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93" r:id="rId5"/>
    <p:sldId id="339" r:id="rId6"/>
    <p:sldId id="266" r:id="rId7"/>
    <p:sldId id="258" r:id="rId8"/>
    <p:sldId id="281" r:id="rId9"/>
    <p:sldId id="320" r:id="rId10"/>
    <p:sldId id="348" r:id="rId11"/>
    <p:sldId id="343" r:id="rId12"/>
    <p:sldId id="321" r:id="rId13"/>
    <p:sldId id="357" r:id="rId14"/>
    <p:sldId id="363" r:id="rId15"/>
    <p:sldId id="364" r:id="rId16"/>
    <p:sldId id="280" r:id="rId17"/>
    <p:sldId id="365" r:id="rId18"/>
    <p:sldId id="367" r:id="rId19"/>
    <p:sldId id="261" r:id="rId20"/>
    <p:sldId id="3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BB41"/>
    <a:srgbClr val="000000"/>
    <a:srgbClr val="DEECCE"/>
    <a:srgbClr val="A8CF3F"/>
    <a:srgbClr val="85C440"/>
    <a:srgbClr val="1B70BD"/>
    <a:srgbClr val="FFFFFF"/>
    <a:srgbClr val="595959"/>
    <a:srgbClr val="212126"/>
    <a:srgbClr val="425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642A5A-DD2A-4195-B7B1-4EA3ACF42EB7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41C806-67FB-4EBF-9D9F-BF89630EBA72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A06EB4AB-4F9D-4013-BFA0-89EA4809C498}" type="parTrans" cxnId="{2E039C7A-5BC7-4FEB-B238-07663A5066C2}">
      <dgm:prSet/>
      <dgm:spPr/>
      <dgm:t>
        <a:bodyPr/>
        <a:lstStyle/>
        <a:p>
          <a:endParaRPr lang="en-US"/>
        </a:p>
      </dgm:t>
    </dgm:pt>
    <dgm:pt modelId="{96D00DE2-64DF-4BE4-86DC-6494D29E8318}" type="sibTrans" cxnId="{2E039C7A-5BC7-4FEB-B238-07663A5066C2}">
      <dgm:prSet/>
      <dgm:spPr/>
      <dgm:t>
        <a:bodyPr/>
        <a:lstStyle/>
        <a:p>
          <a:endParaRPr lang="en-US"/>
        </a:p>
      </dgm:t>
    </dgm:pt>
    <dgm:pt modelId="{5381523B-E5BC-48BC-BB8F-387B67F6CC49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F08B5AE1-68DC-49FD-A47F-BDE207E39844}" type="parTrans" cxnId="{B8E459B2-72F9-4330-819B-0EAD46BE9330}">
      <dgm:prSet/>
      <dgm:spPr/>
      <dgm:t>
        <a:bodyPr/>
        <a:lstStyle/>
        <a:p>
          <a:endParaRPr lang="en-US"/>
        </a:p>
      </dgm:t>
    </dgm:pt>
    <dgm:pt modelId="{7870A12B-4C50-4FF6-802D-717C5309DCE2}" type="sibTrans" cxnId="{B8E459B2-72F9-4330-819B-0EAD46BE9330}">
      <dgm:prSet/>
      <dgm:spPr/>
      <dgm:t>
        <a:bodyPr/>
        <a:lstStyle/>
        <a:p>
          <a:endParaRPr lang="en-US"/>
        </a:p>
      </dgm:t>
    </dgm:pt>
    <dgm:pt modelId="{156B9C5B-31C2-46A0-AED9-0AE0A895A51A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6A1C4903-E414-44BD-B77C-7C0E05AECC42}" type="parTrans" cxnId="{72970834-A2CB-4988-BA62-05E93F994D2A}">
      <dgm:prSet/>
      <dgm:spPr/>
      <dgm:t>
        <a:bodyPr/>
        <a:lstStyle/>
        <a:p>
          <a:endParaRPr lang="en-US"/>
        </a:p>
      </dgm:t>
    </dgm:pt>
    <dgm:pt modelId="{38153501-5E4D-4317-8E29-C5D0C22A5352}" type="sibTrans" cxnId="{72970834-A2CB-4988-BA62-05E93F994D2A}">
      <dgm:prSet/>
      <dgm:spPr/>
      <dgm:t>
        <a:bodyPr/>
        <a:lstStyle/>
        <a:p>
          <a:endParaRPr lang="en-US"/>
        </a:p>
      </dgm:t>
    </dgm:pt>
    <dgm:pt modelId="{41C39A98-485F-4E5C-80B6-4F30E1668135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77F7E018-F46F-4D27-B2FB-C8CD56F2EC3E}" type="parTrans" cxnId="{7E5E2D0B-01AF-404C-8ADB-BC3FC928E509}">
      <dgm:prSet/>
      <dgm:spPr/>
      <dgm:t>
        <a:bodyPr/>
        <a:lstStyle/>
        <a:p>
          <a:endParaRPr lang="en-US"/>
        </a:p>
      </dgm:t>
    </dgm:pt>
    <dgm:pt modelId="{88AD63E5-1DF9-48EC-9DE9-6BD3429BF149}" type="sibTrans" cxnId="{7E5E2D0B-01AF-404C-8ADB-BC3FC928E509}">
      <dgm:prSet/>
      <dgm:spPr/>
      <dgm:t>
        <a:bodyPr/>
        <a:lstStyle/>
        <a:p>
          <a:endParaRPr lang="en-US"/>
        </a:p>
      </dgm:t>
    </dgm:pt>
    <dgm:pt modelId="{D589E951-51AE-40B1-AC60-4BFF9A08B763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CA56FA5C-EC83-4735-8B56-3750A6FB54EA}" type="parTrans" cxnId="{B098FA5A-7D71-4206-899B-498A8E82DE11}">
      <dgm:prSet/>
      <dgm:spPr/>
      <dgm:t>
        <a:bodyPr/>
        <a:lstStyle/>
        <a:p>
          <a:endParaRPr lang="en-US"/>
        </a:p>
      </dgm:t>
    </dgm:pt>
    <dgm:pt modelId="{39A7D493-1A7A-4629-8099-055D57810573}" type="sibTrans" cxnId="{B098FA5A-7D71-4206-899B-498A8E82DE11}">
      <dgm:prSet/>
      <dgm:spPr/>
      <dgm:t>
        <a:bodyPr/>
        <a:lstStyle/>
        <a:p>
          <a:endParaRPr lang="en-US"/>
        </a:p>
      </dgm:t>
    </dgm:pt>
    <dgm:pt modelId="{AC193246-9334-4CF4-B2B0-061F33E17B81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9E044921-203C-4A09-A9D3-2F6BD9EDA921}" type="parTrans" cxnId="{DBC79944-B3DA-4054-8D0A-12FEDE546D8F}">
      <dgm:prSet/>
      <dgm:spPr/>
      <dgm:t>
        <a:bodyPr/>
        <a:lstStyle/>
        <a:p>
          <a:endParaRPr lang="en-US"/>
        </a:p>
      </dgm:t>
    </dgm:pt>
    <dgm:pt modelId="{4F52F917-C1F7-468B-9BEF-35629E02F796}" type="sibTrans" cxnId="{DBC79944-B3DA-4054-8D0A-12FEDE546D8F}">
      <dgm:prSet/>
      <dgm:spPr/>
      <dgm:t>
        <a:bodyPr/>
        <a:lstStyle/>
        <a:p>
          <a:endParaRPr lang="en-US"/>
        </a:p>
      </dgm:t>
    </dgm:pt>
    <dgm:pt modelId="{7EB695FD-30DF-4E48-AB90-B70041F60E42}" type="pres">
      <dgm:prSet presAssocID="{B2642A5A-DD2A-4195-B7B1-4EA3ACF42EB7}" presName="theList" presStyleCnt="0">
        <dgm:presLayoutVars>
          <dgm:dir/>
          <dgm:animLvl val="lvl"/>
          <dgm:resizeHandles val="exact"/>
        </dgm:presLayoutVars>
      </dgm:prSet>
      <dgm:spPr/>
    </dgm:pt>
    <dgm:pt modelId="{B7FE23CC-517F-4A9D-9AD3-AB0677EA4B2F}" type="pres">
      <dgm:prSet presAssocID="{1941C806-67FB-4EBF-9D9F-BF89630EBA72}" presName="compNode" presStyleCnt="0"/>
      <dgm:spPr/>
    </dgm:pt>
    <dgm:pt modelId="{0C9CFC63-CAEF-48DA-B94A-05622AFB6835}" type="pres">
      <dgm:prSet presAssocID="{1941C806-67FB-4EBF-9D9F-BF89630EBA72}" presName="aNode" presStyleLbl="bgShp" presStyleIdx="0" presStyleCnt="6" custLinFactNeighborX="-5278" custLinFactNeighborY="-7170"/>
      <dgm:spPr/>
    </dgm:pt>
    <dgm:pt modelId="{697EF274-A5D0-4E39-ADC9-463787F6F8A0}" type="pres">
      <dgm:prSet presAssocID="{1941C806-67FB-4EBF-9D9F-BF89630EBA72}" presName="textNode" presStyleLbl="bgShp" presStyleIdx="0" presStyleCnt="6"/>
      <dgm:spPr/>
    </dgm:pt>
    <dgm:pt modelId="{CCC4571B-DAA9-41EB-AA33-D3EC96A0EC9D}" type="pres">
      <dgm:prSet presAssocID="{1941C806-67FB-4EBF-9D9F-BF89630EBA72}" presName="compChildNode" presStyleCnt="0"/>
      <dgm:spPr/>
    </dgm:pt>
    <dgm:pt modelId="{AF7416F2-FE1A-4478-8ADC-47C743415C87}" type="pres">
      <dgm:prSet presAssocID="{1941C806-67FB-4EBF-9D9F-BF89630EBA72}" presName="theInnerList" presStyleCnt="0"/>
      <dgm:spPr/>
    </dgm:pt>
    <dgm:pt modelId="{140EAF27-10BA-4CDC-886C-B039918A7DB9}" type="pres">
      <dgm:prSet presAssocID="{1941C806-67FB-4EBF-9D9F-BF89630EBA72}" presName="aSpace" presStyleCnt="0"/>
      <dgm:spPr/>
    </dgm:pt>
    <dgm:pt modelId="{03CC255D-001F-4030-953C-90EACD8387C7}" type="pres">
      <dgm:prSet presAssocID="{5381523B-E5BC-48BC-BB8F-387B67F6CC49}" presName="compNode" presStyleCnt="0"/>
      <dgm:spPr/>
    </dgm:pt>
    <dgm:pt modelId="{9EBCF26D-5FE7-4E1D-BD61-FA71C31EBC85}" type="pres">
      <dgm:prSet presAssocID="{5381523B-E5BC-48BC-BB8F-387B67F6CC49}" presName="aNode" presStyleLbl="bgShp" presStyleIdx="1" presStyleCnt="6"/>
      <dgm:spPr/>
    </dgm:pt>
    <dgm:pt modelId="{B92CD3C3-19B5-4E23-AFA1-22372D4F8F84}" type="pres">
      <dgm:prSet presAssocID="{5381523B-E5BC-48BC-BB8F-387B67F6CC49}" presName="textNode" presStyleLbl="bgShp" presStyleIdx="1" presStyleCnt="6"/>
      <dgm:spPr/>
    </dgm:pt>
    <dgm:pt modelId="{CBD19457-4F89-4CF8-85FD-8C2C0FE70EC6}" type="pres">
      <dgm:prSet presAssocID="{5381523B-E5BC-48BC-BB8F-387B67F6CC49}" presName="compChildNode" presStyleCnt="0"/>
      <dgm:spPr/>
    </dgm:pt>
    <dgm:pt modelId="{E75CEFB8-F509-4FC2-862C-B5FB00293B5B}" type="pres">
      <dgm:prSet presAssocID="{5381523B-E5BC-48BC-BB8F-387B67F6CC49}" presName="theInnerList" presStyleCnt="0"/>
      <dgm:spPr/>
    </dgm:pt>
    <dgm:pt modelId="{A46DCD67-06F8-4945-B1CB-BDCAA63A2883}" type="pres">
      <dgm:prSet presAssocID="{5381523B-E5BC-48BC-BB8F-387B67F6CC49}" presName="aSpace" presStyleCnt="0"/>
      <dgm:spPr/>
    </dgm:pt>
    <dgm:pt modelId="{C73A07C0-01D6-467C-8972-019F32D370BA}" type="pres">
      <dgm:prSet presAssocID="{156B9C5B-31C2-46A0-AED9-0AE0A895A51A}" presName="compNode" presStyleCnt="0"/>
      <dgm:spPr/>
    </dgm:pt>
    <dgm:pt modelId="{D9EC3874-F088-4226-A8D1-1FEFFDAD538A}" type="pres">
      <dgm:prSet presAssocID="{156B9C5B-31C2-46A0-AED9-0AE0A895A51A}" presName="aNode" presStyleLbl="bgShp" presStyleIdx="2" presStyleCnt="6"/>
      <dgm:spPr/>
    </dgm:pt>
    <dgm:pt modelId="{57F8B8C9-8718-4FB2-9A89-8B31EA94A433}" type="pres">
      <dgm:prSet presAssocID="{156B9C5B-31C2-46A0-AED9-0AE0A895A51A}" presName="textNode" presStyleLbl="bgShp" presStyleIdx="2" presStyleCnt="6"/>
      <dgm:spPr/>
    </dgm:pt>
    <dgm:pt modelId="{DE83A2CA-F431-4B3C-A568-E123D9459D12}" type="pres">
      <dgm:prSet presAssocID="{156B9C5B-31C2-46A0-AED9-0AE0A895A51A}" presName="compChildNode" presStyleCnt="0"/>
      <dgm:spPr/>
    </dgm:pt>
    <dgm:pt modelId="{78E0D2DB-ED68-48BB-8559-51C592DD3F0F}" type="pres">
      <dgm:prSet presAssocID="{156B9C5B-31C2-46A0-AED9-0AE0A895A51A}" presName="theInnerList" presStyleCnt="0"/>
      <dgm:spPr/>
    </dgm:pt>
    <dgm:pt modelId="{0173B90F-5C8C-4FBD-941C-EA75099E7F1C}" type="pres">
      <dgm:prSet presAssocID="{156B9C5B-31C2-46A0-AED9-0AE0A895A51A}" presName="aSpace" presStyleCnt="0"/>
      <dgm:spPr/>
    </dgm:pt>
    <dgm:pt modelId="{D2F89B3A-45C4-4C5A-AAF1-7A68021FE43F}" type="pres">
      <dgm:prSet presAssocID="{41C39A98-485F-4E5C-80B6-4F30E1668135}" presName="compNode" presStyleCnt="0"/>
      <dgm:spPr/>
    </dgm:pt>
    <dgm:pt modelId="{D68F657C-0F32-4445-A5D1-908E426771DE}" type="pres">
      <dgm:prSet presAssocID="{41C39A98-485F-4E5C-80B6-4F30E1668135}" presName="aNode" presStyleLbl="bgShp" presStyleIdx="3" presStyleCnt="6" custLinFactNeighborX="-1807" custLinFactNeighborY="-836"/>
      <dgm:spPr/>
    </dgm:pt>
    <dgm:pt modelId="{7A7B5E4C-A38A-4540-A507-0776C80582DA}" type="pres">
      <dgm:prSet presAssocID="{41C39A98-485F-4E5C-80B6-4F30E1668135}" presName="textNode" presStyleLbl="bgShp" presStyleIdx="3" presStyleCnt="6"/>
      <dgm:spPr/>
    </dgm:pt>
    <dgm:pt modelId="{2700AACC-B4F2-448E-A8BB-BCA2FA71F0EC}" type="pres">
      <dgm:prSet presAssocID="{41C39A98-485F-4E5C-80B6-4F30E1668135}" presName="compChildNode" presStyleCnt="0"/>
      <dgm:spPr/>
    </dgm:pt>
    <dgm:pt modelId="{9852429A-691E-4403-895A-D11094DFD6B7}" type="pres">
      <dgm:prSet presAssocID="{41C39A98-485F-4E5C-80B6-4F30E1668135}" presName="theInnerList" presStyleCnt="0"/>
      <dgm:spPr/>
    </dgm:pt>
    <dgm:pt modelId="{4B94A0EE-E027-4428-8D61-58EFF1CCB158}" type="pres">
      <dgm:prSet presAssocID="{41C39A98-485F-4E5C-80B6-4F30E1668135}" presName="aSpace" presStyleCnt="0"/>
      <dgm:spPr/>
    </dgm:pt>
    <dgm:pt modelId="{708CBFC2-DDE5-4571-8207-2085269066A1}" type="pres">
      <dgm:prSet presAssocID="{D589E951-51AE-40B1-AC60-4BFF9A08B763}" presName="compNode" presStyleCnt="0"/>
      <dgm:spPr/>
    </dgm:pt>
    <dgm:pt modelId="{E3719DD6-F947-49B6-B111-44FFE1631A8C}" type="pres">
      <dgm:prSet presAssocID="{D589E951-51AE-40B1-AC60-4BFF9A08B763}" presName="aNode" presStyleLbl="bgShp" presStyleIdx="4" presStyleCnt="6"/>
      <dgm:spPr/>
    </dgm:pt>
    <dgm:pt modelId="{B6E7B9A8-B559-49DF-B241-1E1615A7C7C8}" type="pres">
      <dgm:prSet presAssocID="{D589E951-51AE-40B1-AC60-4BFF9A08B763}" presName="textNode" presStyleLbl="bgShp" presStyleIdx="4" presStyleCnt="6"/>
      <dgm:spPr/>
    </dgm:pt>
    <dgm:pt modelId="{FF3E7CB1-862D-4491-B7FA-B80075F0C4BD}" type="pres">
      <dgm:prSet presAssocID="{D589E951-51AE-40B1-AC60-4BFF9A08B763}" presName="compChildNode" presStyleCnt="0"/>
      <dgm:spPr/>
    </dgm:pt>
    <dgm:pt modelId="{A956FC14-613F-4A4F-B9B1-D374A82E917C}" type="pres">
      <dgm:prSet presAssocID="{D589E951-51AE-40B1-AC60-4BFF9A08B763}" presName="theInnerList" presStyleCnt="0"/>
      <dgm:spPr/>
    </dgm:pt>
    <dgm:pt modelId="{28E2D5A7-F9DD-47BC-820B-2956CBD94A28}" type="pres">
      <dgm:prSet presAssocID="{D589E951-51AE-40B1-AC60-4BFF9A08B763}" presName="aSpace" presStyleCnt="0"/>
      <dgm:spPr/>
    </dgm:pt>
    <dgm:pt modelId="{0F01BB9A-DE9C-4CBD-BA12-E909716A203D}" type="pres">
      <dgm:prSet presAssocID="{AC193246-9334-4CF4-B2B0-061F33E17B81}" presName="compNode" presStyleCnt="0"/>
      <dgm:spPr/>
    </dgm:pt>
    <dgm:pt modelId="{57F76F42-FE04-4B73-8FCB-A2755B8245B6}" type="pres">
      <dgm:prSet presAssocID="{AC193246-9334-4CF4-B2B0-061F33E17B81}" presName="aNode" presStyleLbl="bgShp" presStyleIdx="5" presStyleCnt="6"/>
      <dgm:spPr/>
    </dgm:pt>
    <dgm:pt modelId="{5EB63973-C699-46C1-9966-D1A003444476}" type="pres">
      <dgm:prSet presAssocID="{AC193246-9334-4CF4-B2B0-061F33E17B81}" presName="textNode" presStyleLbl="bgShp" presStyleIdx="5" presStyleCnt="6"/>
      <dgm:spPr/>
    </dgm:pt>
    <dgm:pt modelId="{FB4C56C6-EBD0-4501-9F58-CD2D17BDEDAB}" type="pres">
      <dgm:prSet presAssocID="{AC193246-9334-4CF4-B2B0-061F33E17B81}" presName="compChildNode" presStyleCnt="0"/>
      <dgm:spPr/>
    </dgm:pt>
    <dgm:pt modelId="{9345B93D-7E8C-4411-9CBB-A38A86C29EC6}" type="pres">
      <dgm:prSet presAssocID="{AC193246-9334-4CF4-B2B0-061F33E17B81}" presName="theInnerList" presStyleCnt="0"/>
      <dgm:spPr/>
    </dgm:pt>
  </dgm:ptLst>
  <dgm:cxnLst>
    <dgm:cxn modelId="{F5C21601-D24F-4DAD-85FE-0AE59DD1A0B0}" type="presOf" srcId="{41C39A98-485F-4E5C-80B6-4F30E1668135}" destId="{7A7B5E4C-A38A-4540-A507-0776C80582DA}" srcOrd="1" destOrd="0" presId="urn:microsoft.com/office/officeart/2005/8/layout/lProcess2"/>
    <dgm:cxn modelId="{7E5E2D0B-01AF-404C-8ADB-BC3FC928E509}" srcId="{B2642A5A-DD2A-4195-B7B1-4EA3ACF42EB7}" destId="{41C39A98-485F-4E5C-80B6-4F30E1668135}" srcOrd="3" destOrd="0" parTransId="{77F7E018-F46F-4D27-B2FB-C8CD56F2EC3E}" sibTransId="{88AD63E5-1DF9-48EC-9DE9-6BD3429BF149}"/>
    <dgm:cxn modelId="{257FB311-973E-4D60-906C-61AFA577E13C}" type="presOf" srcId="{5381523B-E5BC-48BC-BB8F-387B67F6CC49}" destId="{B92CD3C3-19B5-4E23-AFA1-22372D4F8F84}" srcOrd="1" destOrd="0" presId="urn:microsoft.com/office/officeart/2005/8/layout/lProcess2"/>
    <dgm:cxn modelId="{72970834-A2CB-4988-BA62-05E93F994D2A}" srcId="{B2642A5A-DD2A-4195-B7B1-4EA3ACF42EB7}" destId="{156B9C5B-31C2-46A0-AED9-0AE0A895A51A}" srcOrd="2" destOrd="0" parTransId="{6A1C4903-E414-44BD-B77C-7C0E05AECC42}" sibTransId="{38153501-5E4D-4317-8E29-C5D0C22A5352}"/>
    <dgm:cxn modelId="{5C1C433F-8E57-48A3-B28E-693C52EE3D24}" type="presOf" srcId="{1941C806-67FB-4EBF-9D9F-BF89630EBA72}" destId="{697EF274-A5D0-4E39-ADC9-463787F6F8A0}" srcOrd="1" destOrd="0" presId="urn:microsoft.com/office/officeart/2005/8/layout/lProcess2"/>
    <dgm:cxn modelId="{DBC79944-B3DA-4054-8D0A-12FEDE546D8F}" srcId="{B2642A5A-DD2A-4195-B7B1-4EA3ACF42EB7}" destId="{AC193246-9334-4CF4-B2B0-061F33E17B81}" srcOrd="5" destOrd="0" parTransId="{9E044921-203C-4A09-A9D3-2F6BD9EDA921}" sibTransId="{4F52F917-C1F7-468B-9BEF-35629E02F796}"/>
    <dgm:cxn modelId="{5A57C767-3BEF-4822-AAF2-6B13D730BC5E}" type="presOf" srcId="{AC193246-9334-4CF4-B2B0-061F33E17B81}" destId="{5EB63973-C699-46C1-9966-D1A003444476}" srcOrd="1" destOrd="0" presId="urn:microsoft.com/office/officeart/2005/8/layout/lProcess2"/>
    <dgm:cxn modelId="{DEC95854-64DC-428D-A3A7-EA0308A3CC99}" type="presOf" srcId="{AC193246-9334-4CF4-B2B0-061F33E17B81}" destId="{57F76F42-FE04-4B73-8FCB-A2755B8245B6}" srcOrd="0" destOrd="0" presId="urn:microsoft.com/office/officeart/2005/8/layout/lProcess2"/>
    <dgm:cxn modelId="{2E039C7A-5BC7-4FEB-B238-07663A5066C2}" srcId="{B2642A5A-DD2A-4195-B7B1-4EA3ACF42EB7}" destId="{1941C806-67FB-4EBF-9D9F-BF89630EBA72}" srcOrd="0" destOrd="0" parTransId="{A06EB4AB-4F9D-4013-BFA0-89EA4809C498}" sibTransId="{96D00DE2-64DF-4BE4-86DC-6494D29E8318}"/>
    <dgm:cxn modelId="{B098FA5A-7D71-4206-899B-498A8E82DE11}" srcId="{B2642A5A-DD2A-4195-B7B1-4EA3ACF42EB7}" destId="{D589E951-51AE-40B1-AC60-4BFF9A08B763}" srcOrd="4" destOrd="0" parTransId="{CA56FA5C-EC83-4735-8B56-3750A6FB54EA}" sibTransId="{39A7D493-1A7A-4629-8099-055D57810573}"/>
    <dgm:cxn modelId="{B515EA83-B366-4175-AA0F-8BF884B5362B}" type="presOf" srcId="{B2642A5A-DD2A-4195-B7B1-4EA3ACF42EB7}" destId="{7EB695FD-30DF-4E48-AB90-B70041F60E42}" srcOrd="0" destOrd="0" presId="urn:microsoft.com/office/officeart/2005/8/layout/lProcess2"/>
    <dgm:cxn modelId="{B8E459B2-72F9-4330-819B-0EAD46BE9330}" srcId="{B2642A5A-DD2A-4195-B7B1-4EA3ACF42EB7}" destId="{5381523B-E5BC-48BC-BB8F-387B67F6CC49}" srcOrd="1" destOrd="0" parTransId="{F08B5AE1-68DC-49FD-A47F-BDE207E39844}" sibTransId="{7870A12B-4C50-4FF6-802D-717C5309DCE2}"/>
    <dgm:cxn modelId="{18520AB6-DF79-4ACE-BEE5-7C069E4EB05E}" type="presOf" srcId="{D589E951-51AE-40B1-AC60-4BFF9A08B763}" destId="{E3719DD6-F947-49B6-B111-44FFE1631A8C}" srcOrd="0" destOrd="0" presId="urn:microsoft.com/office/officeart/2005/8/layout/lProcess2"/>
    <dgm:cxn modelId="{BD9E16BA-B83F-42CC-B986-A2A57E8BA6B3}" type="presOf" srcId="{156B9C5B-31C2-46A0-AED9-0AE0A895A51A}" destId="{57F8B8C9-8718-4FB2-9A89-8B31EA94A433}" srcOrd="1" destOrd="0" presId="urn:microsoft.com/office/officeart/2005/8/layout/lProcess2"/>
    <dgm:cxn modelId="{D6FFFDC5-1056-4EE7-89CC-55BF62EEFE94}" type="presOf" srcId="{1941C806-67FB-4EBF-9D9F-BF89630EBA72}" destId="{0C9CFC63-CAEF-48DA-B94A-05622AFB6835}" srcOrd="0" destOrd="0" presId="urn:microsoft.com/office/officeart/2005/8/layout/lProcess2"/>
    <dgm:cxn modelId="{8D0B5FCF-0959-431E-938C-F697F7DD66CB}" type="presOf" srcId="{5381523B-E5BC-48BC-BB8F-387B67F6CC49}" destId="{9EBCF26D-5FE7-4E1D-BD61-FA71C31EBC85}" srcOrd="0" destOrd="0" presId="urn:microsoft.com/office/officeart/2005/8/layout/lProcess2"/>
    <dgm:cxn modelId="{93BCD7DD-9DA4-4EAB-9BA3-096641080B0C}" type="presOf" srcId="{D589E951-51AE-40B1-AC60-4BFF9A08B763}" destId="{B6E7B9A8-B559-49DF-B241-1E1615A7C7C8}" srcOrd="1" destOrd="0" presId="urn:microsoft.com/office/officeart/2005/8/layout/lProcess2"/>
    <dgm:cxn modelId="{175195E9-E02B-49AE-A6DE-2B11C65E2CE0}" type="presOf" srcId="{156B9C5B-31C2-46A0-AED9-0AE0A895A51A}" destId="{D9EC3874-F088-4226-A8D1-1FEFFDAD538A}" srcOrd="0" destOrd="0" presId="urn:microsoft.com/office/officeart/2005/8/layout/lProcess2"/>
    <dgm:cxn modelId="{BFD97FF2-5A7B-4268-B597-D0178046EDA2}" type="presOf" srcId="{41C39A98-485F-4E5C-80B6-4F30E1668135}" destId="{D68F657C-0F32-4445-A5D1-908E426771DE}" srcOrd="0" destOrd="0" presId="urn:microsoft.com/office/officeart/2005/8/layout/lProcess2"/>
    <dgm:cxn modelId="{DDA7D2EE-6E93-4698-BBE0-024E864D44F3}" type="presParOf" srcId="{7EB695FD-30DF-4E48-AB90-B70041F60E42}" destId="{B7FE23CC-517F-4A9D-9AD3-AB0677EA4B2F}" srcOrd="0" destOrd="0" presId="urn:microsoft.com/office/officeart/2005/8/layout/lProcess2"/>
    <dgm:cxn modelId="{F5445691-4E91-49FC-B77A-2FB686A43B03}" type="presParOf" srcId="{B7FE23CC-517F-4A9D-9AD3-AB0677EA4B2F}" destId="{0C9CFC63-CAEF-48DA-B94A-05622AFB6835}" srcOrd="0" destOrd="0" presId="urn:microsoft.com/office/officeart/2005/8/layout/lProcess2"/>
    <dgm:cxn modelId="{B72DD5E7-D0F1-4CCF-82EA-B374391BCAA0}" type="presParOf" srcId="{B7FE23CC-517F-4A9D-9AD3-AB0677EA4B2F}" destId="{697EF274-A5D0-4E39-ADC9-463787F6F8A0}" srcOrd="1" destOrd="0" presId="urn:microsoft.com/office/officeart/2005/8/layout/lProcess2"/>
    <dgm:cxn modelId="{259099F4-299A-4776-B0B1-377EB0350A1E}" type="presParOf" srcId="{B7FE23CC-517F-4A9D-9AD3-AB0677EA4B2F}" destId="{CCC4571B-DAA9-41EB-AA33-D3EC96A0EC9D}" srcOrd="2" destOrd="0" presId="urn:microsoft.com/office/officeart/2005/8/layout/lProcess2"/>
    <dgm:cxn modelId="{9198FB8D-8F9F-4436-BB08-BB900189F910}" type="presParOf" srcId="{CCC4571B-DAA9-41EB-AA33-D3EC96A0EC9D}" destId="{AF7416F2-FE1A-4478-8ADC-47C743415C87}" srcOrd="0" destOrd="0" presId="urn:microsoft.com/office/officeart/2005/8/layout/lProcess2"/>
    <dgm:cxn modelId="{1A6C77BE-FDFA-4418-B187-8C8942ECBF28}" type="presParOf" srcId="{7EB695FD-30DF-4E48-AB90-B70041F60E42}" destId="{140EAF27-10BA-4CDC-886C-B039918A7DB9}" srcOrd="1" destOrd="0" presId="urn:microsoft.com/office/officeart/2005/8/layout/lProcess2"/>
    <dgm:cxn modelId="{B63EEDD3-3C12-4452-A3F6-E8AFF96E4DA9}" type="presParOf" srcId="{7EB695FD-30DF-4E48-AB90-B70041F60E42}" destId="{03CC255D-001F-4030-953C-90EACD8387C7}" srcOrd="2" destOrd="0" presId="urn:microsoft.com/office/officeart/2005/8/layout/lProcess2"/>
    <dgm:cxn modelId="{4E6F40D5-3D18-49DB-B349-7BF45C5FC956}" type="presParOf" srcId="{03CC255D-001F-4030-953C-90EACD8387C7}" destId="{9EBCF26D-5FE7-4E1D-BD61-FA71C31EBC85}" srcOrd="0" destOrd="0" presId="urn:microsoft.com/office/officeart/2005/8/layout/lProcess2"/>
    <dgm:cxn modelId="{1E3E1095-DC2D-496C-9C8A-4D1D55EF9086}" type="presParOf" srcId="{03CC255D-001F-4030-953C-90EACD8387C7}" destId="{B92CD3C3-19B5-4E23-AFA1-22372D4F8F84}" srcOrd="1" destOrd="0" presId="urn:microsoft.com/office/officeart/2005/8/layout/lProcess2"/>
    <dgm:cxn modelId="{7F586EC8-F6BC-4E2D-9AF6-FADF16470559}" type="presParOf" srcId="{03CC255D-001F-4030-953C-90EACD8387C7}" destId="{CBD19457-4F89-4CF8-85FD-8C2C0FE70EC6}" srcOrd="2" destOrd="0" presId="urn:microsoft.com/office/officeart/2005/8/layout/lProcess2"/>
    <dgm:cxn modelId="{3971BB2D-F1DA-4B24-B667-2B9981FDCEFE}" type="presParOf" srcId="{CBD19457-4F89-4CF8-85FD-8C2C0FE70EC6}" destId="{E75CEFB8-F509-4FC2-862C-B5FB00293B5B}" srcOrd="0" destOrd="0" presId="urn:microsoft.com/office/officeart/2005/8/layout/lProcess2"/>
    <dgm:cxn modelId="{8E66FBD0-06E8-4314-87C0-D541B694487A}" type="presParOf" srcId="{7EB695FD-30DF-4E48-AB90-B70041F60E42}" destId="{A46DCD67-06F8-4945-B1CB-BDCAA63A2883}" srcOrd="3" destOrd="0" presId="urn:microsoft.com/office/officeart/2005/8/layout/lProcess2"/>
    <dgm:cxn modelId="{FDB1265E-7210-4C32-A60C-CBECAD7ACB42}" type="presParOf" srcId="{7EB695FD-30DF-4E48-AB90-B70041F60E42}" destId="{C73A07C0-01D6-467C-8972-019F32D370BA}" srcOrd="4" destOrd="0" presId="urn:microsoft.com/office/officeart/2005/8/layout/lProcess2"/>
    <dgm:cxn modelId="{FAFC6A30-4B47-40F7-A36F-8775B33CC21F}" type="presParOf" srcId="{C73A07C0-01D6-467C-8972-019F32D370BA}" destId="{D9EC3874-F088-4226-A8D1-1FEFFDAD538A}" srcOrd="0" destOrd="0" presId="urn:microsoft.com/office/officeart/2005/8/layout/lProcess2"/>
    <dgm:cxn modelId="{796E6236-7D0B-4A97-9CE4-512C54837DE9}" type="presParOf" srcId="{C73A07C0-01D6-467C-8972-019F32D370BA}" destId="{57F8B8C9-8718-4FB2-9A89-8B31EA94A433}" srcOrd="1" destOrd="0" presId="urn:microsoft.com/office/officeart/2005/8/layout/lProcess2"/>
    <dgm:cxn modelId="{5B6C0DC9-AFBA-4809-B3DC-B37F1ECEA554}" type="presParOf" srcId="{C73A07C0-01D6-467C-8972-019F32D370BA}" destId="{DE83A2CA-F431-4B3C-A568-E123D9459D12}" srcOrd="2" destOrd="0" presId="urn:microsoft.com/office/officeart/2005/8/layout/lProcess2"/>
    <dgm:cxn modelId="{E7D928A6-E3B7-437E-B8FE-D6D15B830694}" type="presParOf" srcId="{DE83A2CA-F431-4B3C-A568-E123D9459D12}" destId="{78E0D2DB-ED68-48BB-8559-51C592DD3F0F}" srcOrd="0" destOrd="0" presId="urn:microsoft.com/office/officeart/2005/8/layout/lProcess2"/>
    <dgm:cxn modelId="{B61D8179-C271-423B-981D-E45B7A19FB40}" type="presParOf" srcId="{7EB695FD-30DF-4E48-AB90-B70041F60E42}" destId="{0173B90F-5C8C-4FBD-941C-EA75099E7F1C}" srcOrd="5" destOrd="0" presId="urn:microsoft.com/office/officeart/2005/8/layout/lProcess2"/>
    <dgm:cxn modelId="{9A6D293E-8A46-4D6A-8D36-5FD907DC123B}" type="presParOf" srcId="{7EB695FD-30DF-4E48-AB90-B70041F60E42}" destId="{D2F89B3A-45C4-4C5A-AAF1-7A68021FE43F}" srcOrd="6" destOrd="0" presId="urn:microsoft.com/office/officeart/2005/8/layout/lProcess2"/>
    <dgm:cxn modelId="{4AA346F5-B85B-4D55-8258-1CC604C8E7FC}" type="presParOf" srcId="{D2F89B3A-45C4-4C5A-AAF1-7A68021FE43F}" destId="{D68F657C-0F32-4445-A5D1-908E426771DE}" srcOrd="0" destOrd="0" presId="urn:microsoft.com/office/officeart/2005/8/layout/lProcess2"/>
    <dgm:cxn modelId="{440853F4-3A46-425F-9FFE-3674A42EFE04}" type="presParOf" srcId="{D2F89B3A-45C4-4C5A-AAF1-7A68021FE43F}" destId="{7A7B5E4C-A38A-4540-A507-0776C80582DA}" srcOrd="1" destOrd="0" presId="urn:microsoft.com/office/officeart/2005/8/layout/lProcess2"/>
    <dgm:cxn modelId="{CEAC4739-8FFC-497D-AF06-A8D3DD8163C9}" type="presParOf" srcId="{D2F89B3A-45C4-4C5A-AAF1-7A68021FE43F}" destId="{2700AACC-B4F2-448E-A8BB-BCA2FA71F0EC}" srcOrd="2" destOrd="0" presId="urn:microsoft.com/office/officeart/2005/8/layout/lProcess2"/>
    <dgm:cxn modelId="{69B31143-E692-4F29-BF9E-FEAF2D8C05BC}" type="presParOf" srcId="{2700AACC-B4F2-448E-A8BB-BCA2FA71F0EC}" destId="{9852429A-691E-4403-895A-D11094DFD6B7}" srcOrd="0" destOrd="0" presId="urn:microsoft.com/office/officeart/2005/8/layout/lProcess2"/>
    <dgm:cxn modelId="{82DE5CED-59E7-4C74-9188-0AD3EEFAF25D}" type="presParOf" srcId="{7EB695FD-30DF-4E48-AB90-B70041F60E42}" destId="{4B94A0EE-E027-4428-8D61-58EFF1CCB158}" srcOrd="7" destOrd="0" presId="urn:microsoft.com/office/officeart/2005/8/layout/lProcess2"/>
    <dgm:cxn modelId="{924F817B-0254-472C-B93B-2E12B3DF55F1}" type="presParOf" srcId="{7EB695FD-30DF-4E48-AB90-B70041F60E42}" destId="{708CBFC2-DDE5-4571-8207-2085269066A1}" srcOrd="8" destOrd="0" presId="urn:microsoft.com/office/officeart/2005/8/layout/lProcess2"/>
    <dgm:cxn modelId="{9BBA679C-4552-44AA-A552-7005ED96972E}" type="presParOf" srcId="{708CBFC2-DDE5-4571-8207-2085269066A1}" destId="{E3719DD6-F947-49B6-B111-44FFE1631A8C}" srcOrd="0" destOrd="0" presId="urn:microsoft.com/office/officeart/2005/8/layout/lProcess2"/>
    <dgm:cxn modelId="{13C695C2-D3D7-4F6A-A8F2-738D570CE7A1}" type="presParOf" srcId="{708CBFC2-DDE5-4571-8207-2085269066A1}" destId="{B6E7B9A8-B559-49DF-B241-1E1615A7C7C8}" srcOrd="1" destOrd="0" presId="urn:microsoft.com/office/officeart/2005/8/layout/lProcess2"/>
    <dgm:cxn modelId="{A683DC37-510A-4D44-ACF8-7214E1EA4110}" type="presParOf" srcId="{708CBFC2-DDE5-4571-8207-2085269066A1}" destId="{FF3E7CB1-862D-4491-B7FA-B80075F0C4BD}" srcOrd="2" destOrd="0" presId="urn:microsoft.com/office/officeart/2005/8/layout/lProcess2"/>
    <dgm:cxn modelId="{68AF2E96-F473-428C-ACA0-49DD8D5AE1C6}" type="presParOf" srcId="{FF3E7CB1-862D-4491-B7FA-B80075F0C4BD}" destId="{A956FC14-613F-4A4F-B9B1-D374A82E917C}" srcOrd="0" destOrd="0" presId="urn:microsoft.com/office/officeart/2005/8/layout/lProcess2"/>
    <dgm:cxn modelId="{F3298D5F-18D8-435F-B94E-4FE8D6DFC510}" type="presParOf" srcId="{7EB695FD-30DF-4E48-AB90-B70041F60E42}" destId="{28E2D5A7-F9DD-47BC-820B-2956CBD94A28}" srcOrd="9" destOrd="0" presId="urn:microsoft.com/office/officeart/2005/8/layout/lProcess2"/>
    <dgm:cxn modelId="{1E87975A-1F3D-46A7-9389-047A70EF248F}" type="presParOf" srcId="{7EB695FD-30DF-4E48-AB90-B70041F60E42}" destId="{0F01BB9A-DE9C-4CBD-BA12-E909716A203D}" srcOrd="10" destOrd="0" presId="urn:microsoft.com/office/officeart/2005/8/layout/lProcess2"/>
    <dgm:cxn modelId="{361F37DA-BACF-4AE5-B418-632EA8021686}" type="presParOf" srcId="{0F01BB9A-DE9C-4CBD-BA12-E909716A203D}" destId="{57F76F42-FE04-4B73-8FCB-A2755B8245B6}" srcOrd="0" destOrd="0" presId="urn:microsoft.com/office/officeart/2005/8/layout/lProcess2"/>
    <dgm:cxn modelId="{1EBFBFF8-6CAB-444C-AA54-3E68A0DA1B27}" type="presParOf" srcId="{0F01BB9A-DE9C-4CBD-BA12-E909716A203D}" destId="{5EB63973-C699-46C1-9966-D1A003444476}" srcOrd="1" destOrd="0" presId="urn:microsoft.com/office/officeart/2005/8/layout/lProcess2"/>
    <dgm:cxn modelId="{6F3A9F19-D06E-4C6C-8C39-1C8CA3CAF252}" type="presParOf" srcId="{0F01BB9A-DE9C-4CBD-BA12-E909716A203D}" destId="{FB4C56C6-EBD0-4501-9F58-CD2D17BDEDAB}" srcOrd="2" destOrd="0" presId="urn:microsoft.com/office/officeart/2005/8/layout/lProcess2"/>
    <dgm:cxn modelId="{8BE3A9D4-BA58-4DAD-A203-F93185303EFE}" type="presParOf" srcId="{FB4C56C6-EBD0-4501-9F58-CD2D17BDEDAB}" destId="{9345B93D-7E8C-4411-9CBB-A38A86C29EC6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642A5A-DD2A-4195-B7B1-4EA3ACF42EB7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41C806-67FB-4EBF-9D9F-BF89630EBA72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A06EB4AB-4F9D-4013-BFA0-89EA4809C498}" type="parTrans" cxnId="{2E039C7A-5BC7-4FEB-B238-07663A5066C2}">
      <dgm:prSet/>
      <dgm:spPr/>
      <dgm:t>
        <a:bodyPr/>
        <a:lstStyle/>
        <a:p>
          <a:endParaRPr lang="en-US"/>
        </a:p>
      </dgm:t>
    </dgm:pt>
    <dgm:pt modelId="{96D00DE2-64DF-4BE4-86DC-6494D29E8318}" type="sibTrans" cxnId="{2E039C7A-5BC7-4FEB-B238-07663A5066C2}">
      <dgm:prSet/>
      <dgm:spPr/>
      <dgm:t>
        <a:bodyPr/>
        <a:lstStyle/>
        <a:p>
          <a:endParaRPr lang="en-US"/>
        </a:p>
      </dgm:t>
    </dgm:pt>
    <dgm:pt modelId="{5381523B-E5BC-48BC-BB8F-387B67F6CC49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F08B5AE1-68DC-49FD-A47F-BDE207E39844}" type="parTrans" cxnId="{B8E459B2-72F9-4330-819B-0EAD46BE9330}">
      <dgm:prSet/>
      <dgm:spPr/>
      <dgm:t>
        <a:bodyPr/>
        <a:lstStyle/>
        <a:p>
          <a:endParaRPr lang="en-US"/>
        </a:p>
      </dgm:t>
    </dgm:pt>
    <dgm:pt modelId="{7870A12B-4C50-4FF6-802D-717C5309DCE2}" type="sibTrans" cxnId="{B8E459B2-72F9-4330-819B-0EAD46BE9330}">
      <dgm:prSet/>
      <dgm:spPr/>
      <dgm:t>
        <a:bodyPr/>
        <a:lstStyle/>
        <a:p>
          <a:endParaRPr lang="en-US"/>
        </a:p>
      </dgm:t>
    </dgm:pt>
    <dgm:pt modelId="{156B9C5B-31C2-46A0-AED9-0AE0A895A51A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6A1C4903-E414-44BD-B77C-7C0E05AECC42}" type="parTrans" cxnId="{72970834-A2CB-4988-BA62-05E93F994D2A}">
      <dgm:prSet/>
      <dgm:spPr/>
      <dgm:t>
        <a:bodyPr/>
        <a:lstStyle/>
        <a:p>
          <a:endParaRPr lang="en-US"/>
        </a:p>
      </dgm:t>
    </dgm:pt>
    <dgm:pt modelId="{38153501-5E4D-4317-8E29-C5D0C22A5352}" type="sibTrans" cxnId="{72970834-A2CB-4988-BA62-05E93F994D2A}">
      <dgm:prSet/>
      <dgm:spPr/>
      <dgm:t>
        <a:bodyPr/>
        <a:lstStyle/>
        <a:p>
          <a:endParaRPr lang="en-US"/>
        </a:p>
      </dgm:t>
    </dgm:pt>
    <dgm:pt modelId="{7EB695FD-30DF-4E48-AB90-B70041F60E42}" type="pres">
      <dgm:prSet presAssocID="{B2642A5A-DD2A-4195-B7B1-4EA3ACF42EB7}" presName="theList" presStyleCnt="0">
        <dgm:presLayoutVars>
          <dgm:dir/>
          <dgm:animLvl val="lvl"/>
          <dgm:resizeHandles val="exact"/>
        </dgm:presLayoutVars>
      </dgm:prSet>
      <dgm:spPr/>
    </dgm:pt>
    <dgm:pt modelId="{B7FE23CC-517F-4A9D-9AD3-AB0677EA4B2F}" type="pres">
      <dgm:prSet presAssocID="{1941C806-67FB-4EBF-9D9F-BF89630EBA72}" presName="compNode" presStyleCnt="0"/>
      <dgm:spPr/>
    </dgm:pt>
    <dgm:pt modelId="{0C9CFC63-CAEF-48DA-B94A-05622AFB6835}" type="pres">
      <dgm:prSet presAssocID="{1941C806-67FB-4EBF-9D9F-BF89630EBA72}" presName="aNode" presStyleLbl="bgShp" presStyleIdx="0" presStyleCnt="3" custScaleX="34832" custLinFactNeighborX="-5278" custLinFactNeighborY="-7170"/>
      <dgm:spPr/>
    </dgm:pt>
    <dgm:pt modelId="{697EF274-A5D0-4E39-ADC9-463787F6F8A0}" type="pres">
      <dgm:prSet presAssocID="{1941C806-67FB-4EBF-9D9F-BF89630EBA72}" presName="textNode" presStyleLbl="bgShp" presStyleIdx="0" presStyleCnt="3"/>
      <dgm:spPr/>
    </dgm:pt>
    <dgm:pt modelId="{CCC4571B-DAA9-41EB-AA33-D3EC96A0EC9D}" type="pres">
      <dgm:prSet presAssocID="{1941C806-67FB-4EBF-9D9F-BF89630EBA72}" presName="compChildNode" presStyleCnt="0"/>
      <dgm:spPr/>
    </dgm:pt>
    <dgm:pt modelId="{AF7416F2-FE1A-4478-8ADC-47C743415C87}" type="pres">
      <dgm:prSet presAssocID="{1941C806-67FB-4EBF-9D9F-BF89630EBA72}" presName="theInnerList" presStyleCnt="0"/>
      <dgm:spPr/>
    </dgm:pt>
    <dgm:pt modelId="{140EAF27-10BA-4CDC-886C-B039918A7DB9}" type="pres">
      <dgm:prSet presAssocID="{1941C806-67FB-4EBF-9D9F-BF89630EBA72}" presName="aSpace" presStyleCnt="0"/>
      <dgm:spPr/>
    </dgm:pt>
    <dgm:pt modelId="{03CC255D-001F-4030-953C-90EACD8387C7}" type="pres">
      <dgm:prSet presAssocID="{5381523B-E5BC-48BC-BB8F-387B67F6CC49}" presName="compNode" presStyleCnt="0"/>
      <dgm:spPr/>
    </dgm:pt>
    <dgm:pt modelId="{9EBCF26D-5FE7-4E1D-BD61-FA71C31EBC85}" type="pres">
      <dgm:prSet presAssocID="{5381523B-E5BC-48BC-BB8F-387B67F6CC49}" presName="aNode" presStyleLbl="bgShp" presStyleIdx="1" presStyleCnt="3" custScaleX="36095"/>
      <dgm:spPr/>
    </dgm:pt>
    <dgm:pt modelId="{B92CD3C3-19B5-4E23-AFA1-22372D4F8F84}" type="pres">
      <dgm:prSet presAssocID="{5381523B-E5BC-48BC-BB8F-387B67F6CC49}" presName="textNode" presStyleLbl="bgShp" presStyleIdx="1" presStyleCnt="3"/>
      <dgm:spPr/>
    </dgm:pt>
    <dgm:pt modelId="{CBD19457-4F89-4CF8-85FD-8C2C0FE70EC6}" type="pres">
      <dgm:prSet presAssocID="{5381523B-E5BC-48BC-BB8F-387B67F6CC49}" presName="compChildNode" presStyleCnt="0"/>
      <dgm:spPr/>
    </dgm:pt>
    <dgm:pt modelId="{E75CEFB8-F509-4FC2-862C-B5FB00293B5B}" type="pres">
      <dgm:prSet presAssocID="{5381523B-E5BC-48BC-BB8F-387B67F6CC49}" presName="theInnerList" presStyleCnt="0"/>
      <dgm:spPr/>
    </dgm:pt>
    <dgm:pt modelId="{A46DCD67-06F8-4945-B1CB-BDCAA63A2883}" type="pres">
      <dgm:prSet presAssocID="{5381523B-E5BC-48BC-BB8F-387B67F6CC49}" presName="aSpace" presStyleCnt="0"/>
      <dgm:spPr/>
    </dgm:pt>
    <dgm:pt modelId="{C73A07C0-01D6-467C-8972-019F32D370BA}" type="pres">
      <dgm:prSet presAssocID="{156B9C5B-31C2-46A0-AED9-0AE0A895A51A}" presName="compNode" presStyleCnt="0"/>
      <dgm:spPr/>
    </dgm:pt>
    <dgm:pt modelId="{D9EC3874-F088-4226-A8D1-1FEFFDAD538A}" type="pres">
      <dgm:prSet presAssocID="{156B9C5B-31C2-46A0-AED9-0AE0A895A51A}" presName="aNode" presStyleLbl="bgShp" presStyleIdx="2" presStyleCnt="3" custScaleX="37550" custScaleY="98491"/>
      <dgm:spPr/>
    </dgm:pt>
    <dgm:pt modelId="{57F8B8C9-8718-4FB2-9A89-8B31EA94A433}" type="pres">
      <dgm:prSet presAssocID="{156B9C5B-31C2-46A0-AED9-0AE0A895A51A}" presName="textNode" presStyleLbl="bgShp" presStyleIdx="2" presStyleCnt="3"/>
      <dgm:spPr/>
    </dgm:pt>
    <dgm:pt modelId="{DE83A2CA-F431-4B3C-A568-E123D9459D12}" type="pres">
      <dgm:prSet presAssocID="{156B9C5B-31C2-46A0-AED9-0AE0A895A51A}" presName="compChildNode" presStyleCnt="0"/>
      <dgm:spPr/>
    </dgm:pt>
    <dgm:pt modelId="{78E0D2DB-ED68-48BB-8559-51C592DD3F0F}" type="pres">
      <dgm:prSet presAssocID="{156B9C5B-31C2-46A0-AED9-0AE0A895A51A}" presName="theInnerList" presStyleCnt="0"/>
      <dgm:spPr/>
    </dgm:pt>
  </dgm:ptLst>
  <dgm:cxnLst>
    <dgm:cxn modelId="{257FB311-973E-4D60-906C-61AFA577E13C}" type="presOf" srcId="{5381523B-E5BC-48BC-BB8F-387B67F6CC49}" destId="{B92CD3C3-19B5-4E23-AFA1-22372D4F8F84}" srcOrd="1" destOrd="0" presId="urn:microsoft.com/office/officeart/2005/8/layout/lProcess2"/>
    <dgm:cxn modelId="{72970834-A2CB-4988-BA62-05E93F994D2A}" srcId="{B2642A5A-DD2A-4195-B7B1-4EA3ACF42EB7}" destId="{156B9C5B-31C2-46A0-AED9-0AE0A895A51A}" srcOrd="2" destOrd="0" parTransId="{6A1C4903-E414-44BD-B77C-7C0E05AECC42}" sibTransId="{38153501-5E4D-4317-8E29-C5D0C22A5352}"/>
    <dgm:cxn modelId="{5C1C433F-8E57-48A3-B28E-693C52EE3D24}" type="presOf" srcId="{1941C806-67FB-4EBF-9D9F-BF89630EBA72}" destId="{697EF274-A5D0-4E39-ADC9-463787F6F8A0}" srcOrd="1" destOrd="0" presId="urn:microsoft.com/office/officeart/2005/8/layout/lProcess2"/>
    <dgm:cxn modelId="{2E039C7A-5BC7-4FEB-B238-07663A5066C2}" srcId="{B2642A5A-DD2A-4195-B7B1-4EA3ACF42EB7}" destId="{1941C806-67FB-4EBF-9D9F-BF89630EBA72}" srcOrd="0" destOrd="0" parTransId="{A06EB4AB-4F9D-4013-BFA0-89EA4809C498}" sibTransId="{96D00DE2-64DF-4BE4-86DC-6494D29E8318}"/>
    <dgm:cxn modelId="{B515EA83-B366-4175-AA0F-8BF884B5362B}" type="presOf" srcId="{B2642A5A-DD2A-4195-B7B1-4EA3ACF42EB7}" destId="{7EB695FD-30DF-4E48-AB90-B70041F60E42}" srcOrd="0" destOrd="0" presId="urn:microsoft.com/office/officeart/2005/8/layout/lProcess2"/>
    <dgm:cxn modelId="{B8E459B2-72F9-4330-819B-0EAD46BE9330}" srcId="{B2642A5A-DD2A-4195-B7B1-4EA3ACF42EB7}" destId="{5381523B-E5BC-48BC-BB8F-387B67F6CC49}" srcOrd="1" destOrd="0" parTransId="{F08B5AE1-68DC-49FD-A47F-BDE207E39844}" sibTransId="{7870A12B-4C50-4FF6-802D-717C5309DCE2}"/>
    <dgm:cxn modelId="{BD9E16BA-B83F-42CC-B986-A2A57E8BA6B3}" type="presOf" srcId="{156B9C5B-31C2-46A0-AED9-0AE0A895A51A}" destId="{57F8B8C9-8718-4FB2-9A89-8B31EA94A433}" srcOrd="1" destOrd="0" presId="urn:microsoft.com/office/officeart/2005/8/layout/lProcess2"/>
    <dgm:cxn modelId="{D6FFFDC5-1056-4EE7-89CC-55BF62EEFE94}" type="presOf" srcId="{1941C806-67FB-4EBF-9D9F-BF89630EBA72}" destId="{0C9CFC63-CAEF-48DA-B94A-05622AFB6835}" srcOrd="0" destOrd="0" presId="urn:microsoft.com/office/officeart/2005/8/layout/lProcess2"/>
    <dgm:cxn modelId="{8D0B5FCF-0959-431E-938C-F697F7DD66CB}" type="presOf" srcId="{5381523B-E5BC-48BC-BB8F-387B67F6CC49}" destId="{9EBCF26D-5FE7-4E1D-BD61-FA71C31EBC85}" srcOrd="0" destOrd="0" presId="urn:microsoft.com/office/officeart/2005/8/layout/lProcess2"/>
    <dgm:cxn modelId="{175195E9-E02B-49AE-A6DE-2B11C65E2CE0}" type="presOf" srcId="{156B9C5B-31C2-46A0-AED9-0AE0A895A51A}" destId="{D9EC3874-F088-4226-A8D1-1FEFFDAD538A}" srcOrd="0" destOrd="0" presId="urn:microsoft.com/office/officeart/2005/8/layout/lProcess2"/>
    <dgm:cxn modelId="{DDA7D2EE-6E93-4698-BBE0-024E864D44F3}" type="presParOf" srcId="{7EB695FD-30DF-4E48-AB90-B70041F60E42}" destId="{B7FE23CC-517F-4A9D-9AD3-AB0677EA4B2F}" srcOrd="0" destOrd="0" presId="urn:microsoft.com/office/officeart/2005/8/layout/lProcess2"/>
    <dgm:cxn modelId="{F5445691-4E91-49FC-B77A-2FB686A43B03}" type="presParOf" srcId="{B7FE23CC-517F-4A9D-9AD3-AB0677EA4B2F}" destId="{0C9CFC63-CAEF-48DA-B94A-05622AFB6835}" srcOrd="0" destOrd="0" presId="urn:microsoft.com/office/officeart/2005/8/layout/lProcess2"/>
    <dgm:cxn modelId="{B72DD5E7-D0F1-4CCF-82EA-B374391BCAA0}" type="presParOf" srcId="{B7FE23CC-517F-4A9D-9AD3-AB0677EA4B2F}" destId="{697EF274-A5D0-4E39-ADC9-463787F6F8A0}" srcOrd="1" destOrd="0" presId="urn:microsoft.com/office/officeart/2005/8/layout/lProcess2"/>
    <dgm:cxn modelId="{259099F4-299A-4776-B0B1-377EB0350A1E}" type="presParOf" srcId="{B7FE23CC-517F-4A9D-9AD3-AB0677EA4B2F}" destId="{CCC4571B-DAA9-41EB-AA33-D3EC96A0EC9D}" srcOrd="2" destOrd="0" presId="urn:microsoft.com/office/officeart/2005/8/layout/lProcess2"/>
    <dgm:cxn modelId="{9198FB8D-8F9F-4436-BB08-BB900189F910}" type="presParOf" srcId="{CCC4571B-DAA9-41EB-AA33-D3EC96A0EC9D}" destId="{AF7416F2-FE1A-4478-8ADC-47C743415C87}" srcOrd="0" destOrd="0" presId="urn:microsoft.com/office/officeart/2005/8/layout/lProcess2"/>
    <dgm:cxn modelId="{1A6C77BE-FDFA-4418-B187-8C8942ECBF28}" type="presParOf" srcId="{7EB695FD-30DF-4E48-AB90-B70041F60E42}" destId="{140EAF27-10BA-4CDC-886C-B039918A7DB9}" srcOrd="1" destOrd="0" presId="urn:microsoft.com/office/officeart/2005/8/layout/lProcess2"/>
    <dgm:cxn modelId="{B63EEDD3-3C12-4452-A3F6-E8AFF96E4DA9}" type="presParOf" srcId="{7EB695FD-30DF-4E48-AB90-B70041F60E42}" destId="{03CC255D-001F-4030-953C-90EACD8387C7}" srcOrd="2" destOrd="0" presId="urn:microsoft.com/office/officeart/2005/8/layout/lProcess2"/>
    <dgm:cxn modelId="{4E6F40D5-3D18-49DB-B349-7BF45C5FC956}" type="presParOf" srcId="{03CC255D-001F-4030-953C-90EACD8387C7}" destId="{9EBCF26D-5FE7-4E1D-BD61-FA71C31EBC85}" srcOrd="0" destOrd="0" presId="urn:microsoft.com/office/officeart/2005/8/layout/lProcess2"/>
    <dgm:cxn modelId="{1E3E1095-DC2D-496C-9C8A-4D1D55EF9086}" type="presParOf" srcId="{03CC255D-001F-4030-953C-90EACD8387C7}" destId="{B92CD3C3-19B5-4E23-AFA1-22372D4F8F84}" srcOrd="1" destOrd="0" presId="urn:microsoft.com/office/officeart/2005/8/layout/lProcess2"/>
    <dgm:cxn modelId="{7F586EC8-F6BC-4E2D-9AF6-FADF16470559}" type="presParOf" srcId="{03CC255D-001F-4030-953C-90EACD8387C7}" destId="{CBD19457-4F89-4CF8-85FD-8C2C0FE70EC6}" srcOrd="2" destOrd="0" presId="urn:microsoft.com/office/officeart/2005/8/layout/lProcess2"/>
    <dgm:cxn modelId="{3971BB2D-F1DA-4B24-B667-2B9981FDCEFE}" type="presParOf" srcId="{CBD19457-4F89-4CF8-85FD-8C2C0FE70EC6}" destId="{E75CEFB8-F509-4FC2-862C-B5FB00293B5B}" srcOrd="0" destOrd="0" presId="urn:microsoft.com/office/officeart/2005/8/layout/lProcess2"/>
    <dgm:cxn modelId="{8E66FBD0-06E8-4314-87C0-D541B694487A}" type="presParOf" srcId="{7EB695FD-30DF-4E48-AB90-B70041F60E42}" destId="{A46DCD67-06F8-4945-B1CB-BDCAA63A2883}" srcOrd="3" destOrd="0" presId="urn:microsoft.com/office/officeart/2005/8/layout/lProcess2"/>
    <dgm:cxn modelId="{FDB1265E-7210-4C32-A60C-CBECAD7ACB42}" type="presParOf" srcId="{7EB695FD-30DF-4E48-AB90-B70041F60E42}" destId="{C73A07C0-01D6-467C-8972-019F32D370BA}" srcOrd="4" destOrd="0" presId="urn:microsoft.com/office/officeart/2005/8/layout/lProcess2"/>
    <dgm:cxn modelId="{FAFC6A30-4B47-40F7-A36F-8775B33CC21F}" type="presParOf" srcId="{C73A07C0-01D6-467C-8972-019F32D370BA}" destId="{D9EC3874-F088-4226-A8D1-1FEFFDAD538A}" srcOrd="0" destOrd="0" presId="urn:microsoft.com/office/officeart/2005/8/layout/lProcess2"/>
    <dgm:cxn modelId="{796E6236-7D0B-4A97-9CE4-512C54837DE9}" type="presParOf" srcId="{C73A07C0-01D6-467C-8972-019F32D370BA}" destId="{57F8B8C9-8718-4FB2-9A89-8B31EA94A433}" srcOrd="1" destOrd="0" presId="urn:microsoft.com/office/officeart/2005/8/layout/lProcess2"/>
    <dgm:cxn modelId="{5B6C0DC9-AFBA-4809-B3DC-B37F1ECEA554}" type="presParOf" srcId="{C73A07C0-01D6-467C-8972-019F32D370BA}" destId="{DE83A2CA-F431-4B3C-A568-E123D9459D12}" srcOrd="2" destOrd="0" presId="urn:microsoft.com/office/officeart/2005/8/layout/lProcess2"/>
    <dgm:cxn modelId="{E7D928A6-E3B7-437E-B8FE-D6D15B830694}" type="presParOf" srcId="{DE83A2CA-F431-4B3C-A568-E123D9459D12}" destId="{78E0D2DB-ED68-48BB-8559-51C592DD3F0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CFC63-CAEF-48DA-B94A-05622AFB6835}">
      <dsp:nvSpPr>
        <dsp:cNvPr id="0" name=""/>
        <dsp:cNvSpPr/>
      </dsp:nvSpPr>
      <dsp:spPr>
        <a:xfrm>
          <a:off x="0" y="0"/>
          <a:ext cx="1792342" cy="278524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800" kern="1200"/>
        </a:p>
      </dsp:txBody>
      <dsp:txXfrm>
        <a:off x="0" y="0"/>
        <a:ext cx="1792342" cy="835572"/>
      </dsp:txXfrm>
    </dsp:sp>
    <dsp:sp modelId="{9EBCF26D-5FE7-4E1D-BD61-FA71C31EBC85}">
      <dsp:nvSpPr>
        <dsp:cNvPr id="0" name=""/>
        <dsp:cNvSpPr/>
      </dsp:nvSpPr>
      <dsp:spPr>
        <a:xfrm>
          <a:off x="1931304" y="0"/>
          <a:ext cx="1792342" cy="278524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800" kern="1200"/>
        </a:p>
      </dsp:txBody>
      <dsp:txXfrm>
        <a:off x="1931304" y="0"/>
        <a:ext cx="1792342" cy="835572"/>
      </dsp:txXfrm>
    </dsp:sp>
    <dsp:sp modelId="{D9EC3874-F088-4226-A8D1-1FEFFDAD538A}">
      <dsp:nvSpPr>
        <dsp:cNvPr id="0" name=""/>
        <dsp:cNvSpPr/>
      </dsp:nvSpPr>
      <dsp:spPr>
        <a:xfrm>
          <a:off x="3858072" y="0"/>
          <a:ext cx="1792342" cy="278524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800" kern="1200"/>
        </a:p>
      </dsp:txBody>
      <dsp:txXfrm>
        <a:off x="3858072" y="0"/>
        <a:ext cx="1792342" cy="835572"/>
      </dsp:txXfrm>
    </dsp:sp>
    <dsp:sp modelId="{D68F657C-0F32-4445-A5D1-908E426771DE}">
      <dsp:nvSpPr>
        <dsp:cNvPr id="0" name=""/>
        <dsp:cNvSpPr/>
      </dsp:nvSpPr>
      <dsp:spPr>
        <a:xfrm>
          <a:off x="5752452" y="0"/>
          <a:ext cx="1792342" cy="278524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800" kern="1200"/>
        </a:p>
      </dsp:txBody>
      <dsp:txXfrm>
        <a:off x="5752452" y="0"/>
        <a:ext cx="1792342" cy="835572"/>
      </dsp:txXfrm>
    </dsp:sp>
    <dsp:sp modelId="{E3719DD6-F947-49B6-B111-44FFE1631A8C}">
      <dsp:nvSpPr>
        <dsp:cNvPr id="0" name=""/>
        <dsp:cNvSpPr/>
      </dsp:nvSpPr>
      <dsp:spPr>
        <a:xfrm>
          <a:off x="7711608" y="0"/>
          <a:ext cx="1792342" cy="278524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800" kern="1200"/>
        </a:p>
      </dsp:txBody>
      <dsp:txXfrm>
        <a:off x="7711608" y="0"/>
        <a:ext cx="1792342" cy="835572"/>
      </dsp:txXfrm>
    </dsp:sp>
    <dsp:sp modelId="{57F76F42-FE04-4B73-8FCB-A2755B8245B6}">
      <dsp:nvSpPr>
        <dsp:cNvPr id="0" name=""/>
        <dsp:cNvSpPr/>
      </dsp:nvSpPr>
      <dsp:spPr>
        <a:xfrm>
          <a:off x="9638376" y="0"/>
          <a:ext cx="1792342" cy="278524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800" kern="1200"/>
        </a:p>
      </dsp:txBody>
      <dsp:txXfrm>
        <a:off x="9638376" y="0"/>
        <a:ext cx="1792342" cy="8355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CFC63-CAEF-48DA-B94A-05622AFB6835}">
      <dsp:nvSpPr>
        <dsp:cNvPr id="0" name=""/>
        <dsp:cNvSpPr/>
      </dsp:nvSpPr>
      <dsp:spPr>
        <a:xfrm>
          <a:off x="0" y="0"/>
          <a:ext cx="2468851" cy="278524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800" kern="1200"/>
        </a:p>
      </dsp:txBody>
      <dsp:txXfrm>
        <a:off x="0" y="0"/>
        <a:ext cx="2468851" cy="835572"/>
      </dsp:txXfrm>
    </dsp:sp>
    <dsp:sp modelId="{9EBCF26D-5FE7-4E1D-BD61-FA71C31EBC85}">
      <dsp:nvSpPr>
        <dsp:cNvPr id="0" name=""/>
        <dsp:cNvSpPr/>
      </dsp:nvSpPr>
      <dsp:spPr>
        <a:xfrm>
          <a:off x="3002048" y="0"/>
          <a:ext cx="2558371" cy="278524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800" kern="1200"/>
        </a:p>
      </dsp:txBody>
      <dsp:txXfrm>
        <a:off x="3002048" y="0"/>
        <a:ext cx="2558371" cy="835572"/>
      </dsp:txXfrm>
    </dsp:sp>
    <dsp:sp modelId="{D9EC3874-F088-4226-A8D1-1FEFFDAD538A}">
      <dsp:nvSpPr>
        <dsp:cNvPr id="0" name=""/>
        <dsp:cNvSpPr/>
      </dsp:nvSpPr>
      <dsp:spPr>
        <a:xfrm>
          <a:off x="6092010" y="21014"/>
          <a:ext cx="2661499" cy="2743211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800" kern="1200"/>
        </a:p>
      </dsp:txBody>
      <dsp:txXfrm>
        <a:off x="6092010" y="21014"/>
        <a:ext cx="2661499" cy="8229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87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1FE2844-31A5-40C8-9677-D4833B665634}"/>
              </a:ext>
            </a:extLst>
          </p:cNvPr>
          <p:cNvSpPr/>
          <p:nvPr userDrawn="1"/>
        </p:nvSpPr>
        <p:spPr>
          <a:xfrm>
            <a:off x="0" y="3429000"/>
            <a:ext cx="12192000" cy="3429001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85000">
                <a:schemeClr val="accent1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62EED18D-3E7F-4B00-98F7-EC5338FBD85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31374" y="1489588"/>
            <a:ext cx="9129252" cy="3878825"/>
          </a:xfrm>
          <a:prstGeom prst="roundRect">
            <a:avLst>
              <a:gd name="adj" fmla="val 2073"/>
            </a:avLst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2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1BD82D36-0B32-4B1F-B38A-EA81D5203D9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49459" y="2020530"/>
            <a:ext cx="2816942" cy="2816942"/>
          </a:xfrm>
          <a:custGeom>
            <a:avLst/>
            <a:gdLst>
              <a:gd name="connsiteX0" fmla="*/ 1408471 w 2816942"/>
              <a:gd name="connsiteY0" fmla="*/ 0 h 2816942"/>
              <a:gd name="connsiteX1" fmla="*/ 2816942 w 2816942"/>
              <a:gd name="connsiteY1" fmla="*/ 1408471 h 2816942"/>
              <a:gd name="connsiteX2" fmla="*/ 1408471 w 2816942"/>
              <a:gd name="connsiteY2" fmla="*/ 2816942 h 2816942"/>
              <a:gd name="connsiteX3" fmla="*/ 0 w 2816942"/>
              <a:gd name="connsiteY3" fmla="*/ 1408471 h 2816942"/>
              <a:gd name="connsiteX4" fmla="*/ 1408471 w 2816942"/>
              <a:gd name="connsiteY4" fmla="*/ 0 h 2816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6942" h="2816942">
                <a:moveTo>
                  <a:pt x="1408471" y="0"/>
                </a:moveTo>
                <a:cubicBezTo>
                  <a:pt x="2186348" y="0"/>
                  <a:pt x="2816942" y="630594"/>
                  <a:pt x="2816942" y="1408471"/>
                </a:cubicBezTo>
                <a:cubicBezTo>
                  <a:pt x="2816942" y="2186348"/>
                  <a:pt x="2186348" y="2816942"/>
                  <a:pt x="1408471" y="2816942"/>
                </a:cubicBezTo>
                <a:cubicBezTo>
                  <a:pt x="630594" y="2816942"/>
                  <a:pt x="0" y="2186348"/>
                  <a:pt x="0" y="1408471"/>
                </a:cubicBezTo>
                <a:cubicBezTo>
                  <a:pt x="0" y="630594"/>
                  <a:pt x="630594" y="0"/>
                  <a:pt x="1408471" y="0"/>
                </a:cubicBez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6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0_Title Slide">
    <p:bg>
      <p:bgPr>
        <a:solidFill>
          <a:srgbClr val="252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F688ED-1DDA-443E-92E7-EAFD2CF49C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08761" y="2003582"/>
            <a:ext cx="1217854" cy="1217854"/>
          </a:xfrm>
          <a:custGeom>
            <a:avLst/>
            <a:gdLst>
              <a:gd name="connsiteX0" fmla="*/ 608927 w 1217854"/>
              <a:gd name="connsiteY0" fmla="*/ 0 h 1217854"/>
              <a:gd name="connsiteX1" fmla="*/ 1217854 w 1217854"/>
              <a:gd name="connsiteY1" fmla="*/ 608927 h 1217854"/>
              <a:gd name="connsiteX2" fmla="*/ 608927 w 1217854"/>
              <a:gd name="connsiteY2" fmla="*/ 1217854 h 1217854"/>
              <a:gd name="connsiteX3" fmla="*/ 0 w 1217854"/>
              <a:gd name="connsiteY3" fmla="*/ 608927 h 1217854"/>
              <a:gd name="connsiteX4" fmla="*/ 608927 w 1217854"/>
              <a:gd name="connsiteY4" fmla="*/ 0 h 121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7854" h="1217854">
                <a:moveTo>
                  <a:pt x="608927" y="0"/>
                </a:moveTo>
                <a:cubicBezTo>
                  <a:pt x="945228" y="0"/>
                  <a:pt x="1217854" y="272626"/>
                  <a:pt x="1217854" y="608927"/>
                </a:cubicBezTo>
                <a:cubicBezTo>
                  <a:pt x="1217854" y="945228"/>
                  <a:pt x="945228" y="1217854"/>
                  <a:pt x="608927" y="1217854"/>
                </a:cubicBezTo>
                <a:cubicBezTo>
                  <a:pt x="272626" y="1217854"/>
                  <a:pt x="0" y="945228"/>
                  <a:pt x="0" y="608927"/>
                </a:cubicBezTo>
                <a:cubicBezTo>
                  <a:pt x="0" y="272626"/>
                  <a:pt x="272626" y="0"/>
                  <a:pt x="608927" y="0"/>
                </a:cubicBez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 anchor="ctr">
            <a:noAutofit/>
          </a:bodyPr>
          <a:lstStyle>
            <a:lvl1pPr>
              <a:defRPr lang="en-US" sz="11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/>
              <a:t>Image Placeholder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6198015-F51D-44AC-85D9-B263E7C902E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08761" y="4172151"/>
            <a:ext cx="1217854" cy="1217854"/>
          </a:xfrm>
          <a:custGeom>
            <a:avLst/>
            <a:gdLst>
              <a:gd name="connsiteX0" fmla="*/ 608927 w 1217854"/>
              <a:gd name="connsiteY0" fmla="*/ 0 h 1217854"/>
              <a:gd name="connsiteX1" fmla="*/ 1217854 w 1217854"/>
              <a:gd name="connsiteY1" fmla="*/ 608927 h 1217854"/>
              <a:gd name="connsiteX2" fmla="*/ 608927 w 1217854"/>
              <a:gd name="connsiteY2" fmla="*/ 1217854 h 1217854"/>
              <a:gd name="connsiteX3" fmla="*/ 0 w 1217854"/>
              <a:gd name="connsiteY3" fmla="*/ 608927 h 1217854"/>
              <a:gd name="connsiteX4" fmla="*/ 608927 w 1217854"/>
              <a:gd name="connsiteY4" fmla="*/ 0 h 121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7854" h="1217854">
                <a:moveTo>
                  <a:pt x="608927" y="0"/>
                </a:moveTo>
                <a:cubicBezTo>
                  <a:pt x="945228" y="0"/>
                  <a:pt x="1217854" y="272626"/>
                  <a:pt x="1217854" y="608927"/>
                </a:cubicBezTo>
                <a:cubicBezTo>
                  <a:pt x="1217854" y="945228"/>
                  <a:pt x="945228" y="1217854"/>
                  <a:pt x="608927" y="1217854"/>
                </a:cubicBezTo>
                <a:cubicBezTo>
                  <a:pt x="272626" y="1217854"/>
                  <a:pt x="0" y="945228"/>
                  <a:pt x="0" y="608927"/>
                </a:cubicBezTo>
                <a:cubicBezTo>
                  <a:pt x="0" y="272626"/>
                  <a:pt x="272626" y="0"/>
                  <a:pt x="608927" y="0"/>
                </a:cubicBez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 anchor="ctr">
            <a:noAutofit/>
          </a:bodyPr>
          <a:lstStyle>
            <a:lvl1pPr algn="ctr">
              <a:defRPr lang="en-US" sz="11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/>
              <a:t>Image Placeholder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7735FD1-C4E0-4889-A194-26F88CF8C82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92312" y="2003582"/>
            <a:ext cx="1217854" cy="1217854"/>
          </a:xfrm>
          <a:custGeom>
            <a:avLst/>
            <a:gdLst>
              <a:gd name="connsiteX0" fmla="*/ 608927 w 1217854"/>
              <a:gd name="connsiteY0" fmla="*/ 0 h 1217854"/>
              <a:gd name="connsiteX1" fmla="*/ 1217854 w 1217854"/>
              <a:gd name="connsiteY1" fmla="*/ 608927 h 1217854"/>
              <a:gd name="connsiteX2" fmla="*/ 608927 w 1217854"/>
              <a:gd name="connsiteY2" fmla="*/ 1217854 h 1217854"/>
              <a:gd name="connsiteX3" fmla="*/ 0 w 1217854"/>
              <a:gd name="connsiteY3" fmla="*/ 608927 h 1217854"/>
              <a:gd name="connsiteX4" fmla="*/ 608927 w 1217854"/>
              <a:gd name="connsiteY4" fmla="*/ 0 h 121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7854" h="1217854">
                <a:moveTo>
                  <a:pt x="608927" y="0"/>
                </a:moveTo>
                <a:cubicBezTo>
                  <a:pt x="945228" y="0"/>
                  <a:pt x="1217854" y="272626"/>
                  <a:pt x="1217854" y="608927"/>
                </a:cubicBezTo>
                <a:cubicBezTo>
                  <a:pt x="1217854" y="945228"/>
                  <a:pt x="945228" y="1217854"/>
                  <a:pt x="608927" y="1217854"/>
                </a:cubicBezTo>
                <a:cubicBezTo>
                  <a:pt x="272626" y="1217854"/>
                  <a:pt x="0" y="945228"/>
                  <a:pt x="0" y="608927"/>
                </a:cubicBezTo>
                <a:cubicBezTo>
                  <a:pt x="0" y="272626"/>
                  <a:pt x="272626" y="0"/>
                  <a:pt x="608927" y="0"/>
                </a:cubicBez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 anchor="ctr">
            <a:noAutofit/>
          </a:bodyPr>
          <a:lstStyle>
            <a:lvl1pPr>
              <a:defRPr lang="en-US" sz="11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/>
              <a:t>Image Placeholder</a:t>
            </a:r>
          </a:p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2DE3F35-B798-41E9-B4C4-389699B23D3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92312" y="4172151"/>
            <a:ext cx="1217854" cy="1217854"/>
          </a:xfrm>
          <a:custGeom>
            <a:avLst/>
            <a:gdLst>
              <a:gd name="connsiteX0" fmla="*/ 608927 w 1217854"/>
              <a:gd name="connsiteY0" fmla="*/ 0 h 1217854"/>
              <a:gd name="connsiteX1" fmla="*/ 1217854 w 1217854"/>
              <a:gd name="connsiteY1" fmla="*/ 608927 h 1217854"/>
              <a:gd name="connsiteX2" fmla="*/ 608927 w 1217854"/>
              <a:gd name="connsiteY2" fmla="*/ 1217854 h 1217854"/>
              <a:gd name="connsiteX3" fmla="*/ 0 w 1217854"/>
              <a:gd name="connsiteY3" fmla="*/ 608927 h 1217854"/>
              <a:gd name="connsiteX4" fmla="*/ 608927 w 1217854"/>
              <a:gd name="connsiteY4" fmla="*/ 0 h 121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7854" h="1217854">
                <a:moveTo>
                  <a:pt x="608927" y="0"/>
                </a:moveTo>
                <a:cubicBezTo>
                  <a:pt x="945228" y="0"/>
                  <a:pt x="1217854" y="272626"/>
                  <a:pt x="1217854" y="608927"/>
                </a:cubicBezTo>
                <a:cubicBezTo>
                  <a:pt x="1217854" y="945228"/>
                  <a:pt x="945228" y="1217854"/>
                  <a:pt x="608927" y="1217854"/>
                </a:cubicBezTo>
                <a:cubicBezTo>
                  <a:pt x="272626" y="1217854"/>
                  <a:pt x="0" y="945228"/>
                  <a:pt x="0" y="608927"/>
                </a:cubicBezTo>
                <a:cubicBezTo>
                  <a:pt x="0" y="272626"/>
                  <a:pt x="272626" y="0"/>
                  <a:pt x="608927" y="0"/>
                </a:cubicBez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 anchor="ctr">
            <a:noAutofit/>
          </a:bodyPr>
          <a:lstStyle>
            <a:lvl1pPr>
              <a:defRPr lang="en-US" sz="11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/>
              <a:t>Image Placeholder</a:t>
            </a:r>
          </a:p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7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62FB8FB-8964-43C5-AB4B-F12DB63747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70857" y="0"/>
            <a:ext cx="10450288" cy="5892800"/>
          </a:xfrm>
          <a:custGeom>
            <a:avLst/>
            <a:gdLst>
              <a:gd name="connsiteX0" fmla="*/ 0 w 10450288"/>
              <a:gd name="connsiteY0" fmla="*/ 0 h 5892800"/>
              <a:gd name="connsiteX1" fmla="*/ 10450288 w 10450288"/>
              <a:gd name="connsiteY1" fmla="*/ 0 h 5892800"/>
              <a:gd name="connsiteX2" fmla="*/ 10450288 w 10450288"/>
              <a:gd name="connsiteY2" fmla="*/ 5815545 h 5892800"/>
              <a:gd name="connsiteX3" fmla="*/ 10373033 w 10450288"/>
              <a:gd name="connsiteY3" fmla="*/ 5892800 h 5892800"/>
              <a:gd name="connsiteX4" fmla="*/ 77255 w 10450288"/>
              <a:gd name="connsiteY4" fmla="*/ 5892800 h 5892800"/>
              <a:gd name="connsiteX5" fmla="*/ 0 w 10450288"/>
              <a:gd name="connsiteY5" fmla="*/ 5815545 h 589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50288" h="5892800">
                <a:moveTo>
                  <a:pt x="0" y="0"/>
                </a:moveTo>
                <a:lnTo>
                  <a:pt x="10450288" y="0"/>
                </a:lnTo>
                <a:lnTo>
                  <a:pt x="10450288" y="5815545"/>
                </a:lnTo>
                <a:cubicBezTo>
                  <a:pt x="10450288" y="5858212"/>
                  <a:pt x="10415700" y="5892800"/>
                  <a:pt x="10373033" y="5892800"/>
                </a:cubicBezTo>
                <a:lnTo>
                  <a:pt x="77255" y="5892800"/>
                </a:lnTo>
                <a:cubicBezTo>
                  <a:pt x="34588" y="5892800"/>
                  <a:pt x="0" y="5858212"/>
                  <a:pt x="0" y="5815545"/>
                </a:cubicBez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8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bg>
      <p:bgPr>
        <a:solidFill>
          <a:srgbClr val="252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4BEE128-E16F-437B-814C-BEBD3DDA669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303" y="250723"/>
            <a:ext cx="11641394" cy="6356554"/>
          </a:xfrm>
          <a:prstGeom prst="roundRect">
            <a:avLst>
              <a:gd name="adj" fmla="val 890"/>
            </a:avLst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7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8">
            <a:extLst>
              <a:ext uri="{FF2B5EF4-FFF2-40B4-BE49-F238E27FC236}">
                <a16:creationId xmlns:a16="http://schemas.microsoft.com/office/drawing/2014/main" id="{7128B8D0-07F5-4654-B941-11D61C22AAB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04476" y="1818852"/>
            <a:ext cx="2256503" cy="1681317"/>
          </a:xfrm>
          <a:custGeom>
            <a:avLst/>
            <a:gdLst>
              <a:gd name="connsiteX0" fmla="*/ 38469 w 2256503"/>
              <a:gd name="connsiteY0" fmla="*/ 0 h 1681317"/>
              <a:gd name="connsiteX1" fmla="*/ 2218034 w 2256503"/>
              <a:gd name="connsiteY1" fmla="*/ 0 h 1681317"/>
              <a:gd name="connsiteX2" fmla="*/ 2256503 w 2256503"/>
              <a:gd name="connsiteY2" fmla="*/ 38469 h 1681317"/>
              <a:gd name="connsiteX3" fmla="*/ 2256503 w 2256503"/>
              <a:gd name="connsiteY3" fmla="*/ 1642848 h 1681317"/>
              <a:gd name="connsiteX4" fmla="*/ 2218034 w 2256503"/>
              <a:gd name="connsiteY4" fmla="*/ 1681317 h 1681317"/>
              <a:gd name="connsiteX5" fmla="*/ 38469 w 2256503"/>
              <a:gd name="connsiteY5" fmla="*/ 1681317 h 1681317"/>
              <a:gd name="connsiteX6" fmla="*/ 0 w 2256503"/>
              <a:gd name="connsiteY6" fmla="*/ 1642848 h 1681317"/>
              <a:gd name="connsiteX7" fmla="*/ 0 w 2256503"/>
              <a:gd name="connsiteY7" fmla="*/ 38469 h 1681317"/>
              <a:gd name="connsiteX8" fmla="*/ 38469 w 2256503"/>
              <a:gd name="connsiteY8" fmla="*/ 0 h 168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6503" h="1681317">
                <a:moveTo>
                  <a:pt x="38469" y="0"/>
                </a:moveTo>
                <a:lnTo>
                  <a:pt x="2218034" y="0"/>
                </a:lnTo>
                <a:cubicBezTo>
                  <a:pt x="2239280" y="0"/>
                  <a:pt x="2256503" y="17223"/>
                  <a:pt x="2256503" y="38469"/>
                </a:cubicBezTo>
                <a:lnTo>
                  <a:pt x="2256503" y="1642848"/>
                </a:lnTo>
                <a:cubicBezTo>
                  <a:pt x="2256503" y="1664094"/>
                  <a:pt x="2239280" y="1681317"/>
                  <a:pt x="2218034" y="1681317"/>
                </a:cubicBezTo>
                <a:lnTo>
                  <a:pt x="38469" y="1681317"/>
                </a:lnTo>
                <a:cubicBezTo>
                  <a:pt x="17223" y="1681317"/>
                  <a:pt x="0" y="1664094"/>
                  <a:pt x="0" y="1642848"/>
                </a:cubicBezTo>
                <a:lnTo>
                  <a:pt x="0" y="38469"/>
                </a:lnTo>
                <a:cubicBezTo>
                  <a:pt x="0" y="17223"/>
                  <a:pt x="17223" y="0"/>
                  <a:pt x="38469" y="0"/>
                </a:cubicBez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  <p:sp>
        <p:nvSpPr>
          <p:cNvPr id="3" name="Picture Placeholder 30">
            <a:extLst>
              <a:ext uri="{FF2B5EF4-FFF2-40B4-BE49-F238E27FC236}">
                <a16:creationId xmlns:a16="http://schemas.microsoft.com/office/drawing/2014/main" id="{E9A236FC-C279-4A4A-B5E3-7563F70C97D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79991" y="1818852"/>
            <a:ext cx="2256503" cy="1681317"/>
          </a:xfrm>
          <a:custGeom>
            <a:avLst/>
            <a:gdLst>
              <a:gd name="connsiteX0" fmla="*/ 38469 w 2256503"/>
              <a:gd name="connsiteY0" fmla="*/ 0 h 1681317"/>
              <a:gd name="connsiteX1" fmla="*/ 2218034 w 2256503"/>
              <a:gd name="connsiteY1" fmla="*/ 0 h 1681317"/>
              <a:gd name="connsiteX2" fmla="*/ 2256503 w 2256503"/>
              <a:gd name="connsiteY2" fmla="*/ 38469 h 1681317"/>
              <a:gd name="connsiteX3" fmla="*/ 2256503 w 2256503"/>
              <a:gd name="connsiteY3" fmla="*/ 1642848 h 1681317"/>
              <a:gd name="connsiteX4" fmla="*/ 2218034 w 2256503"/>
              <a:gd name="connsiteY4" fmla="*/ 1681317 h 1681317"/>
              <a:gd name="connsiteX5" fmla="*/ 38469 w 2256503"/>
              <a:gd name="connsiteY5" fmla="*/ 1681317 h 1681317"/>
              <a:gd name="connsiteX6" fmla="*/ 0 w 2256503"/>
              <a:gd name="connsiteY6" fmla="*/ 1642848 h 1681317"/>
              <a:gd name="connsiteX7" fmla="*/ 0 w 2256503"/>
              <a:gd name="connsiteY7" fmla="*/ 38469 h 1681317"/>
              <a:gd name="connsiteX8" fmla="*/ 38469 w 2256503"/>
              <a:gd name="connsiteY8" fmla="*/ 0 h 168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6503" h="1681317">
                <a:moveTo>
                  <a:pt x="38469" y="0"/>
                </a:moveTo>
                <a:lnTo>
                  <a:pt x="2218034" y="0"/>
                </a:lnTo>
                <a:cubicBezTo>
                  <a:pt x="2239280" y="0"/>
                  <a:pt x="2256503" y="17223"/>
                  <a:pt x="2256503" y="38469"/>
                </a:cubicBezTo>
                <a:lnTo>
                  <a:pt x="2256503" y="1642848"/>
                </a:lnTo>
                <a:cubicBezTo>
                  <a:pt x="2256503" y="1664094"/>
                  <a:pt x="2239280" y="1681317"/>
                  <a:pt x="2218034" y="1681317"/>
                </a:cubicBezTo>
                <a:lnTo>
                  <a:pt x="38469" y="1681317"/>
                </a:lnTo>
                <a:cubicBezTo>
                  <a:pt x="17223" y="1681317"/>
                  <a:pt x="0" y="1664094"/>
                  <a:pt x="0" y="1642848"/>
                </a:cubicBezTo>
                <a:lnTo>
                  <a:pt x="0" y="38469"/>
                </a:lnTo>
                <a:cubicBezTo>
                  <a:pt x="0" y="17223"/>
                  <a:pt x="17223" y="0"/>
                  <a:pt x="38469" y="0"/>
                </a:cubicBez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  <p:sp>
        <p:nvSpPr>
          <p:cNvPr id="4" name="Picture Placeholder 31">
            <a:extLst>
              <a:ext uri="{FF2B5EF4-FFF2-40B4-BE49-F238E27FC236}">
                <a16:creationId xmlns:a16="http://schemas.microsoft.com/office/drawing/2014/main" id="{BE201227-91E8-4DAE-84E0-71ED230A823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155506" y="1818852"/>
            <a:ext cx="2256503" cy="1681317"/>
          </a:xfrm>
          <a:custGeom>
            <a:avLst/>
            <a:gdLst>
              <a:gd name="connsiteX0" fmla="*/ 38469 w 2256503"/>
              <a:gd name="connsiteY0" fmla="*/ 0 h 1681317"/>
              <a:gd name="connsiteX1" fmla="*/ 2218034 w 2256503"/>
              <a:gd name="connsiteY1" fmla="*/ 0 h 1681317"/>
              <a:gd name="connsiteX2" fmla="*/ 2256503 w 2256503"/>
              <a:gd name="connsiteY2" fmla="*/ 38469 h 1681317"/>
              <a:gd name="connsiteX3" fmla="*/ 2256503 w 2256503"/>
              <a:gd name="connsiteY3" fmla="*/ 1642848 h 1681317"/>
              <a:gd name="connsiteX4" fmla="*/ 2218034 w 2256503"/>
              <a:gd name="connsiteY4" fmla="*/ 1681317 h 1681317"/>
              <a:gd name="connsiteX5" fmla="*/ 38469 w 2256503"/>
              <a:gd name="connsiteY5" fmla="*/ 1681317 h 1681317"/>
              <a:gd name="connsiteX6" fmla="*/ 0 w 2256503"/>
              <a:gd name="connsiteY6" fmla="*/ 1642848 h 1681317"/>
              <a:gd name="connsiteX7" fmla="*/ 0 w 2256503"/>
              <a:gd name="connsiteY7" fmla="*/ 38469 h 1681317"/>
              <a:gd name="connsiteX8" fmla="*/ 38469 w 2256503"/>
              <a:gd name="connsiteY8" fmla="*/ 0 h 168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6503" h="1681317">
                <a:moveTo>
                  <a:pt x="38469" y="0"/>
                </a:moveTo>
                <a:lnTo>
                  <a:pt x="2218034" y="0"/>
                </a:lnTo>
                <a:cubicBezTo>
                  <a:pt x="2239280" y="0"/>
                  <a:pt x="2256503" y="17223"/>
                  <a:pt x="2256503" y="38469"/>
                </a:cubicBezTo>
                <a:lnTo>
                  <a:pt x="2256503" y="1642848"/>
                </a:lnTo>
                <a:cubicBezTo>
                  <a:pt x="2256503" y="1664094"/>
                  <a:pt x="2239280" y="1681317"/>
                  <a:pt x="2218034" y="1681317"/>
                </a:cubicBezTo>
                <a:lnTo>
                  <a:pt x="38469" y="1681317"/>
                </a:lnTo>
                <a:cubicBezTo>
                  <a:pt x="17223" y="1681317"/>
                  <a:pt x="0" y="1664094"/>
                  <a:pt x="0" y="1642848"/>
                </a:cubicBezTo>
                <a:lnTo>
                  <a:pt x="0" y="38469"/>
                </a:lnTo>
                <a:cubicBezTo>
                  <a:pt x="0" y="17223"/>
                  <a:pt x="17223" y="0"/>
                  <a:pt x="38469" y="0"/>
                </a:cubicBez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  <p:sp>
        <p:nvSpPr>
          <p:cNvPr id="5" name="Picture Placeholder 32">
            <a:extLst>
              <a:ext uri="{FF2B5EF4-FFF2-40B4-BE49-F238E27FC236}">
                <a16:creationId xmlns:a16="http://schemas.microsoft.com/office/drawing/2014/main" id="{15F165E8-5881-49F9-8A31-76E787D374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1021" y="1818852"/>
            <a:ext cx="2256503" cy="1681317"/>
          </a:xfrm>
          <a:custGeom>
            <a:avLst/>
            <a:gdLst>
              <a:gd name="connsiteX0" fmla="*/ 38469 w 2256503"/>
              <a:gd name="connsiteY0" fmla="*/ 0 h 1681317"/>
              <a:gd name="connsiteX1" fmla="*/ 2218034 w 2256503"/>
              <a:gd name="connsiteY1" fmla="*/ 0 h 1681317"/>
              <a:gd name="connsiteX2" fmla="*/ 2256503 w 2256503"/>
              <a:gd name="connsiteY2" fmla="*/ 38469 h 1681317"/>
              <a:gd name="connsiteX3" fmla="*/ 2256503 w 2256503"/>
              <a:gd name="connsiteY3" fmla="*/ 1642848 h 1681317"/>
              <a:gd name="connsiteX4" fmla="*/ 2218034 w 2256503"/>
              <a:gd name="connsiteY4" fmla="*/ 1681317 h 1681317"/>
              <a:gd name="connsiteX5" fmla="*/ 38469 w 2256503"/>
              <a:gd name="connsiteY5" fmla="*/ 1681317 h 1681317"/>
              <a:gd name="connsiteX6" fmla="*/ 0 w 2256503"/>
              <a:gd name="connsiteY6" fmla="*/ 1642848 h 1681317"/>
              <a:gd name="connsiteX7" fmla="*/ 0 w 2256503"/>
              <a:gd name="connsiteY7" fmla="*/ 38469 h 1681317"/>
              <a:gd name="connsiteX8" fmla="*/ 38469 w 2256503"/>
              <a:gd name="connsiteY8" fmla="*/ 0 h 168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6503" h="1681317">
                <a:moveTo>
                  <a:pt x="38469" y="0"/>
                </a:moveTo>
                <a:lnTo>
                  <a:pt x="2218034" y="0"/>
                </a:lnTo>
                <a:cubicBezTo>
                  <a:pt x="2239280" y="0"/>
                  <a:pt x="2256503" y="17223"/>
                  <a:pt x="2256503" y="38469"/>
                </a:cubicBezTo>
                <a:lnTo>
                  <a:pt x="2256503" y="1642848"/>
                </a:lnTo>
                <a:cubicBezTo>
                  <a:pt x="2256503" y="1664094"/>
                  <a:pt x="2239280" y="1681317"/>
                  <a:pt x="2218034" y="1681317"/>
                </a:cubicBezTo>
                <a:lnTo>
                  <a:pt x="38469" y="1681317"/>
                </a:lnTo>
                <a:cubicBezTo>
                  <a:pt x="17223" y="1681317"/>
                  <a:pt x="0" y="1664094"/>
                  <a:pt x="0" y="1642848"/>
                </a:cubicBezTo>
                <a:lnTo>
                  <a:pt x="0" y="38469"/>
                </a:lnTo>
                <a:cubicBezTo>
                  <a:pt x="0" y="17223"/>
                  <a:pt x="17223" y="0"/>
                  <a:pt x="38469" y="0"/>
                </a:cubicBez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1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53BA8E5-AECF-4E2F-9EDB-A17842CC11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474858"/>
          </a:xfrm>
          <a:custGeom>
            <a:avLst/>
            <a:gdLst>
              <a:gd name="connsiteX0" fmla="*/ 0 w 12192000"/>
              <a:gd name="connsiteY0" fmla="*/ 0 h 2474858"/>
              <a:gd name="connsiteX1" fmla="*/ 12192000 w 12192000"/>
              <a:gd name="connsiteY1" fmla="*/ 0 h 2474858"/>
              <a:gd name="connsiteX2" fmla="*/ 12192000 w 12192000"/>
              <a:gd name="connsiteY2" fmla="*/ 2474858 h 2474858"/>
              <a:gd name="connsiteX3" fmla="*/ 0 w 12192000"/>
              <a:gd name="connsiteY3" fmla="*/ 2474858 h 2474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474858">
                <a:moveTo>
                  <a:pt x="0" y="0"/>
                </a:moveTo>
                <a:lnTo>
                  <a:pt x="12192000" y="0"/>
                </a:lnTo>
                <a:lnTo>
                  <a:pt x="12192000" y="2474858"/>
                </a:lnTo>
                <a:lnTo>
                  <a:pt x="0" y="2474858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5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F56C133-4716-46D6-9CEB-C3567A8DC41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5691" y="497192"/>
            <a:ext cx="6017341" cy="6360807"/>
          </a:xfrm>
          <a:custGeom>
            <a:avLst/>
            <a:gdLst>
              <a:gd name="connsiteX0" fmla="*/ 0 w 6017341"/>
              <a:gd name="connsiteY0" fmla="*/ 0 h 6360807"/>
              <a:gd name="connsiteX1" fmla="*/ 6017341 w 6017341"/>
              <a:gd name="connsiteY1" fmla="*/ 0 h 6360807"/>
              <a:gd name="connsiteX2" fmla="*/ 6017341 w 6017341"/>
              <a:gd name="connsiteY2" fmla="*/ 6360807 h 6360807"/>
              <a:gd name="connsiteX3" fmla="*/ 0 w 6017341"/>
              <a:gd name="connsiteY3" fmla="*/ 6360807 h 6360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7341" h="6360807">
                <a:moveTo>
                  <a:pt x="0" y="0"/>
                </a:moveTo>
                <a:lnTo>
                  <a:pt x="6017341" y="0"/>
                </a:lnTo>
                <a:lnTo>
                  <a:pt x="6017341" y="6360807"/>
                </a:lnTo>
                <a:lnTo>
                  <a:pt x="0" y="6360807"/>
                </a:lnTo>
                <a:close/>
              </a:path>
            </a:pathLst>
          </a:custGeom>
          <a:noFill/>
          <a:effectLst>
            <a:outerShdw blurRad="533400" dist="774700" dir="5400000" sx="87000" sy="87000" algn="t" rotWithShape="0">
              <a:schemeClr val="tx1">
                <a:alpha val="25000"/>
              </a:schemeClr>
            </a:outerShdw>
          </a:effectLst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3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3B5605-57C2-44CF-9B7D-87F2CCA307BA}"/>
              </a:ext>
            </a:extLst>
          </p:cNvPr>
          <p:cNvSpPr/>
          <p:nvPr userDrawn="1"/>
        </p:nvSpPr>
        <p:spPr>
          <a:xfrm>
            <a:off x="0" y="0"/>
            <a:ext cx="6828914" cy="6858000"/>
          </a:xfrm>
          <a:custGeom>
            <a:avLst/>
            <a:gdLst>
              <a:gd name="connsiteX0" fmla="*/ 0 w 6828914"/>
              <a:gd name="connsiteY0" fmla="*/ 0 h 6858000"/>
              <a:gd name="connsiteX1" fmla="*/ 6532813 w 6828914"/>
              <a:gd name="connsiteY1" fmla="*/ 0 h 6858000"/>
              <a:gd name="connsiteX2" fmla="*/ 6592758 w 6828914"/>
              <a:gd name="connsiteY2" fmla="*/ 149585 h 6858000"/>
              <a:gd name="connsiteX3" fmla="*/ 6329807 w 6828914"/>
              <a:gd name="connsiteY3" fmla="*/ 3313045 h 6858000"/>
              <a:gd name="connsiteX4" fmla="*/ 4283126 w 6828914"/>
              <a:gd name="connsiteY4" fmla="*/ 6858000 h 6858000"/>
              <a:gd name="connsiteX5" fmla="*/ 0 w 6828914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28914" h="6858000">
                <a:moveTo>
                  <a:pt x="0" y="0"/>
                </a:moveTo>
                <a:lnTo>
                  <a:pt x="6532813" y="0"/>
                </a:lnTo>
                <a:lnTo>
                  <a:pt x="6592758" y="149585"/>
                </a:lnTo>
                <a:cubicBezTo>
                  <a:pt x="6967677" y="1154060"/>
                  <a:pt x="6907752" y="2312016"/>
                  <a:pt x="6329807" y="3313045"/>
                </a:cubicBezTo>
                <a:lnTo>
                  <a:pt x="4283126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85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622300" dist="838200" dir="2700000" sx="87000" sy="87000" algn="tl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9" dur="1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79B7A5-EDB8-420C-8323-AF4F46891B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5808" y="221226"/>
            <a:ext cx="2808017" cy="3207774"/>
          </a:xfrm>
          <a:custGeom>
            <a:avLst/>
            <a:gdLst>
              <a:gd name="connsiteX0" fmla="*/ 43243 w 2808017"/>
              <a:gd name="connsiteY0" fmla="*/ 0 h 3207774"/>
              <a:gd name="connsiteX1" fmla="*/ 2764774 w 2808017"/>
              <a:gd name="connsiteY1" fmla="*/ 0 h 3207774"/>
              <a:gd name="connsiteX2" fmla="*/ 2808017 w 2808017"/>
              <a:gd name="connsiteY2" fmla="*/ 43243 h 3207774"/>
              <a:gd name="connsiteX3" fmla="*/ 2808017 w 2808017"/>
              <a:gd name="connsiteY3" fmla="*/ 3164531 h 3207774"/>
              <a:gd name="connsiteX4" fmla="*/ 2764774 w 2808017"/>
              <a:gd name="connsiteY4" fmla="*/ 3207774 h 3207774"/>
              <a:gd name="connsiteX5" fmla="*/ 43243 w 2808017"/>
              <a:gd name="connsiteY5" fmla="*/ 3207774 h 3207774"/>
              <a:gd name="connsiteX6" fmla="*/ 0 w 2808017"/>
              <a:gd name="connsiteY6" fmla="*/ 3164531 h 3207774"/>
              <a:gd name="connsiteX7" fmla="*/ 0 w 2808017"/>
              <a:gd name="connsiteY7" fmla="*/ 43243 h 3207774"/>
              <a:gd name="connsiteX8" fmla="*/ 43243 w 2808017"/>
              <a:gd name="connsiteY8" fmla="*/ 0 h 320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8017" h="3207774">
                <a:moveTo>
                  <a:pt x="43243" y="0"/>
                </a:moveTo>
                <a:lnTo>
                  <a:pt x="2764774" y="0"/>
                </a:lnTo>
                <a:cubicBezTo>
                  <a:pt x="2788656" y="0"/>
                  <a:pt x="2808017" y="19361"/>
                  <a:pt x="2808017" y="43243"/>
                </a:cubicBezTo>
                <a:lnTo>
                  <a:pt x="2808017" y="3164531"/>
                </a:lnTo>
                <a:cubicBezTo>
                  <a:pt x="2808017" y="3188413"/>
                  <a:pt x="2788656" y="3207774"/>
                  <a:pt x="2764774" y="3207774"/>
                </a:cubicBezTo>
                <a:lnTo>
                  <a:pt x="43243" y="3207774"/>
                </a:lnTo>
                <a:cubicBezTo>
                  <a:pt x="19361" y="3207774"/>
                  <a:pt x="0" y="3188413"/>
                  <a:pt x="0" y="3164531"/>
                </a:cubicBezTo>
                <a:lnTo>
                  <a:pt x="0" y="43243"/>
                </a:lnTo>
                <a:cubicBezTo>
                  <a:pt x="0" y="19361"/>
                  <a:pt x="19361" y="0"/>
                  <a:pt x="43243" y="0"/>
                </a:cubicBez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6D15BEE-C52C-45D8-A7C1-201BF56C8A2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70905" y="221226"/>
            <a:ext cx="2808017" cy="3207774"/>
          </a:xfrm>
          <a:custGeom>
            <a:avLst/>
            <a:gdLst>
              <a:gd name="connsiteX0" fmla="*/ 43243 w 2808017"/>
              <a:gd name="connsiteY0" fmla="*/ 0 h 3207774"/>
              <a:gd name="connsiteX1" fmla="*/ 2764774 w 2808017"/>
              <a:gd name="connsiteY1" fmla="*/ 0 h 3207774"/>
              <a:gd name="connsiteX2" fmla="*/ 2808017 w 2808017"/>
              <a:gd name="connsiteY2" fmla="*/ 43243 h 3207774"/>
              <a:gd name="connsiteX3" fmla="*/ 2808017 w 2808017"/>
              <a:gd name="connsiteY3" fmla="*/ 3164531 h 3207774"/>
              <a:gd name="connsiteX4" fmla="*/ 2764774 w 2808017"/>
              <a:gd name="connsiteY4" fmla="*/ 3207774 h 3207774"/>
              <a:gd name="connsiteX5" fmla="*/ 43243 w 2808017"/>
              <a:gd name="connsiteY5" fmla="*/ 3207774 h 3207774"/>
              <a:gd name="connsiteX6" fmla="*/ 0 w 2808017"/>
              <a:gd name="connsiteY6" fmla="*/ 3164531 h 3207774"/>
              <a:gd name="connsiteX7" fmla="*/ 0 w 2808017"/>
              <a:gd name="connsiteY7" fmla="*/ 43243 h 3207774"/>
              <a:gd name="connsiteX8" fmla="*/ 43243 w 2808017"/>
              <a:gd name="connsiteY8" fmla="*/ 0 h 320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8017" h="3207774">
                <a:moveTo>
                  <a:pt x="43243" y="0"/>
                </a:moveTo>
                <a:lnTo>
                  <a:pt x="2764774" y="0"/>
                </a:lnTo>
                <a:cubicBezTo>
                  <a:pt x="2788656" y="0"/>
                  <a:pt x="2808017" y="19361"/>
                  <a:pt x="2808017" y="43243"/>
                </a:cubicBezTo>
                <a:lnTo>
                  <a:pt x="2808017" y="3164531"/>
                </a:lnTo>
                <a:cubicBezTo>
                  <a:pt x="2808017" y="3188413"/>
                  <a:pt x="2788656" y="3207774"/>
                  <a:pt x="2764774" y="3207774"/>
                </a:cubicBezTo>
                <a:lnTo>
                  <a:pt x="43243" y="3207774"/>
                </a:lnTo>
                <a:cubicBezTo>
                  <a:pt x="19361" y="3207774"/>
                  <a:pt x="0" y="3188413"/>
                  <a:pt x="0" y="3164531"/>
                </a:cubicBezTo>
                <a:lnTo>
                  <a:pt x="0" y="43243"/>
                </a:lnTo>
                <a:cubicBezTo>
                  <a:pt x="0" y="19361"/>
                  <a:pt x="19361" y="0"/>
                  <a:pt x="43243" y="0"/>
                </a:cubicBez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13555FB-74C0-4CB5-B555-AA3FBF4638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1" y="3429000"/>
            <a:ext cx="5850194" cy="3207774"/>
          </a:xfrm>
          <a:custGeom>
            <a:avLst/>
            <a:gdLst>
              <a:gd name="connsiteX0" fmla="*/ 49400 w 5850194"/>
              <a:gd name="connsiteY0" fmla="*/ 0 h 3207774"/>
              <a:gd name="connsiteX1" fmla="*/ 5800794 w 5850194"/>
              <a:gd name="connsiteY1" fmla="*/ 0 h 3207774"/>
              <a:gd name="connsiteX2" fmla="*/ 5850194 w 5850194"/>
              <a:gd name="connsiteY2" fmla="*/ 49400 h 3207774"/>
              <a:gd name="connsiteX3" fmla="*/ 5850194 w 5850194"/>
              <a:gd name="connsiteY3" fmla="*/ 3158374 h 3207774"/>
              <a:gd name="connsiteX4" fmla="*/ 5800794 w 5850194"/>
              <a:gd name="connsiteY4" fmla="*/ 3207774 h 3207774"/>
              <a:gd name="connsiteX5" fmla="*/ 49400 w 5850194"/>
              <a:gd name="connsiteY5" fmla="*/ 3207774 h 3207774"/>
              <a:gd name="connsiteX6" fmla="*/ 0 w 5850194"/>
              <a:gd name="connsiteY6" fmla="*/ 3158374 h 3207774"/>
              <a:gd name="connsiteX7" fmla="*/ 0 w 5850194"/>
              <a:gd name="connsiteY7" fmla="*/ 49400 h 3207774"/>
              <a:gd name="connsiteX8" fmla="*/ 49400 w 5850194"/>
              <a:gd name="connsiteY8" fmla="*/ 0 h 320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0194" h="3207774">
                <a:moveTo>
                  <a:pt x="49400" y="0"/>
                </a:moveTo>
                <a:lnTo>
                  <a:pt x="5800794" y="0"/>
                </a:lnTo>
                <a:cubicBezTo>
                  <a:pt x="5828077" y="0"/>
                  <a:pt x="5850194" y="22117"/>
                  <a:pt x="5850194" y="49400"/>
                </a:cubicBezTo>
                <a:lnTo>
                  <a:pt x="5850194" y="3158374"/>
                </a:lnTo>
                <a:cubicBezTo>
                  <a:pt x="5850194" y="3185657"/>
                  <a:pt x="5828077" y="3207774"/>
                  <a:pt x="5800794" y="3207774"/>
                </a:cubicBezTo>
                <a:lnTo>
                  <a:pt x="49400" y="3207774"/>
                </a:lnTo>
                <a:cubicBezTo>
                  <a:pt x="22117" y="3207774"/>
                  <a:pt x="0" y="3185657"/>
                  <a:pt x="0" y="3158374"/>
                </a:cubicBezTo>
                <a:lnTo>
                  <a:pt x="0" y="49400"/>
                </a:lnTo>
                <a:cubicBezTo>
                  <a:pt x="0" y="22117"/>
                  <a:pt x="22117" y="0"/>
                  <a:pt x="49400" y="0"/>
                </a:cubicBez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6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252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76577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6_Title Slide">
    <p:bg>
      <p:bgPr>
        <a:solidFill>
          <a:srgbClr val="252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64DFD9-016E-41AC-9A27-856E887C62CA}"/>
              </a:ext>
            </a:extLst>
          </p:cNvPr>
          <p:cNvSpPr/>
          <p:nvPr userDrawn="1"/>
        </p:nvSpPr>
        <p:spPr>
          <a:xfrm>
            <a:off x="0" y="0"/>
            <a:ext cx="12192000" cy="1689160"/>
          </a:xfrm>
          <a:prstGeom prst="rect">
            <a:avLst/>
          </a:prstGeom>
          <a:gradFill>
            <a:gsLst>
              <a:gs pos="0">
                <a:schemeClr val="accent4"/>
              </a:gs>
              <a:gs pos="85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368300" dist="88900" dir="5400000" sx="96000" sy="96000" algn="t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7_Title Slide">
    <p:bg>
      <p:bgPr>
        <a:solidFill>
          <a:srgbClr val="252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6E95E5B-5084-41CF-8BBF-1D7FAB454DE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3557585" cy="6858000"/>
          </a:xfrm>
          <a:custGeom>
            <a:avLst/>
            <a:gdLst>
              <a:gd name="connsiteX0" fmla="*/ 0 w 3557585"/>
              <a:gd name="connsiteY0" fmla="*/ 0 h 6858000"/>
              <a:gd name="connsiteX1" fmla="*/ 3557585 w 3557585"/>
              <a:gd name="connsiteY1" fmla="*/ 0 h 6858000"/>
              <a:gd name="connsiteX2" fmla="*/ 3557585 w 3557585"/>
              <a:gd name="connsiteY2" fmla="*/ 6858000 h 6858000"/>
              <a:gd name="connsiteX3" fmla="*/ 0 w 355758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7585" h="6858000">
                <a:moveTo>
                  <a:pt x="0" y="0"/>
                </a:moveTo>
                <a:lnTo>
                  <a:pt x="3557585" y="0"/>
                </a:lnTo>
                <a:lnTo>
                  <a:pt x="3557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1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605B7E2-35E0-40E9-B22A-08D50A9621B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86116" y="1736668"/>
            <a:ext cx="8219768" cy="2890684"/>
          </a:xfrm>
          <a:custGeom>
            <a:avLst/>
            <a:gdLst>
              <a:gd name="connsiteX0" fmla="*/ 1445342 w 8219768"/>
              <a:gd name="connsiteY0" fmla="*/ 0 h 2890684"/>
              <a:gd name="connsiteX1" fmla="*/ 6774426 w 8219768"/>
              <a:gd name="connsiteY1" fmla="*/ 0 h 2890684"/>
              <a:gd name="connsiteX2" fmla="*/ 8219768 w 8219768"/>
              <a:gd name="connsiteY2" fmla="*/ 1445342 h 2890684"/>
              <a:gd name="connsiteX3" fmla="*/ 6774426 w 8219768"/>
              <a:gd name="connsiteY3" fmla="*/ 2890684 h 2890684"/>
              <a:gd name="connsiteX4" fmla="*/ 1445342 w 8219768"/>
              <a:gd name="connsiteY4" fmla="*/ 2890684 h 2890684"/>
              <a:gd name="connsiteX5" fmla="*/ 0 w 8219768"/>
              <a:gd name="connsiteY5" fmla="*/ 1445342 h 2890684"/>
              <a:gd name="connsiteX6" fmla="*/ 1445342 w 8219768"/>
              <a:gd name="connsiteY6" fmla="*/ 0 h 289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19768" h="2890684">
                <a:moveTo>
                  <a:pt x="1445342" y="0"/>
                </a:moveTo>
                <a:lnTo>
                  <a:pt x="6774426" y="0"/>
                </a:lnTo>
                <a:cubicBezTo>
                  <a:pt x="7572666" y="0"/>
                  <a:pt x="8219768" y="647102"/>
                  <a:pt x="8219768" y="1445342"/>
                </a:cubicBezTo>
                <a:cubicBezTo>
                  <a:pt x="8219768" y="2243582"/>
                  <a:pt x="7572666" y="2890684"/>
                  <a:pt x="6774426" y="2890684"/>
                </a:cubicBezTo>
                <a:lnTo>
                  <a:pt x="1445342" y="2890684"/>
                </a:lnTo>
                <a:cubicBezTo>
                  <a:pt x="647102" y="2890684"/>
                  <a:pt x="0" y="2243582"/>
                  <a:pt x="0" y="1445342"/>
                </a:cubicBezTo>
                <a:cubicBezTo>
                  <a:pt x="0" y="647102"/>
                  <a:pt x="647102" y="0"/>
                  <a:pt x="1445342" y="0"/>
                </a:cubicBez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  <a:effectLst>
            <a:outerShdw blurRad="1244600" dist="749300" dir="5400000" sx="77000" sy="77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E3CCA63-2B2F-4EA2-B480-E345060AAA1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8534400" cy="6858000"/>
          </a:xfrm>
          <a:custGeom>
            <a:avLst/>
            <a:gdLst>
              <a:gd name="connsiteX0" fmla="*/ 0 w 8534400"/>
              <a:gd name="connsiteY0" fmla="*/ 0 h 6858000"/>
              <a:gd name="connsiteX1" fmla="*/ 8534400 w 8534400"/>
              <a:gd name="connsiteY1" fmla="*/ 0 h 6858000"/>
              <a:gd name="connsiteX2" fmla="*/ 8534400 w 8534400"/>
              <a:gd name="connsiteY2" fmla="*/ 6858000 h 6858000"/>
              <a:gd name="connsiteX3" fmla="*/ 0 w 8534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400" h="6858000">
                <a:moveTo>
                  <a:pt x="0" y="0"/>
                </a:moveTo>
                <a:lnTo>
                  <a:pt x="8534400" y="0"/>
                </a:lnTo>
                <a:lnTo>
                  <a:pt x="8534400" y="6858000"/>
                </a:lnTo>
                <a:lnTo>
                  <a:pt x="0" y="6858000"/>
                </a:lnTo>
                <a:close/>
              </a:path>
            </a:pathLst>
          </a:custGeom>
          <a:noFill/>
          <a:effectLst>
            <a:outerShdw blurRad="1104900" dist="825500" dir="5400000" sx="83000" sy="83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1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4_Title Slide">
    <p:bg>
      <p:bgPr>
        <a:gradFill>
          <a:gsLst>
            <a:gs pos="0">
              <a:schemeClr val="accent4"/>
            </a:gs>
            <a:gs pos="85000">
              <a:schemeClr val="accent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920BEC-4320-4730-8055-3A3D0638E1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800000">
            <a:off x="678553" y="2864396"/>
            <a:ext cx="2643905" cy="5146570"/>
          </a:xfrm>
          <a:prstGeom prst="rect">
            <a:avLst/>
          </a:prstGeom>
          <a:effectLst/>
        </p:spPr>
      </p:pic>
      <p:sp>
        <p:nvSpPr>
          <p:cNvPr id="2" name="Picture Placeholder 26">
            <a:extLst>
              <a:ext uri="{FF2B5EF4-FFF2-40B4-BE49-F238E27FC236}">
                <a16:creationId xmlns:a16="http://schemas.microsoft.com/office/drawing/2014/main" id="{6ED396BD-F2E1-4410-A67E-06A3D912BA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19800000">
            <a:off x="926295" y="3094569"/>
            <a:ext cx="2148421" cy="4686224"/>
          </a:xfrm>
          <a:custGeom>
            <a:avLst/>
            <a:gdLst>
              <a:gd name="connsiteX0" fmla="*/ 175875 w 1878807"/>
              <a:gd name="connsiteY0" fmla="*/ 0 h 4098133"/>
              <a:gd name="connsiteX1" fmla="*/ 416720 w 1878807"/>
              <a:gd name="connsiteY1" fmla="*/ 0 h 4098133"/>
              <a:gd name="connsiteX2" fmla="*/ 416720 w 1878807"/>
              <a:gd name="connsiteY2" fmla="*/ 70297 h 4098133"/>
              <a:gd name="connsiteX3" fmla="*/ 496728 w 1878807"/>
              <a:gd name="connsiteY3" fmla="*/ 150632 h 4098133"/>
              <a:gd name="connsiteX4" fmla="*/ 1379699 w 1878807"/>
              <a:gd name="connsiteY4" fmla="*/ 150632 h 4098133"/>
              <a:gd name="connsiteX5" fmla="*/ 1459707 w 1878807"/>
              <a:gd name="connsiteY5" fmla="*/ 70297 h 4098133"/>
              <a:gd name="connsiteX6" fmla="*/ 1459707 w 1878807"/>
              <a:gd name="connsiteY6" fmla="*/ 0 h 4098133"/>
              <a:gd name="connsiteX7" fmla="*/ 1702932 w 1878807"/>
              <a:gd name="connsiteY7" fmla="*/ 0 h 4098133"/>
              <a:gd name="connsiteX8" fmla="*/ 1878807 w 1878807"/>
              <a:gd name="connsiteY8" fmla="*/ 176593 h 4098133"/>
              <a:gd name="connsiteX9" fmla="*/ 1878807 w 1878807"/>
              <a:gd name="connsiteY9" fmla="*/ 3921540 h 4098133"/>
              <a:gd name="connsiteX10" fmla="*/ 1702932 w 1878807"/>
              <a:gd name="connsiteY10" fmla="*/ 4098133 h 4098133"/>
              <a:gd name="connsiteX11" fmla="*/ 175875 w 1878807"/>
              <a:gd name="connsiteY11" fmla="*/ 4098133 h 4098133"/>
              <a:gd name="connsiteX12" fmla="*/ 0 w 1878807"/>
              <a:gd name="connsiteY12" fmla="*/ 3921540 h 4098133"/>
              <a:gd name="connsiteX13" fmla="*/ 0 w 1878807"/>
              <a:gd name="connsiteY13" fmla="*/ 176593 h 4098133"/>
              <a:gd name="connsiteX14" fmla="*/ 175875 w 1878807"/>
              <a:gd name="connsiteY14" fmla="*/ 0 h 409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78807" h="4098133">
                <a:moveTo>
                  <a:pt x="175875" y="0"/>
                </a:moveTo>
                <a:lnTo>
                  <a:pt x="416720" y="0"/>
                </a:lnTo>
                <a:lnTo>
                  <a:pt x="416720" y="70297"/>
                </a:lnTo>
                <a:cubicBezTo>
                  <a:pt x="416720" y="114664"/>
                  <a:pt x="452541" y="150632"/>
                  <a:pt x="496728" y="150632"/>
                </a:cubicBezTo>
                <a:lnTo>
                  <a:pt x="1379699" y="150632"/>
                </a:lnTo>
                <a:cubicBezTo>
                  <a:pt x="1423886" y="150632"/>
                  <a:pt x="1459707" y="114664"/>
                  <a:pt x="1459707" y="70297"/>
                </a:cubicBezTo>
                <a:lnTo>
                  <a:pt x="1459707" y="0"/>
                </a:lnTo>
                <a:lnTo>
                  <a:pt x="1702932" y="0"/>
                </a:lnTo>
                <a:cubicBezTo>
                  <a:pt x="1800065" y="0"/>
                  <a:pt x="1878807" y="79064"/>
                  <a:pt x="1878807" y="176593"/>
                </a:cubicBezTo>
                <a:lnTo>
                  <a:pt x="1878807" y="3921540"/>
                </a:lnTo>
                <a:cubicBezTo>
                  <a:pt x="1878807" y="4019070"/>
                  <a:pt x="1800065" y="4098133"/>
                  <a:pt x="1702932" y="4098133"/>
                </a:cubicBezTo>
                <a:lnTo>
                  <a:pt x="175875" y="4098133"/>
                </a:lnTo>
                <a:cubicBezTo>
                  <a:pt x="78742" y="4098133"/>
                  <a:pt x="0" y="4019070"/>
                  <a:pt x="0" y="3921540"/>
                </a:cubicBezTo>
                <a:lnTo>
                  <a:pt x="0" y="176593"/>
                </a:lnTo>
                <a:cubicBezTo>
                  <a:pt x="0" y="79064"/>
                  <a:pt x="78742" y="0"/>
                  <a:pt x="17587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t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Image Placeholder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DB3DB6-39A1-4E12-9F5E-B929775928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800000">
            <a:off x="1577963" y="-928114"/>
            <a:ext cx="2643905" cy="5146570"/>
          </a:xfrm>
          <a:prstGeom prst="rect">
            <a:avLst/>
          </a:prstGeom>
          <a:effectLst/>
        </p:spPr>
      </p:pic>
      <p:sp>
        <p:nvSpPr>
          <p:cNvPr id="5" name="Picture Placeholder 26">
            <a:extLst>
              <a:ext uri="{FF2B5EF4-FFF2-40B4-BE49-F238E27FC236}">
                <a16:creationId xmlns:a16="http://schemas.microsoft.com/office/drawing/2014/main" id="{3C8F47C7-D0B0-4CB5-84CF-A09343169AC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 rot="19800000">
            <a:off x="1825705" y="-697941"/>
            <a:ext cx="2148421" cy="4686224"/>
          </a:xfrm>
          <a:custGeom>
            <a:avLst/>
            <a:gdLst>
              <a:gd name="connsiteX0" fmla="*/ 175875 w 1878807"/>
              <a:gd name="connsiteY0" fmla="*/ 0 h 4098133"/>
              <a:gd name="connsiteX1" fmla="*/ 416720 w 1878807"/>
              <a:gd name="connsiteY1" fmla="*/ 0 h 4098133"/>
              <a:gd name="connsiteX2" fmla="*/ 416720 w 1878807"/>
              <a:gd name="connsiteY2" fmla="*/ 70297 h 4098133"/>
              <a:gd name="connsiteX3" fmla="*/ 496728 w 1878807"/>
              <a:gd name="connsiteY3" fmla="*/ 150632 h 4098133"/>
              <a:gd name="connsiteX4" fmla="*/ 1379699 w 1878807"/>
              <a:gd name="connsiteY4" fmla="*/ 150632 h 4098133"/>
              <a:gd name="connsiteX5" fmla="*/ 1459707 w 1878807"/>
              <a:gd name="connsiteY5" fmla="*/ 70297 h 4098133"/>
              <a:gd name="connsiteX6" fmla="*/ 1459707 w 1878807"/>
              <a:gd name="connsiteY6" fmla="*/ 0 h 4098133"/>
              <a:gd name="connsiteX7" fmla="*/ 1702932 w 1878807"/>
              <a:gd name="connsiteY7" fmla="*/ 0 h 4098133"/>
              <a:gd name="connsiteX8" fmla="*/ 1878807 w 1878807"/>
              <a:gd name="connsiteY8" fmla="*/ 176593 h 4098133"/>
              <a:gd name="connsiteX9" fmla="*/ 1878807 w 1878807"/>
              <a:gd name="connsiteY9" fmla="*/ 3921540 h 4098133"/>
              <a:gd name="connsiteX10" fmla="*/ 1702932 w 1878807"/>
              <a:gd name="connsiteY10" fmla="*/ 4098133 h 4098133"/>
              <a:gd name="connsiteX11" fmla="*/ 175875 w 1878807"/>
              <a:gd name="connsiteY11" fmla="*/ 4098133 h 4098133"/>
              <a:gd name="connsiteX12" fmla="*/ 0 w 1878807"/>
              <a:gd name="connsiteY12" fmla="*/ 3921540 h 4098133"/>
              <a:gd name="connsiteX13" fmla="*/ 0 w 1878807"/>
              <a:gd name="connsiteY13" fmla="*/ 176593 h 4098133"/>
              <a:gd name="connsiteX14" fmla="*/ 175875 w 1878807"/>
              <a:gd name="connsiteY14" fmla="*/ 0 h 409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78807" h="4098133">
                <a:moveTo>
                  <a:pt x="175875" y="0"/>
                </a:moveTo>
                <a:lnTo>
                  <a:pt x="416720" y="0"/>
                </a:lnTo>
                <a:lnTo>
                  <a:pt x="416720" y="70297"/>
                </a:lnTo>
                <a:cubicBezTo>
                  <a:pt x="416720" y="114664"/>
                  <a:pt x="452541" y="150632"/>
                  <a:pt x="496728" y="150632"/>
                </a:cubicBezTo>
                <a:lnTo>
                  <a:pt x="1379699" y="150632"/>
                </a:lnTo>
                <a:cubicBezTo>
                  <a:pt x="1423886" y="150632"/>
                  <a:pt x="1459707" y="114664"/>
                  <a:pt x="1459707" y="70297"/>
                </a:cubicBezTo>
                <a:lnTo>
                  <a:pt x="1459707" y="0"/>
                </a:lnTo>
                <a:lnTo>
                  <a:pt x="1702932" y="0"/>
                </a:lnTo>
                <a:cubicBezTo>
                  <a:pt x="1800065" y="0"/>
                  <a:pt x="1878807" y="79064"/>
                  <a:pt x="1878807" y="176593"/>
                </a:cubicBezTo>
                <a:lnTo>
                  <a:pt x="1878807" y="3921540"/>
                </a:lnTo>
                <a:cubicBezTo>
                  <a:pt x="1878807" y="4019070"/>
                  <a:pt x="1800065" y="4098133"/>
                  <a:pt x="1702932" y="4098133"/>
                </a:cubicBezTo>
                <a:lnTo>
                  <a:pt x="175875" y="4098133"/>
                </a:lnTo>
                <a:cubicBezTo>
                  <a:pt x="78742" y="4098133"/>
                  <a:pt x="0" y="4019070"/>
                  <a:pt x="0" y="3921540"/>
                </a:cubicBezTo>
                <a:lnTo>
                  <a:pt x="0" y="176593"/>
                </a:lnTo>
                <a:cubicBezTo>
                  <a:pt x="0" y="79064"/>
                  <a:pt x="78742" y="0"/>
                  <a:pt x="17587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t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Image Placeholder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B2CB73-F992-4A42-AFA1-DA1B8FD40B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800000">
            <a:off x="-1993071" y="-1636259"/>
            <a:ext cx="2643905" cy="5146570"/>
          </a:xfrm>
          <a:prstGeom prst="rect">
            <a:avLst/>
          </a:prstGeom>
          <a:effectLst/>
        </p:spPr>
      </p:pic>
      <p:sp>
        <p:nvSpPr>
          <p:cNvPr id="7" name="Picture Placeholder 26">
            <a:extLst>
              <a:ext uri="{FF2B5EF4-FFF2-40B4-BE49-F238E27FC236}">
                <a16:creationId xmlns:a16="http://schemas.microsoft.com/office/drawing/2014/main" id="{76E87650-EA1C-4A02-A20E-AE796E4BAAF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19800000">
            <a:off x="-1745329" y="-1406086"/>
            <a:ext cx="2148421" cy="4686224"/>
          </a:xfrm>
          <a:custGeom>
            <a:avLst/>
            <a:gdLst>
              <a:gd name="connsiteX0" fmla="*/ 175875 w 1878807"/>
              <a:gd name="connsiteY0" fmla="*/ 0 h 4098133"/>
              <a:gd name="connsiteX1" fmla="*/ 416720 w 1878807"/>
              <a:gd name="connsiteY1" fmla="*/ 0 h 4098133"/>
              <a:gd name="connsiteX2" fmla="*/ 416720 w 1878807"/>
              <a:gd name="connsiteY2" fmla="*/ 70297 h 4098133"/>
              <a:gd name="connsiteX3" fmla="*/ 496728 w 1878807"/>
              <a:gd name="connsiteY3" fmla="*/ 150632 h 4098133"/>
              <a:gd name="connsiteX4" fmla="*/ 1379699 w 1878807"/>
              <a:gd name="connsiteY4" fmla="*/ 150632 h 4098133"/>
              <a:gd name="connsiteX5" fmla="*/ 1459707 w 1878807"/>
              <a:gd name="connsiteY5" fmla="*/ 70297 h 4098133"/>
              <a:gd name="connsiteX6" fmla="*/ 1459707 w 1878807"/>
              <a:gd name="connsiteY6" fmla="*/ 0 h 4098133"/>
              <a:gd name="connsiteX7" fmla="*/ 1702932 w 1878807"/>
              <a:gd name="connsiteY7" fmla="*/ 0 h 4098133"/>
              <a:gd name="connsiteX8" fmla="*/ 1878807 w 1878807"/>
              <a:gd name="connsiteY8" fmla="*/ 176593 h 4098133"/>
              <a:gd name="connsiteX9" fmla="*/ 1878807 w 1878807"/>
              <a:gd name="connsiteY9" fmla="*/ 3921540 h 4098133"/>
              <a:gd name="connsiteX10" fmla="*/ 1702932 w 1878807"/>
              <a:gd name="connsiteY10" fmla="*/ 4098133 h 4098133"/>
              <a:gd name="connsiteX11" fmla="*/ 175875 w 1878807"/>
              <a:gd name="connsiteY11" fmla="*/ 4098133 h 4098133"/>
              <a:gd name="connsiteX12" fmla="*/ 0 w 1878807"/>
              <a:gd name="connsiteY12" fmla="*/ 3921540 h 4098133"/>
              <a:gd name="connsiteX13" fmla="*/ 0 w 1878807"/>
              <a:gd name="connsiteY13" fmla="*/ 176593 h 4098133"/>
              <a:gd name="connsiteX14" fmla="*/ 175875 w 1878807"/>
              <a:gd name="connsiteY14" fmla="*/ 0 h 409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78807" h="4098133">
                <a:moveTo>
                  <a:pt x="175875" y="0"/>
                </a:moveTo>
                <a:lnTo>
                  <a:pt x="416720" y="0"/>
                </a:lnTo>
                <a:lnTo>
                  <a:pt x="416720" y="70297"/>
                </a:lnTo>
                <a:cubicBezTo>
                  <a:pt x="416720" y="114664"/>
                  <a:pt x="452541" y="150632"/>
                  <a:pt x="496728" y="150632"/>
                </a:cubicBezTo>
                <a:lnTo>
                  <a:pt x="1379699" y="150632"/>
                </a:lnTo>
                <a:cubicBezTo>
                  <a:pt x="1423886" y="150632"/>
                  <a:pt x="1459707" y="114664"/>
                  <a:pt x="1459707" y="70297"/>
                </a:cubicBezTo>
                <a:lnTo>
                  <a:pt x="1459707" y="0"/>
                </a:lnTo>
                <a:lnTo>
                  <a:pt x="1702932" y="0"/>
                </a:lnTo>
                <a:cubicBezTo>
                  <a:pt x="1800065" y="0"/>
                  <a:pt x="1878807" y="79064"/>
                  <a:pt x="1878807" y="176593"/>
                </a:cubicBezTo>
                <a:lnTo>
                  <a:pt x="1878807" y="3921540"/>
                </a:lnTo>
                <a:cubicBezTo>
                  <a:pt x="1878807" y="4019070"/>
                  <a:pt x="1800065" y="4098133"/>
                  <a:pt x="1702932" y="4098133"/>
                </a:cubicBezTo>
                <a:lnTo>
                  <a:pt x="175875" y="4098133"/>
                </a:lnTo>
                <a:cubicBezTo>
                  <a:pt x="78742" y="4098133"/>
                  <a:pt x="0" y="4019070"/>
                  <a:pt x="0" y="3921540"/>
                </a:cubicBezTo>
                <a:lnTo>
                  <a:pt x="0" y="176593"/>
                </a:lnTo>
                <a:cubicBezTo>
                  <a:pt x="0" y="79064"/>
                  <a:pt x="78742" y="0"/>
                  <a:pt x="17587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t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Image Placeholder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A6FCB9-3670-4B09-9C8D-A952529F64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800000">
            <a:off x="4194466" y="3575020"/>
            <a:ext cx="2643905" cy="5146570"/>
          </a:xfrm>
          <a:prstGeom prst="rect">
            <a:avLst/>
          </a:prstGeom>
          <a:effectLst/>
        </p:spPr>
      </p:pic>
      <p:sp>
        <p:nvSpPr>
          <p:cNvPr id="9" name="Picture Placeholder 26">
            <a:extLst>
              <a:ext uri="{FF2B5EF4-FFF2-40B4-BE49-F238E27FC236}">
                <a16:creationId xmlns:a16="http://schemas.microsoft.com/office/drawing/2014/main" id="{EC72DEAF-126B-4FBB-B054-F30F43E05D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 rot="19800000">
            <a:off x="4442208" y="3805193"/>
            <a:ext cx="2148421" cy="4686224"/>
          </a:xfrm>
          <a:custGeom>
            <a:avLst/>
            <a:gdLst>
              <a:gd name="connsiteX0" fmla="*/ 175875 w 1878807"/>
              <a:gd name="connsiteY0" fmla="*/ 0 h 4098133"/>
              <a:gd name="connsiteX1" fmla="*/ 416720 w 1878807"/>
              <a:gd name="connsiteY1" fmla="*/ 0 h 4098133"/>
              <a:gd name="connsiteX2" fmla="*/ 416720 w 1878807"/>
              <a:gd name="connsiteY2" fmla="*/ 70297 h 4098133"/>
              <a:gd name="connsiteX3" fmla="*/ 496728 w 1878807"/>
              <a:gd name="connsiteY3" fmla="*/ 150632 h 4098133"/>
              <a:gd name="connsiteX4" fmla="*/ 1379699 w 1878807"/>
              <a:gd name="connsiteY4" fmla="*/ 150632 h 4098133"/>
              <a:gd name="connsiteX5" fmla="*/ 1459707 w 1878807"/>
              <a:gd name="connsiteY5" fmla="*/ 70297 h 4098133"/>
              <a:gd name="connsiteX6" fmla="*/ 1459707 w 1878807"/>
              <a:gd name="connsiteY6" fmla="*/ 0 h 4098133"/>
              <a:gd name="connsiteX7" fmla="*/ 1702932 w 1878807"/>
              <a:gd name="connsiteY7" fmla="*/ 0 h 4098133"/>
              <a:gd name="connsiteX8" fmla="*/ 1878807 w 1878807"/>
              <a:gd name="connsiteY8" fmla="*/ 176593 h 4098133"/>
              <a:gd name="connsiteX9" fmla="*/ 1878807 w 1878807"/>
              <a:gd name="connsiteY9" fmla="*/ 3921540 h 4098133"/>
              <a:gd name="connsiteX10" fmla="*/ 1702932 w 1878807"/>
              <a:gd name="connsiteY10" fmla="*/ 4098133 h 4098133"/>
              <a:gd name="connsiteX11" fmla="*/ 175875 w 1878807"/>
              <a:gd name="connsiteY11" fmla="*/ 4098133 h 4098133"/>
              <a:gd name="connsiteX12" fmla="*/ 0 w 1878807"/>
              <a:gd name="connsiteY12" fmla="*/ 3921540 h 4098133"/>
              <a:gd name="connsiteX13" fmla="*/ 0 w 1878807"/>
              <a:gd name="connsiteY13" fmla="*/ 176593 h 4098133"/>
              <a:gd name="connsiteX14" fmla="*/ 175875 w 1878807"/>
              <a:gd name="connsiteY14" fmla="*/ 0 h 409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78807" h="4098133">
                <a:moveTo>
                  <a:pt x="175875" y="0"/>
                </a:moveTo>
                <a:lnTo>
                  <a:pt x="416720" y="0"/>
                </a:lnTo>
                <a:lnTo>
                  <a:pt x="416720" y="70297"/>
                </a:lnTo>
                <a:cubicBezTo>
                  <a:pt x="416720" y="114664"/>
                  <a:pt x="452541" y="150632"/>
                  <a:pt x="496728" y="150632"/>
                </a:cubicBezTo>
                <a:lnTo>
                  <a:pt x="1379699" y="150632"/>
                </a:lnTo>
                <a:cubicBezTo>
                  <a:pt x="1423886" y="150632"/>
                  <a:pt x="1459707" y="114664"/>
                  <a:pt x="1459707" y="70297"/>
                </a:cubicBezTo>
                <a:lnTo>
                  <a:pt x="1459707" y="0"/>
                </a:lnTo>
                <a:lnTo>
                  <a:pt x="1702932" y="0"/>
                </a:lnTo>
                <a:cubicBezTo>
                  <a:pt x="1800065" y="0"/>
                  <a:pt x="1878807" y="79064"/>
                  <a:pt x="1878807" y="176593"/>
                </a:cubicBezTo>
                <a:lnTo>
                  <a:pt x="1878807" y="3921540"/>
                </a:lnTo>
                <a:cubicBezTo>
                  <a:pt x="1878807" y="4019070"/>
                  <a:pt x="1800065" y="4098133"/>
                  <a:pt x="1702932" y="4098133"/>
                </a:cubicBezTo>
                <a:lnTo>
                  <a:pt x="175875" y="4098133"/>
                </a:lnTo>
                <a:cubicBezTo>
                  <a:pt x="78742" y="4098133"/>
                  <a:pt x="0" y="4019070"/>
                  <a:pt x="0" y="3921540"/>
                </a:cubicBezTo>
                <a:lnTo>
                  <a:pt x="0" y="176593"/>
                </a:lnTo>
                <a:cubicBezTo>
                  <a:pt x="0" y="79064"/>
                  <a:pt x="78742" y="0"/>
                  <a:pt x="17587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t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47943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9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6_Title Slide">
    <p:bg>
      <p:bgPr>
        <a:gradFill>
          <a:gsLst>
            <a:gs pos="0">
              <a:schemeClr val="accent4"/>
            </a:gs>
            <a:gs pos="85000">
              <a:schemeClr val="accent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920BEC-4320-4730-8055-3A3D0638E1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2484" y="930041"/>
            <a:ext cx="2643905" cy="5146570"/>
          </a:xfrm>
          <a:prstGeom prst="rect">
            <a:avLst/>
          </a:prstGeom>
          <a:effectLst/>
        </p:spPr>
      </p:pic>
      <p:sp>
        <p:nvSpPr>
          <p:cNvPr id="7" name="Picture Placeholder 26">
            <a:extLst>
              <a:ext uri="{FF2B5EF4-FFF2-40B4-BE49-F238E27FC236}">
                <a16:creationId xmlns:a16="http://schemas.microsoft.com/office/drawing/2014/main" id="{76E87650-EA1C-4A02-A20E-AE796E4BAAF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529409" y="1196502"/>
            <a:ext cx="2148421" cy="4611024"/>
          </a:xfrm>
          <a:custGeom>
            <a:avLst/>
            <a:gdLst>
              <a:gd name="connsiteX0" fmla="*/ 175875 w 1878807"/>
              <a:gd name="connsiteY0" fmla="*/ 0 h 4098133"/>
              <a:gd name="connsiteX1" fmla="*/ 416720 w 1878807"/>
              <a:gd name="connsiteY1" fmla="*/ 0 h 4098133"/>
              <a:gd name="connsiteX2" fmla="*/ 416720 w 1878807"/>
              <a:gd name="connsiteY2" fmla="*/ 70297 h 4098133"/>
              <a:gd name="connsiteX3" fmla="*/ 496728 w 1878807"/>
              <a:gd name="connsiteY3" fmla="*/ 150632 h 4098133"/>
              <a:gd name="connsiteX4" fmla="*/ 1379699 w 1878807"/>
              <a:gd name="connsiteY4" fmla="*/ 150632 h 4098133"/>
              <a:gd name="connsiteX5" fmla="*/ 1459707 w 1878807"/>
              <a:gd name="connsiteY5" fmla="*/ 70297 h 4098133"/>
              <a:gd name="connsiteX6" fmla="*/ 1459707 w 1878807"/>
              <a:gd name="connsiteY6" fmla="*/ 0 h 4098133"/>
              <a:gd name="connsiteX7" fmla="*/ 1702932 w 1878807"/>
              <a:gd name="connsiteY7" fmla="*/ 0 h 4098133"/>
              <a:gd name="connsiteX8" fmla="*/ 1878807 w 1878807"/>
              <a:gd name="connsiteY8" fmla="*/ 176593 h 4098133"/>
              <a:gd name="connsiteX9" fmla="*/ 1878807 w 1878807"/>
              <a:gd name="connsiteY9" fmla="*/ 3921540 h 4098133"/>
              <a:gd name="connsiteX10" fmla="*/ 1702932 w 1878807"/>
              <a:gd name="connsiteY10" fmla="*/ 4098133 h 4098133"/>
              <a:gd name="connsiteX11" fmla="*/ 175875 w 1878807"/>
              <a:gd name="connsiteY11" fmla="*/ 4098133 h 4098133"/>
              <a:gd name="connsiteX12" fmla="*/ 0 w 1878807"/>
              <a:gd name="connsiteY12" fmla="*/ 3921540 h 4098133"/>
              <a:gd name="connsiteX13" fmla="*/ 0 w 1878807"/>
              <a:gd name="connsiteY13" fmla="*/ 176593 h 4098133"/>
              <a:gd name="connsiteX14" fmla="*/ 175875 w 1878807"/>
              <a:gd name="connsiteY14" fmla="*/ 0 h 409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78807" h="4098133">
                <a:moveTo>
                  <a:pt x="175875" y="0"/>
                </a:moveTo>
                <a:lnTo>
                  <a:pt x="416720" y="0"/>
                </a:lnTo>
                <a:lnTo>
                  <a:pt x="416720" y="70297"/>
                </a:lnTo>
                <a:cubicBezTo>
                  <a:pt x="416720" y="114664"/>
                  <a:pt x="452541" y="150632"/>
                  <a:pt x="496728" y="150632"/>
                </a:cubicBezTo>
                <a:lnTo>
                  <a:pt x="1379699" y="150632"/>
                </a:lnTo>
                <a:cubicBezTo>
                  <a:pt x="1423886" y="150632"/>
                  <a:pt x="1459707" y="114664"/>
                  <a:pt x="1459707" y="70297"/>
                </a:cubicBezTo>
                <a:lnTo>
                  <a:pt x="1459707" y="0"/>
                </a:lnTo>
                <a:lnTo>
                  <a:pt x="1702932" y="0"/>
                </a:lnTo>
                <a:cubicBezTo>
                  <a:pt x="1800065" y="0"/>
                  <a:pt x="1878807" y="79064"/>
                  <a:pt x="1878807" y="176593"/>
                </a:cubicBezTo>
                <a:lnTo>
                  <a:pt x="1878807" y="3921540"/>
                </a:lnTo>
                <a:cubicBezTo>
                  <a:pt x="1878807" y="4019070"/>
                  <a:pt x="1800065" y="4098133"/>
                  <a:pt x="1702932" y="4098133"/>
                </a:cubicBezTo>
                <a:lnTo>
                  <a:pt x="175875" y="4098133"/>
                </a:lnTo>
                <a:cubicBezTo>
                  <a:pt x="78742" y="4098133"/>
                  <a:pt x="0" y="4019070"/>
                  <a:pt x="0" y="3921540"/>
                </a:cubicBezTo>
                <a:lnTo>
                  <a:pt x="0" y="176593"/>
                </a:lnTo>
                <a:cubicBezTo>
                  <a:pt x="0" y="79064"/>
                  <a:pt x="78742" y="0"/>
                  <a:pt x="17587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t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65481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E78D466-9AA4-4F86-9F81-19365FD3A2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88571" y="1880508"/>
            <a:ext cx="7894320" cy="4977492"/>
          </a:xfrm>
          <a:custGeom>
            <a:avLst/>
            <a:gdLst>
              <a:gd name="connsiteX0" fmla="*/ 0 w 8403771"/>
              <a:gd name="connsiteY0" fmla="*/ 0 h 4977492"/>
              <a:gd name="connsiteX1" fmla="*/ 8403771 w 8403771"/>
              <a:gd name="connsiteY1" fmla="*/ 0 h 4977492"/>
              <a:gd name="connsiteX2" fmla="*/ 8403771 w 8403771"/>
              <a:gd name="connsiteY2" fmla="*/ 4977492 h 4977492"/>
              <a:gd name="connsiteX3" fmla="*/ 0 w 8403771"/>
              <a:gd name="connsiteY3" fmla="*/ 4977492 h 4977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03771" h="4977492">
                <a:moveTo>
                  <a:pt x="0" y="0"/>
                </a:moveTo>
                <a:lnTo>
                  <a:pt x="8403771" y="0"/>
                </a:lnTo>
                <a:lnTo>
                  <a:pt x="8403771" y="4977492"/>
                </a:lnTo>
                <a:lnTo>
                  <a:pt x="0" y="4977492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6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4E2AB88-F529-42E5-B48F-B947F290B9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848860" y="0"/>
            <a:ext cx="3848860" cy="3429000"/>
          </a:xfrm>
          <a:custGeom>
            <a:avLst/>
            <a:gdLst>
              <a:gd name="connsiteX0" fmla="*/ 0 w 3495369"/>
              <a:gd name="connsiteY0" fmla="*/ 0 h 3429000"/>
              <a:gd name="connsiteX1" fmla="*/ 3495369 w 3495369"/>
              <a:gd name="connsiteY1" fmla="*/ 0 h 3429000"/>
              <a:gd name="connsiteX2" fmla="*/ 3495369 w 3495369"/>
              <a:gd name="connsiteY2" fmla="*/ 3429000 h 3429000"/>
              <a:gd name="connsiteX3" fmla="*/ 0 w 3495369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369" h="3429000">
                <a:moveTo>
                  <a:pt x="0" y="0"/>
                </a:moveTo>
                <a:lnTo>
                  <a:pt x="3495369" y="0"/>
                </a:lnTo>
                <a:lnTo>
                  <a:pt x="3495369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632A939-4BF7-4CE3-A5D9-B6C1D186724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3848860" cy="3429000"/>
          </a:xfrm>
          <a:custGeom>
            <a:avLst/>
            <a:gdLst>
              <a:gd name="connsiteX0" fmla="*/ 0 w 3495369"/>
              <a:gd name="connsiteY0" fmla="*/ 0 h 3429000"/>
              <a:gd name="connsiteX1" fmla="*/ 3495369 w 3495369"/>
              <a:gd name="connsiteY1" fmla="*/ 0 h 3429000"/>
              <a:gd name="connsiteX2" fmla="*/ 3495369 w 3495369"/>
              <a:gd name="connsiteY2" fmla="*/ 3429000 h 3429000"/>
              <a:gd name="connsiteX3" fmla="*/ 0 w 3495369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369" h="3429000">
                <a:moveTo>
                  <a:pt x="0" y="0"/>
                </a:moveTo>
                <a:lnTo>
                  <a:pt x="3495369" y="0"/>
                </a:lnTo>
                <a:lnTo>
                  <a:pt x="3495369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2CBDCBC-80F1-4516-BAEB-055A87DDC60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" y="3429000"/>
            <a:ext cx="3848860" cy="3429000"/>
          </a:xfrm>
          <a:custGeom>
            <a:avLst/>
            <a:gdLst>
              <a:gd name="connsiteX0" fmla="*/ 0 w 3495369"/>
              <a:gd name="connsiteY0" fmla="*/ 0 h 3429000"/>
              <a:gd name="connsiteX1" fmla="*/ 3495369 w 3495369"/>
              <a:gd name="connsiteY1" fmla="*/ 0 h 3429000"/>
              <a:gd name="connsiteX2" fmla="*/ 3495369 w 3495369"/>
              <a:gd name="connsiteY2" fmla="*/ 3429000 h 3429000"/>
              <a:gd name="connsiteX3" fmla="*/ 0 w 3495369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369" h="3429000">
                <a:moveTo>
                  <a:pt x="0" y="0"/>
                </a:moveTo>
                <a:lnTo>
                  <a:pt x="3495369" y="0"/>
                </a:lnTo>
                <a:lnTo>
                  <a:pt x="3495369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DA89C3D-EA61-4D97-9A4E-7DEDA71C33D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48861" y="3429000"/>
            <a:ext cx="3848860" cy="3429000"/>
          </a:xfrm>
          <a:custGeom>
            <a:avLst/>
            <a:gdLst>
              <a:gd name="connsiteX0" fmla="*/ 0 w 3495369"/>
              <a:gd name="connsiteY0" fmla="*/ 0 h 3429000"/>
              <a:gd name="connsiteX1" fmla="*/ 3495369 w 3495369"/>
              <a:gd name="connsiteY1" fmla="*/ 0 h 3429000"/>
              <a:gd name="connsiteX2" fmla="*/ 3495369 w 3495369"/>
              <a:gd name="connsiteY2" fmla="*/ 3429000 h 3429000"/>
              <a:gd name="connsiteX3" fmla="*/ 0 w 3495369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369" h="3429000">
                <a:moveTo>
                  <a:pt x="0" y="0"/>
                </a:moveTo>
                <a:lnTo>
                  <a:pt x="3495369" y="0"/>
                </a:lnTo>
                <a:lnTo>
                  <a:pt x="3495369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1" grpId="0" animBg="1"/>
      <p:bldP spid="14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D397B3F-2EBE-45D8-A338-1C0E8E1C8FB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52968" y="999185"/>
            <a:ext cx="3896032" cy="4737939"/>
          </a:xfrm>
          <a:custGeom>
            <a:avLst/>
            <a:gdLst>
              <a:gd name="connsiteX0" fmla="*/ 124829 w 3896032"/>
              <a:gd name="connsiteY0" fmla="*/ 0 h 4737939"/>
              <a:gd name="connsiteX1" fmla="*/ 3771203 w 3896032"/>
              <a:gd name="connsiteY1" fmla="*/ 0 h 4737939"/>
              <a:gd name="connsiteX2" fmla="*/ 3896032 w 3896032"/>
              <a:gd name="connsiteY2" fmla="*/ 124829 h 4737939"/>
              <a:gd name="connsiteX3" fmla="*/ 3896032 w 3896032"/>
              <a:gd name="connsiteY3" fmla="*/ 4613110 h 4737939"/>
              <a:gd name="connsiteX4" fmla="*/ 3771203 w 3896032"/>
              <a:gd name="connsiteY4" fmla="*/ 4737939 h 4737939"/>
              <a:gd name="connsiteX5" fmla="*/ 124829 w 3896032"/>
              <a:gd name="connsiteY5" fmla="*/ 4737939 h 4737939"/>
              <a:gd name="connsiteX6" fmla="*/ 0 w 3896032"/>
              <a:gd name="connsiteY6" fmla="*/ 4613110 h 4737939"/>
              <a:gd name="connsiteX7" fmla="*/ 0 w 3896032"/>
              <a:gd name="connsiteY7" fmla="*/ 124829 h 4737939"/>
              <a:gd name="connsiteX8" fmla="*/ 124829 w 3896032"/>
              <a:gd name="connsiteY8" fmla="*/ 0 h 473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96032" h="4737939">
                <a:moveTo>
                  <a:pt x="124829" y="0"/>
                </a:moveTo>
                <a:lnTo>
                  <a:pt x="3771203" y="0"/>
                </a:lnTo>
                <a:cubicBezTo>
                  <a:pt x="3840144" y="0"/>
                  <a:pt x="3896032" y="55888"/>
                  <a:pt x="3896032" y="124829"/>
                </a:cubicBezTo>
                <a:lnTo>
                  <a:pt x="3896032" y="4613110"/>
                </a:lnTo>
                <a:cubicBezTo>
                  <a:pt x="3896032" y="4682051"/>
                  <a:pt x="3840144" y="4737939"/>
                  <a:pt x="3771203" y="4737939"/>
                </a:cubicBezTo>
                <a:lnTo>
                  <a:pt x="124829" y="4737939"/>
                </a:lnTo>
                <a:cubicBezTo>
                  <a:pt x="55888" y="4737939"/>
                  <a:pt x="0" y="4682051"/>
                  <a:pt x="0" y="4613110"/>
                </a:cubicBezTo>
                <a:lnTo>
                  <a:pt x="0" y="124829"/>
                </a:lnTo>
                <a:cubicBezTo>
                  <a:pt x="0" y="55888"/>
                  <a:pt x="55888" y="0"/>
                  <a:pt x="124829" y="0"/>
                </a:cubicBez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  <a:effectLst>
            <a:outerShdw blurRad="901700" dist="774700" dir="5400000" sx="84000" sy="84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89CD4AB-89B7-4097-BB79-F9144C1ED0D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3864078"/>
            <a:ext cx="4299153" cy="2993923"/>
          </a:xfrm>
          <a:custGeom>
            <a:avLst/>
            <a:gdLst>
              <a:gd name="connsiteX0" fmla="*/ 0 w 4299153"/>
              <a:gd name="connsiteY0" fmla="*/ 0 h 2993923"/>
              <a:gd name="connsiteX1" fmla="*/ 4184495 w 4299153"/>
              <a:gd name="connsiteY1" fmla="*/ 0 h 2993923"/>
              <a:gd name="connsiteX2" fmla="*/ 4299153 w 4299153"/>
              <a:gd name="connsiteY2" fmla="*/ 114658 h 2993923"/>
              <a:gd name="connsiteX3" fmla="*/ 4299153 w 4299153"/>
              <a:gd name="connsiteY3" fmla="*/ 2993923 h 2993923"/>
              <a:gd name="connsiteX4" fmla="*/ 0 w 4299153"/>
              <a:gd name="connsiteY4" fmla="*/ 2993923 h 299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9153" h="2993923">
                <a:moveTo>
                  <a:pt x="0" y="0"/>
                </a:moveTo>
                <a:lnTo>
                  <a:pt x="4184495" y="0"/>
                </a:lnTo>
                <a:cubicBezTo>
                  <a:pt x="4247819" y="0"/>
                  <a:pt x="4299153" y="51334"/>
                  <a:pt x="4299153" y="114658"/>
                </a:cubicBezTo>
                <a:lnTo>
                  <a:pt x="4299153" y="2993923"/>
                </a:lnTo>
                <a:lnTo>
                  <a:pt x="0" y="2993923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3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19D0D93-22C6-4A4E-9E3B-09BDCCB4A0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743450" y="0"/>
            <a:ext cx="7448550" cy="6858000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3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rgbClr val="252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60925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1C534F3-A910-4B73-A107-8A418FD8D0F8}"/>
              </a:ext>
            </a:extLst>
          </p:cNvPr>
          <p:cNvSpPr/>
          <p:nvPr userDrawn="1"/>
        </p:nvSpPr>
        <p:spPr>
          <a:xfrm flipH="1" flipV="1">
            <a:off x="1" y="1"/>
            <a:ext cx="5732208" cy="5732208"/>
          </a:xfrm>
          <a:custGeom>
            <a:avLst/>
            <a:gdLst>
              <a:gd name="connsiteX0" fmla="*/ 510966 w 510966"/>
              <a:gd name="connsiteY0" fmla="*/ 0 h 510966"/>
              <a:gd name="connsiteX1" fmla="*/ 510966 w 510966"/>
              <a:gd name="connsiteY1" fmla="*/ 510966 h 510966"/>
              <a:gd name="connsiteX2" fmla="*/ 0 w 510966"/>
              <a:gd name="connsiteY2" fmla="*/ 510966 h 510966"/>
              <a:gd name="connsiteX3" fmla="*/ 510966 w 510966"/>
              <a:gd name="connsiteY3" fmla="*/ 0 h 510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966" h="510966">
                <a:moveTo>
                  <a:pt x="510966" y="0"/>
                </a:moveTo>
                <a:lnTo>
                  <a:pt x="510966" y="510966"/>
                </a:lnTo>
                <a:lnTo>
                  <a:pt x="0" y="510966"/>
                </a:lnTo>
                <a:cubicBezTo>
                  <a:pt x="0" y="228767"/>
                  <a:pt x="228767" y="0"/>
                  <a:pt x="510966" y="0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A68C1B-291E-4CB9-A8B6-566DF6B11612}"/>
              </a:ext>
            </a:extLst>
          </p:cNvPr>
          <p:cNvSpPr/>
          <p:nvPr userDrawn="1"/>
        </p:nvSpPr>
        <p:spPr>
          <a:xfrm flipH="1" flipV="1">
            <a:off x="1" y="1"/>
            <a:ext cx="3735813" cy="3735813"/>
          </a:xfrm>
          <a:custGeom>
            <a:avLst/>
            <a:gdLst>
              <a:gd name="connsiteX0" fmla="*/ 510966 w 510966"/>
              <a:gd name="connsiteY0" fmla="*/ 0 h 510966"/>
              <a:gd name="connsiteX1" fmla="*/ 510966 w 510966"/>
              <a:gd name="connsiteY1" fmla="*/ 510966 h 510966"/>
              <a:gd name="connsiteX2" fmla="*/ 0 w 510966"/>
              <a:gd name="connsiteY2" fmla="*/ 510966 h 510966"/>
              <a:gd name="connsiteX3" fmla="*/ 510966 w 510966"/>
              <a:gd name="connsiteY3" fmla="*/ 0 h 510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966" h="510966">
                <a:moveTo>
                  <a:pt x="510966" y="0"/>
                </a:moveTo>
                <a:lnTo>
                  <a:pt x="510966" y="510966"/>
                </a:lnTo>
                <a:lnTo>
                  <a:pt x="0" y="510966"/>
                </a:lnTo>
                <a:cubicBezTo>
                  <a:pt x="0" y="228767"/>
                  <a:pt x="228767" y="0"/>
                  <a:pt x="51096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85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8377AF-91E1-4C4E-8902-B388E0BACADE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1113236" y="0"/>
            <a:ext cx="4525564" cy="6858000"/>
          </a:xfrm>
          <a:custGeom>
            <a:avLst/>
            <a:gdLst>
              <a:gd name="connsiteX0" fmla="*/ 0 w 4525564"/>
              <a:gd name="connsiteY0" fmla="*/ 0 h 6858000"/>
              <a:gd name="connsiteX1" fmla="*/ 4525564 w 4525564"/>
              <a:gd name="connsiteY1" fmla="*/ 0 h 6858000"/>
              <a:gd name="connsiteX2" fmla="*/ 4525564 w 4525564"/>
              <a:gd name="connsiteY2" fmla="*/ 6858000 h 6858000"/>
              <a:gd name="connsiteX3" fmla="*/ 0 w 452556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564" h="6858000">
                <a:moveTo>
                  <a:pt x="0" y="0"/>
                </a:moveTo>
                <a:lnTo>
                  <a:pt x="4525564" y="0"/>
                </a:lnTo>
                <a:lnTo>
                  <a:pt x="4525564" y="6858000"/>
                </a:lnTo>
                <a:lnTo>
                  <a:pt x="0" y="6858000"/>
                </a:lnTo>
                <a:close/>
              </a:path>
            </a:pathLst>
          </a:custGeom>
          <a:noFill/>
          <a:effectLst>
            <a:outerShdw blurRad="1104900" dist="1206500" dir="5400000" sx="81000" sy="81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9" dur="1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8000" y="108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5" grpId="0"/>
      <p:bldP spid="5" grpId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4097B15-BD85-4DF5-8297-0DA79EB324F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28000" y="3429000"/>
            <a:ext cx="4064000" cy="3429000"/>
          </a:xfrm>
          <a:custGeom>
            <a:avLst/>
            <a:gdLst>
              <a:gd name="connsiteX0" fmla="*/ 0 w 4064000"/>
              <a:gd name="connsiteY0" fmla="*/ 0 h 3429000"/>
              <a:gd name="connsiteX1" fmla="*/ 4064000 w 4064000"/>
              <a:gd name="connsiteY1" fmla="*/ 0 h 3429000"/>
              <a:gd name="connsiteX2" fmla="*/ 4064000 w 4064000"/>
              <a:gd name="connsiteY2" fmla="*/ 3429000 h 3429000"/>
              <a:gd name="connsiteX3" fmla="*/ 0 w 4064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3429000">
                <a:moveTo>
                  <a:pt x="0" y="0"/>
                </a:moveTo>
                <a:lnTo>
                  <a:pt x="4064000" y="0"/>
                </a:lnTo>
                <a:lnTo>
                  <a:pt x="4064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1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85F761F-3458-4BD8-AA07-4CEE643C3EA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5248" y="0"/>
            <a:ext cx="7526752" cy="6858000"/>
          </a:xfrm>
          <a:custGeom>
            <a:avLst/>
            <a:gdLst>
              <a:gd name="connsiteX0" fmla="*/ 0 w 7526752"/>
              <a:gd name="connsiteY0" fmla="*/ 0 h 6858000"/>
              <a:gd name="connsiteX1" fmla="*/ 7526752 w 7526752"/>
              <a:gd name="connsiteY1" fmla="*/ 0 h 6858000"/>
              <a:gd name="connsiteX2" fmla="*/ 7526752 w 7526752"/>
              <a:gd name="connsiteY2" fmla="*/ 6858000 h 6858000"/>
              <a:gd name="connsiteX3" fmla="*/ 0 w 7526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6752" h="6858000">
                <a:moveTo>
                  <a:pt x="0" y="0"/>
                </a:moveTo>
                <a:lnTo>
                  <a:pt x="7526752" y="0"/>
                </a:lnTo>
                <a:lnTo>
                  <a:pt x="7526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5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rgbClr val="1616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69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Pr>
        <a:gradFill flip="none" rotWithShape="1">
          <a:gsLst>
            <a:gs pos="0">
              <a:schemeClr val="accent4"/>
            </a:gs>
            <a:gs pos="85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080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176725-B3FA-4492-87B2-610DF85661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31923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9" dur="15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Title Slide">
    <p:bg>
      <p:bgPr>
        <a:gradFill flip="none" rotWithShape="1">
          <a:gsLst>
            <a:gs pos="0">
              <a:schemeClr val="accent4"/>
            </a:gs>
            <a:gs pos="85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B503B4B3-1C08-43B0-8F7C-E070EDF59EC4}"/>
              </a:ext>
            </a:extLst>
          </p:cNvPr>
          <p:cNvSpPr txBox="1"/>
          <p:nvPr userDrawn="1"/>
        </p:nvSpPr>
        <p:spPr>
          <a:xfrm>
            <a:off x="1015924" y="472440"/>
            <a:ext cx="10160153" cy="22159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3800" b="1" spc="-150">
                <a:gradFill>
                  <a:gsLst>
                    <a:gs pos="0">
                      <a:schemeClr val="accent4">
                        <a:lumMod val="75000"/>
                        <a:alpha val="20000"/>
                      </a:schemeClr>
                    </a:gs>
                    <a:gs pos="85000">
                      <a:schemeClr val="accent1">
                        <a:lumMod val="75000"/>
                        <a:alpha val="2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l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2647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9" dur="1500" fill="hold"/>
                                        <p:tgtEl>
                                          <p:spTgt spid="4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984A60-32AC-4535-9F88-798E43882ABE}"/>
              </a:ext>
            </a:extLst>
          </p:cNvPr>
          <p:cNvSpPr/>
          <p:nvPr userDrawn="1"/>
        </p:nvSpPr>
        <p:spPr>
          <a:xfrm>
            <a:off x="-1" y="0"/>
            <a:ext cx="12192001" cy="4300437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85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FAE56A19-6C5C-4FCB-A83C-1CB7FC90519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76635" y="0"/>
            <a:ext cx="5315995" cy="6858000"/>
          </a:xfrm>
          <a:custGeom>
            <a:avLst/>
            <a:gdLst>
              <a:gd name="connsiteX0" fmla="*/ 0 w 5315995"/>
              <a:gd name="connsiteY0" fmla="*/ 0 h 6858000"/>
              <a:gd name="connsiteX1" fmla="*/ 5315995 w 5315995"/>
              <a:gd name="connsiteY1" fmla="*/ 0 h 6858000"/>
              <a:gd name="connsiteX2" fmla="*/ 5315995 w 5315995"/>
              <a:gd name="connsiteY2" fmla="*/ 6858000 h 6858000"/>
              <a:gd name="connsiteX3" fmla="*/ 0 w 531599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5995" h="6858000">
                <a:moveTo>
                  <a:pt x="0" y="0"/>
                </a:moveTo>
                <a:lnTo>
                  <a:pt x="5315995" y="0"/>
                </a:lnTo>
                <a:lnTo>
                  <a:pt x="5315995" y="6858000"/>
                </a:lnTo>
                <a:lnTo>
                  <a:pt x="0" y="6858000"/>
                </a:lnTo>
                <a:close/>
              </a:path>
            </a:pathLst>
          </a:custGeom>
          <a:noFill/>
          <a:effectLst>
            <a:outerShdw blurRad="431800" dist="622300" dir="5400000" sx="93000" sy="93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5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5179D227-0060-4554-89DA-3B7AEC15F7D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89A4CD-8DFF-473F-95D3-E5B6A47BC2D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48632" y="0"/>
            <a:ext cx="6543368" cy="6858000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9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83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7" r:id="rId7"/>
    <p:sldLayoutId id="2147483655" r:id="rId8"/>
    <p:sldLayoutId id="2147483656" r:id="rId9"/>
    <p:sldLayoutId id="2147483657" r:id="rId10"/>
    <p:sldLayoutId id="2147483658" r:id="rId11"/>
    <p:sldLayoutId id="2147483679" r:id="rId12"/>
    <p:sldLayoutId id="2147483663" r:id="rId13"/>
    <p:sldLayoutId id="2147483664" r:id="rId14"/>
    <p:sldLayoutId id="2147483666" r:id="rId15"/>
    <p:sldLayoutId id="2147483668" r:id="rId16"/>
    <p:sldLayoutId id="2147483669" r:id="rId17"/>
    <p:sldLayoutId id="2147483670" r:id="rId18"/>
    <p:sldLayoutId id="2147483674" r:id="rId19"/>
    <p:sldLayoutId id="2147483675" r:id="rId20"/>
    <p:sldLayoutId id="2147483676" r:id="rId21"/>
    <p:sldLayoutId id="2147483678" r:id="rId22"/>
    <p:sldLayoutId id="2147483681" r:id="rId23"/>
    <p:sldLayoutId id="2147483683" r:id="rId24"/>
    <p:sldLayoutId id="2147483721" r:id="rId25"/>
    <p:sldLayoutId id="2147483687" r:id="rId26"/>
    <p:sldLayoutId id="2147483688" r:id="rId27"/>
    <p:sldLayoutId id="2147483691" r:id="rId28"/>
    <p:sldLayoutId id="2147483692" r:id="rId29"/>
    <p:sldLayoutId id="2147483694" r:id="rId30"/>
    <p:sldLayoutId id="2147483713" r:id="rId31"/>
    <p:sldLayoutId id="2147483718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eams.microsoft.com/v2/" TargetMode="Externa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15488B8-4101-44F8-939E-A7F3E7C296C4}"/>
              </a:ext>
            </a:extLst>
          </p:cNvPr>
          <p:cNvSpPr/>
          <p:nvPr/>
        </p:nvSpPr>
        <p:spPr>
          <a:xfrm>
            <a:off x="762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3BDD8B-4E66-483B-8FD2-47D50A61F2EE}"/>
              </a:ext>
            </a:extLst>
          </p:cNvPr>
          <p:cNvSpPr txBox="1"/>
          <p:nvPr/>
        </p:nvSpPr>
        <p:spPr>
          <a:xfrm>
            <a:off x="685800" y="2540934"/>
            <a:ext cx="108356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n w="15875">
                  <a:noFill/>
                </a:ln>
                <a:solidFill>
                  <a:schemeClr val="bg1"/>
                </a:solidFill>
                <a:latin typeface="+mj-lt"/>
              </a:rPr>
              <a:t>Spotify AI – Powered Music Recommendation System</a:t>
            </a:r>
          </a:p>
          <a:p>
            <a:pPr algn="ctr"/>
            <a:r>
              <a:rPr lang="en-US" sz="3600" b="1">
                <a:ln w="15875">
                  <a:noFill/>
                </a:ln>
                <a:solidFill>
                  <a:schemeClr val="bg1"/>
                </a:solidFill>
                <a:latin typeface="+mj-lt"/>
              </a:rPr>
              <a:t>Project Kick-off</a:t>
            </a:r>
          </a:p>
          <a:p>
            <a:pPr algn="ctr"/>
            <a:endParaRPr lang="en-US" sz="3200" b="1">
              <a:ln w="15875">
                <a:noFill/>
              </a:ln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2800" b="1">
                <a:ln w="15875">
                  <a:noFill/>
                </a:ln>
                <a:solidFill>
                  <a:srgbClr val="85C440"/>
                </a:solidFill>
                <a:latin typeface="+mj-lt"/>
              </a:rPr>
              <a:t>Project Sponsor (Head of AI and Machine Learning)</a:t>
            </a:r>
          </a:p>
          <a:p>
            <a:pPr algn="ctr"/>
            <a:r>
              <a:rPr lang="en-US" sz="2800" b="1">
                <a:ln w="15875">
                  <a:noFill/>
                </a:ln>
                <a:solidFill>
                  <a:srgbClr val="85C440"/>
                </a:solidFill>
                <a:latin typeface="+mj-lt"/>
              </a:rPr>
              <a:t>Project Manager (Blue Team PMO)</a:t>
            </a:r>
          </a:p>
          <a:p>
            <a:pPr algn="ctr"/>
            <a:endParaRPr lang="en-US" sz="3200" b="1">
              <a:ln w="15875">
                <a:noFill/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E4DE0F8-22DC-4F86-818B-DD23CEA316BC}"/>
              </a:ext>
            </a:extLst>
          </p:cNvPr>
          <p:cNvSpPr/>
          <p:nvPr/>
        </p:nvSpPr>
        <p:spPr>
          <a:xfrm flipV="1">
            <a:off x="10718407" y="0"/>
            <a:ext cx="1473593" cy="1473593"/>
          </a:xfrm>
          <a:custGeom>
            <a:avLst/>
            <a:gdLst>
              <a:gd name="connsiteX0" fmla="*/ 510966 w 510966"/>
              <a:gd name="connsiteY0" fmla="*/ 0 h 510966"/>
              <a:gd name="connsiteX1" fmla="*/ 510966 w 510966"/>
              <a:gd name="connsiteY1" fmla="*/ 510966 h 510966"/>
              <a:gd name="connsiteX2" fmla="*/ 0 w 510966"/>
              <a:gd name="connsiteY2" fmla="*/ 510966 h 510966"/>
              <a:gd name="connsiteX3" fmla="*/ 510966 w 510966"/>
              <a:gd name="connsiteY3" fmla="*/ 0 h 510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966" h="510966">
                <a:moveTo>
                  <a:pt x="510966" y="0"/>
                </a:moveTo>
                <a:lnTo>
                  <a:pt x="510966" y="510966"/>
                </a:lnTo>
                <a:lnTo>
                  <a:pt x="0" y="510966"/>
                </a:lnTo>
                <a:cubicBezTo>
                  <a:pt x="0" y="228767"/>
                  <a:pt x="228767" y="0"/>
                  <a:pt x="510966" y="0"/>
                </a:cubicBezTo>
                <a:close/>
              </a:path>
            </a:pathLst>
          </a:custGeom>
          <a:solidFill>
            <a:srgbClr val="85C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757548B-3F7F-431B-B527-2BD4C07B93F6}"/>
              </a:ext>
            </a:extLst>
          </p:cNvPr>
          <p:cNvSpPr/>
          <p:nvPr/>
        </p:nvSpPr>
        <p:spPr>
          <a:xfrm flipH="1">
            <a:off x="-1" y="5384407"/>
            <a:ext cx="1473593" cy="1473593"/>
          </a:xfrm>
          <a:custGeom>
            <a:avLst/>
            <a:gdLst>
              <a:gd name="connsiteX0" fmla="*/ 510966 w 510966"/>
              <a:gd name="connsiteY0" fmla="*/ 0 h 510966"/>
              <a:gd name="connsiteX1" fmla="*/ 510966 w 510966"/>
              <a:gd name="connsiteY1" fmla="*/ 510966 h 510966"/>
              <a:gd name="connsiteX2" fmla="*/ 0 w 510966"/>
              <a:gd name="connsiteY2" fmla="*/ 510966 h 510966"/>
              <a:gd name="connsiteX3" fmla="*/ 510966 w 510966"/>
              <a:gd name="connsiteY3" fmla="*/ 0 h 510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966" h="510966">
                <a:moveTo>
                  <a:pt x="510966" y="0"/>
                </a:moveTo>
                <a:lnTo>
                  <a:pt x="510966" y="510966"/>
                </a:lnTo>
                <a:lnTo>
                  <a:pt x="0" y="510966"/>
                </a:lnTo>
                <a:cubicBezTo>
                  <a:pt x="0" y="228767"/>
                  <a:pt x="228767" y="0"/>
                  <a:pt x="510966" y="0"/>
                </a:cubicBezTo>
                <a:close/>
              </a:path>
            </a:pathLst>
          </a:custGeom>
          <a:solidFill>
            <a:srgbClr val="A8C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F47E598-3BA7-4FA3-BBC9-FBA9E8A6D524}"/>
              </a:ext>
            </a:extLst>
          </p:cNvPr>
          <p:cNvSpPr/>
          <p:nvPr/>
        </p:nvSpPr>
        <p:spPr>
          <a:xfrm flipH="1">
            <a:off x="-1" y="5897625"/>
            <a:ext cx="960375" cy="960375"/>
          </a:xfrm>
          <a:custGeom>
            <a:avLst/>
            <a:gdLst>
              <a:gd name="connsiteX0" fmla="*/ 510966 w 510966"/>
              <a:gd name="connsiteY0" fmla="*/ 0 h 510966"/>
              <a:gd name="connsiteX1" fmla="*/ 510966 w 510966"/>
              <a:gd name="connsiteY1" fmla="*/ 510966 h 510966"/>
              <a:gd name="connsiteX2" fmla="*/ 0 w 510966"/>
              <a:gd name="connsiteY2" fmla="*/ 510966 h 510966"/>
              <a:gd name="connsiteX3" fmla="*/ 510966 w 510966"/>
              <a:gd name="connsiteY3" fmla="*/ 0 h 510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966" h="510966">
                <a:moveTo>
                  <a:pt x="510966" y="0"/>
                </a:moveTo>
                <a:lnTo>
                  <a:pt x="510966" y="510966"/>
                </a:lnTo>
                <a:lnTo>
                  <a:pt x="0" y="510966"/>
                </a:lnTo>
                <a:cubicBezTo>
                  <a:pt x="0" y="228767"/>
                  <a:pt x="228767" y="0"/>
                  <a:pt x="510966" y="0"/>
                </a:cubicBezTo>
                <a:close/>
              </a:path>
            </a:pathLst>
          </a:custGeom>
          <a:solidFill>
            <a:srgbClr val="81B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39B66C-2160-D3DA-D05E-D67F4094B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415" y="1473593"/>
            <a:ext cx="993169" cy="101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9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de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24" dur="1500" fill="hold"/>
                                        <p:tgtEl>
                                          <p:spTgt spid="6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3" grpId="0"/>
      <p:bldP spid="63" grpId="1"/>
      <p:bldP spid="17" grpId="0" animBg="1"/>
      <p:bldP spid="21" grpId="0" animBg="1"/>
      <p:bldP spid="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4ABC957D-21D4-40FE-9149-4705F34C534B}"/>
              </a:ext>
            </a:extLst>
          </p:cNvPr>
          <p:cNvSpPr txBox="1"/>
          <p:nvPr/>
        </p:nvSpPr>
        <p:spPr>
          <a:xfrm>
            <a:off x="1528916" y="751783"/>
            <a:ext cx="9134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Timeline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E34593-34E7-4934-98A7-1C3D5D7D49C0}"/>
              </a:ext>
            </a:extLst>
          </p:cNvPr>
          <p:cNvSpPr txBox="1"/>
          <p:nvPr/>
        </p:nvSpPr>
        <p:spPr>
          <a:xfrm>
            <a:off x="3829665" y="474784"/>
            <a:ext cx="4532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300">
                <a:solidFill>
                  <a:schemeClr val="bg1"/>
                </a:solidFill>
              </a:rPr>
              <a:t>HIGH LEVEL PLAN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4896656-2B58-4138-A2DC-A79B0C5489E5}"/>
              </a:ext>
            </a:extLst>
          </p:cNvPr>
          <p:cNvCxnSpPr/>
          <p:nvPr/>
        </p:nvCxnSpPr>
        <p:spPr>
          <a:xfrm flipV="1">
            <a:off x="0" y="4306427"/>
            <a:ext cx="12192000" cy="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0FBD015-89F9-40CC-BC80-8394E855C032}"/>
              </a:ext>
            </a:extLst>
          </p:cNvPr>
          <p:cNvSpPr txBox="1"/>
          <p:nvPr/>
        </p:nvSpPr>
        <p:spPr>
          <a:xfrm>
            <a:off x="-167103" y="4452304"/>
            <a:ext cx="2311208" cy="1048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3000"/>
              </a:lnSpc>
              <a:defRPr/>
            </a:pPr>
            <a:r>
              <a:rPr lang="en-US" sz="2000" b="1">
                <a:solidFill>
                  <a:schemeClr val="accent1"/>
                </a:solidFill>
                <a:latin typeface="+mj-lt"/>
              </a:rPr>
              <a:t>Month 1</a:t>
            </a:r>
          </a:p>
          <a:p>
            <a:pPr algn="ctr">
              <a:lnSpc>
                <a:spcPct val="113000"/>
              </a:lnSpc>
              <a:defRPr/>
            </a:pPr>
            <a:r>
              <a:rPr lang="en-IN" b="1">
                <a:solidFill>
                  <a:schemeClr val="bg1"/>
                </a:solidFill>
              </a:rPr>
              <a:t>Project Initiation, planning &amp; Kick-off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09C6A8-F6CB-4EE5-9607-7496D46AFBF0}"/>
              </a:ext>
            </a:extLst>
          </p:cNvPr>
          <p:cNvGrpSpPr/>
          <p:nvPr/>
        </p:nvGrpSpPr>
        <p:grpSpPr>
          <a:xfrm>
            <a:off x="385588" y="2583958"/>
            <a:ext cx="1033988" cy="1770990"/>
            <a:chOff x="1068761" y="2583958"/>
            <a:chExt cx="1033988" cy="177099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7A6368B-E1FD-4493-9521-9A528BB1ED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1479" y="4257905"/>
              <a:ext cx="97043" cy="97043"/>
            </a:xfrm>
            <a:prstGeom prst="ellipse">
              <a:avLst/>
            </a:prstGeom>
            <a:solidFill>
              <a:srgbClr val="212126"/>
            </a:solidFill>
            <a:ln w="12700">
              <a:solidFill>
                <a:schemeClr val="accent1"/>
              </a:solidFill>
            </a:ln>
            <a:effectLst>
              <a:outerShdw sx="175000" sy="175000" algn="ctr" rotWithShape="0">
                <a:schemeClr val="tx1">
                  <a:lumMod val="65000"/>
                  <a:lumOff val="3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7284750-1EE4-48D8-BA94-26ED0BA21E3F}"/>
                </a:ext>
              </a:extLst>
            </p:cNvPr>
            <p:cNvSpPr/>
            <p:nvPr/>
          </p:nvSpPr>
          <p:spPr>
            <a:xfrm>
              <a:off x="1068761" y="2583958"/>
              <a:ext cx="1033988" cy="105215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9D87410-37BC-4BFC-8D82-A0DF6988B925}"/>
                </a:ext>
              </a:extLst>
            </p:cNvPr>
            <p:cNvCxnSpPr/>
            <p:nvPr/>
          </p:nvCxnSpPr>
          <p:spPr>
            <a:xfrm flipV="1">
              <a:off x="1585756" y="3755785"/>
              <a:ext cx="0" cy="429431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BB3A2B5-47CB-4053-BAE2-9B525603686E}"/>
                </a:ext>
              </a:extLst>
            </p:cNvPr>
            <p:cNvGrpSpPr/>
            <p:nvPr/>
          </p:nvGrpSpPr>
          <p:grpSpPr>
            <a:xfrm>
              <a:off x="1401605" y="2943347"/>
              <a:ext cx="368300" cy="333375"/>
              <a:chOff x="4024313" y="1374776"/>
              <a:chExt cx="368300" cy="333375"/>
            </a:xfrm>
          </p:grpSpPr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289A5A32-2EBD-4A61-A013-EA3FA3027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313" y="1427163"/>
                <a:ext cx="368300" cy="176213"/>
              </a:xfrm>
              <a:prstGeom prst="rect">
                <a:avLst/>
              </a:prstGeom>
              <a:noFill/>
              <a:ln w="17463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130ECAA6-DED8-4271-8AC1-AE623BE8B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1776" y="1603376"/>
                <a:ext cx="333375" cy="104775"/>
              </a:xfrm>
              <a:prstGeom prst="rect">
                <a:avLst/>
              </a:prstGeom>
              <a:noFill/>
              <a:ln w="17463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7602AE53-94FE-41BE-9CED-F9A4AEC6CF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6551" y="1374776"/>
                <a:ext cx="123825" cy="52388"/>
              </a:xfrm>
              <a:prstGeom prst="rect">
                <a:avLst/>
              </a:prstGeom>
              <a:noFill/>
              <a:ln w="17463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3">
                <a:extLst>
                  <a:ext uri="{FF2B5EF4-FFF2-40B4-BE49-F238E27FC236}">
                    <a16:creationId xmlns:a16="http://schemas.microsoft.com/office/drawing/2014/main" id="{34E28DB4-E7B3-4572-B87B-1CFF8D710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601" y="1568451"/>
                <a:ext cx="87313" cy="87313"/>
              </a:xfrm>
              <a:prstGeom prst="rect">
                <a:avLst/>
              </a:prstGeom>
              <a:noFill/>
              <a:ln w="17463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EBFFE47-09F3-4FFC-BAD2-69F867F48892}"/>
              </a:ext>
            </a:extLst>
          </p:cNvPr>
          <p:cNvGrpSpPr/>
          <p:nvPr/>
        </p:nvGrpSpPr>
        <p:grpSpPr>
          <a:xfrm>
            <a:off x="2301200" y="2583958"/>
            <a:ext cx="1033988" cy="1770990"/>
            <a:chOff x="3320701" y="2583958"/>
            <a:chExt cx="1033988" cy="177099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758FC2A-57F6-45C3-95B0-AF02623F50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3419" y="4257905"/>
              <a:ext cx="97043" cy="97043"/>
            </a:xfrm>
            <a:prstGeom prst="ellipse">
              <a:avLst/>
            </a:prstGeom>
            <a:solidFill>
              <a:srgbClr val="212126"/>
            </a:solidFill>
            <a:ln w="12700">
              <a:solidFill>
                <a:schemeClr val="accent2"/>
              </a:solidFill>
            </a:ln>
            <a:effectLst>
              <a:outerShdw sx="175000" sy="175000" algn="ctr" rotWithShape="0">
                <a:schemeClr val="tx1">
                  <a:lumMod val="65000"/>
                  <a:lumOff val="3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6FE21-B8D9-4A02-91C7-AA7BA541952F}"/>
                </a:ext>
              </a:extLst>
            </p:cNvPr>
            <p:cNvSpPr/>
            <p:nvPr/>
          </p:nvSpPr>
          <p:spPr>
            <a:xfrm>
              <a:off x="3320701" y="2583958"/>
              <a:ext cx="1033988" cy="1052152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18F1F4F-76DD-4273-ADC5-5CC27576F741}"/>
                </a:ext>
              </a:extLst>
            </p:cNvPr>
            <p:cNvCxnSpPr/>
            <p:nvPr/>
          </p:nvCxnSpPr>
          <p:spPr>
            <a:xfrm flipV="1">
              <a:off x="3837696" y="3755785"/>
              <a:ext cx="0" cy="429431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3EF5EE1-3EF0-4A26-A068-D44A617D0597}"/>
                </a:ext>
              </a:extLst>
            </p:cNvPr>
            <p:cNvGrpSpPr/>
            <p:nvPr/>
          </p:nvGrpSpPr>
          <p:grpSpPr>
            <a:xfrm>
              <a:off x="3641639" y="2947315"/>
              <a:ext cx="392112" cy="325438"/>
              <a:chOff x="4767263" y="1379538"/>
              <a:chExt cx="392112" cy="325438"/>
            </a:xfrm>
          </p:grpSpPr>
          <p:sp>
            <p:nvSpPr>
              <p:cNvPr id="76" name="Freeform 37">
                <a:extLst>
                  <a:ext uri="{FF2B5EF4-FFF2-40B4-BE49-F238E27FC236}">
                    <a16:creationId xmlns:a16="http://schemas.microsoft.com/office/drawing/2014/main" id="{980F216D-423B-4374-BCA7-7BD5DFA05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7263" y="1387476"/>
                <a:ext cx="317500" cy="317500"/>
              </a:xfrm>
              <a:custGeom>
                <a:avLst/>
                <a:gdLst>
                  <a:gd name="T0" fmla="*/ 70 w 73"/>
                  <a:gd name="T1" fmla="*/ 23 h 72"/>
                  <a:gd name="T2" fmla="*/ 73 w 73"/>
                  <a:gd name="T3" fmla="*/ 36 h 72"/>
                  <a:gd name="T4" fmla="*/ 36 w 73"/>
                  <a:gd name="T5" fmla="*/ 72 h 72"/>
                  <a:gd name="T6" fmla="*/ 0 w 73"/>
                  <a:gd name="T7" fmla="*/ 36 h 72"/>
                  <a:gd name="T8" fmla="*/ 36 w 73"/>
                  <a:gd name="T9" fmla="*/ 0 h 72"/>
                  <a:gd name="T10" fmla="*/ 63 w 73"/>
                  <a:gd name="T11" fmla="*/ 1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2">
                    <a:moveTo>
                      <a:pt x="70" y="23"/>
                    </a:moveTo>
                    <a:cubicBezTo>
                      <a:pt x="72" y="27"/>
                      <a:pt x="73" y="31"/>
                      <a:pt x="73" y="36"/>
                    </a:cubicBezTo>
                    <a:cubicBezTo>
                      <a:pt x="73" y="56"/>
                      <a:pt x="56" y="72"/>
                      <a:pt x="36" y="72"/>
                    </a:cubicBez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47" y="0"/>
                      <a:pt x="56" y="4"/>
                      <a:pt x="63" y="11"/>
                    </a:cubicBezTo>
                  </a:path>
                </a:pathLst>
              </a:custGeom>
              <a:noFill/>
              <a:ln w="17463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Freeform 38">
                <a:extLst>
                  <a:ext uri="{FF2B5EF4-FFF2-40B4-BE49-F238E27FC236}">
                    <a16:creationId xmlns:a16="http://schemas.microsoft.com/office/drawing/2014/main" id="{1ACBC924-6F9F-4279-B002-5D658D23B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4888" y="1436688"/>
                <a:ext cx="217487" cy="219075"/>
              </a:xfrm>
              <a:custGeom>
                <a:avLst/>
                <a:gdLst>
                  <a:gd name="T0" fmla="*/ 49 w 50"/>
                  <a:gd name="T1" fmla="*/ 17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  <a:gd name="T10" fmla="*/ 43 w 50"/>
                  <a:gd name="T11" fmla="*/ 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50">
                    <a:moveTo>
                      <a:pt x="49" y="17"/>
                    </a:moveTo>
                    <a:cubicBezTo>
                      <a:pt x="50" y="20"/>
                      <a:pt x="50" y="22"/>
                      <a:pt x="50" y="25"/>
                    </a:cubicBezTo>
                    <a:cubicBezTo>
                      <a:pt x="50" y="39"/>
                      <a:pt x="39" y="50"/>
                      <a:pt x="25" y="50"/>
                    </a:cubicBezTo>
                    <a:cubicBezTo>
                      <a:pt x="12" y="50"/>
                      <a:pt x="0" y="39"/>
                      <a:pt x="0" y="25"/>
                    </a:cubicBezTo>
                    <a:cubicBezTo>
                      <a:pt x="0" y="11"/>
                      <a:pt x="12" y="0"/>
                      <a:pt x="25" y="0"/>
                    </a:cubicBezTo>
                    <a:cubicBezTo>
                      <a:pt x="32" y="0"/>
                      <a:pt x="38" y="3"/>
                      <a:pt x="43" y="7"/>
                    </a:cubicBezTo>
                  </a:path>
                </a:pathLst>
              </a:custGeom>
              <a:noFill/>
              <a:ln w="17463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Freeform 39">
                <a:extLst>
                  <a:ext uri="{FF2B5EF4-FFF2-40B4-BE49-F238E27FC236}">
                    <a16:creationId xmlns:a16="http://schemas.microsoft.com/office/drawing/2014/main" id="{0736CF1B-C540-4855-8668-0AB7D3DE5D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4100" y="1479551"/>
                <a:ext cx="125412" cy="128588"/>
              </a:xfrm>
              <a:custGeom>
                <a:avLst/>
                <a:gdLst>
                  <a:gd name="T0" fmla="*/ 29 w 29"/>
                  <a:gd name="T1" fmla="*/ 13 h 29"/>
                  <a:gd name="T2" fmla="*/ 29 w 29"/>
                  <a:gd name="T3" fmla="*/ 15 h 29"/>
                  <a:gd name="T4" fmla="*/ 14 w 29"/>
                  <a:gd name="T5" fmla="*/ 29 h 29"/>
                  <a:gd name="T6" fmla="*/ 0 w 29"/>
                  <a:gd name="T7" fmla="*/ 15 h 29"/>
                  <a:gd name="T8" fmla="*/ 14 w 29"/>
                  <a:gd name="T9" fmla="*/ 0 h 29"/>
                  <a:gd name="T10" fmla="*/ 22 w 29"/>
                  <a:gd name="T11" fmla="*/ 3 h 29"/>
                  <a:gd name="T12" fmla="*/ 23 w 29"/>
                  <a:gd name="T13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29">
                    <a:moveTo>
                      <a:pt x="29" y="13"/>
                    </a:moveTo>
                    <a:cubicBezTo>
                      <a:pt x="29" y="14"/>
                      <a:pt x="29" y="14"/>
                      <a:pt x="29" y="15"/>
                    </a:cubicBezTo>
                    <a:cubicBezTo>
                      <a:pt x="29" y="23"/>
                      <a:pt x="22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17" y="0"/>
                      <a:pt x="20" y="1"/>
                      <a:pt x="22" y="3"/>
                    </a:cubicBezTo>
                    <a:cubicBezTo>
                      <a:pt x="22" y="3"/>
                      <a:pt x="23" y="3"/>
                      <a:pt x="23" y="3"/>
                    </a:cubicBezTo>
                  </a:path>
                </a:pathLst>
              </a:custGeom>
              <a:noFill/>
              <a:ln w="17463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Line 40">
                <a:extLst>
                  <a:ext uri="{FF2B5EF4-FFF2-40B4-BE49-F238E27FC236}">
                    <a16:creationId xmlns:a16="http://schemas.microsoft.com/office/drawing/2014/main" id="{2A4254D1-D117-4CB4-B92D-6E1C8371D6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29188" y="1449388"/>
                <a:ext cx="152400" cy="92075"/>
              </a:xfrm>
              <a:prstGeom prst="line">
                <a:avLst/>
              </a:prstGeom>
              <a:noFill/>
              <a:ln w="17463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Freeform 41">
                <a:extLst>
                  <a:ext uri="{FF2B5EF4-FFF2-40B4-BE49-F238E27FC236}">
                    <a16:creationId xmlns:a16="http://schemas.microsoft.com/office/drawing/2014/main" id="{AA3036CD-390F-46E8-BCBB-70EBC66967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1379538"/>
                <a:ext cx="77787" cy="87313"/>
              </a:xfrm>
              <a:custGeom>
                <a:avLst/>
                <a:gdLst>
                  <a:gd name="T0" fmla="*/ 27 w 49"/>
                  <a:gd name="T1" fmla="*/ 55 h 55"/>
                  <a:gd name="T2" fmla="*/ 0 w 49"/>
                  <a:gd name="T3" fmla="*/ 44 h 55"/>
                  <a:gd name="T4" fmla="*/ 0 w 49"/>
                  <a:gd name="T5" fmla="*/ 13 h 55"/>
                  <a:gd name="T6" fmla="*/ 21 w 49"/>
                  <a:gd name="T7" fmla="*/ 0 h 55"/>
                  <a:gd name="T8" fmla="*/ 24 w 49"/>
                  <a:gd name="T9" fmla="*/ 27 h 55"/>
                  <a:gd name="T10" fmla="*/ 49 w 49"/>
                  <a:gd name="T11" fmla="*/ 41 h 55"/>
                  <a:gd name="T12" fmla="*/ 27 w 49"/>
                  <a:gd name="T13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55">
                    <a:moveTo>
                      <a:pt x="27" y="55"/>
                    </a:moveTo>
                    <a:lnTo>
                      <a:pt x="0" y="44"/>
                    </a:lnTo>
                    <a:lnTo>
                      <a:pt x="0" y="13"/>
                    </a:lnTo>
                    <a:lnTo>
                      <a:pt x="21" y="0"/>
                    </a:lnTo>
                    <a:lnTo>
                      <a:pt x="24" y="27"/>
                    </a:lnTo>
                    <a:lnTo>
                      <a:pt x="49" y="41"/>
                    </a:lnTo>
                    <a:lnTo>
                      <a:pt x="27" y="55"/>
                    </a:lnTo>
                    <a:close/>
                  </a:path>
                </a:pathLst>
              </a:custGeom>
              <a:noFill/>
              <a:ln w="17463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Oval 42">
                <a:extLst>
                  <a:ext uri="{FF2B5EF4-FFF2-40B4-BE49-F238E27FC236}">
                    <a16:creationId xmlns:a16="http://schemas.microsoft.com/office/drawing/2014/main" id="{A271783D-9963-4204-B3CB-860468314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1725" y="1531938"/>
                <a:ext cx="30162" cy="26988"/>
              </a:xfrm>
              <a:prstGeom prst="ellipse">
                <a:avLst/>
              </a:prstGeom>
              <a:noFill/>
              <a:ln w="17463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533957E-4BB7-4229-9612-85A9AB3113A2}"/>
              </a:ext>
            </a:extLst>
          </p:cNvPr>
          <p:cNvGrpSpPr/>
          <p:nvPr/>
        </p:nvGrpSpPr>
        <p:grpSpPr>
          <a:xfrm>
            <a:off x="4311403" y="2595600"/>
            <a:ext cx="1033988" cy="1770990"/>
            <a:chOff x="5572641" y="2595600"/>
            <a:chExt cx="1033988" cy="177099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0EABAF8-7512-49A2-BE26-D180B3455A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45359" y="4269547"/>
              <a:ext cx="97043" cy="97043"/>
            </a:xfrm>
            <a:prstGeom prst="ellipse">
              <a:avLst/>
            </a:prstGeom>
            <a:solidFill>
              <a:srgbClr val="212126"/>
            </a:solidFill>
            <a:ln w="12700">
              <a:solidFill>
                <a:schemeClr val="accent3"/>
              </a:solidFill>
            </a:ln>
            <a:effectLst>
              <a:outerShdw sx="175000" sy="175000" algn="ctr" rotWithShape="0">
                <a:schemeClr val="tx1">
                  <a:lumMod val="65000"/>
                  <a:lumOff val="3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7A9BAD0-7963-48D2-8A0C-36D39B31DD93}"/>
                </a:ext>
              </a:extLst>
            </p:cNvPr>
            <p:cNvSpPr/>
            <p:nvPr/>
          </p:nvSpPr>
          <p:spPr>
            <a:xfrm>
              <a:off x="5572641" y="2595600"/>
              <a:ext cx="1033988" cy="1052152"/>
            </a:xfrm>
            <a:prstGeom prst="ellipse">
              <a:avLst/>
            </a:prstGeom>
            <a:noFill/>
            <a:ln w="28575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847E774-AF5D-4E6E-AC69-6450332D0885}"/>
                </a:ext>
              </a:extLst>
            </p:cNvPr>
            <p:cNvCxnSpPr/>
            <p:nvPr/>
          </p:nvCxnSpPr>
          <p:spPr>
            <a:xfrm flipV="1">
              <a:off x="6089636" y="3767427"/>
              <a:ext cx="0" cy="429431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4BEA84F-6A5F-45B5-846A-C1DEEFC8C8D8}"/>
                </a:ext>
              </a:extLst>
            </p:cNvPr>
            <p:cNvGrpSpPr/>
            <p:nvPr/>
          </p:nvGrpSpPr>
          <p:grpSpPr>
            <a:xfrm>
              <a:off x="5905485" y="2980389"/>
              <a:ext cx="368301" cy="282575"/>
              <a:chOff x="7805738" y="1401763"/>
              <a:chExt cx="368301" cy="282575"/>
            </a:xfrm>
          </p:grpSpPr>
          <p:sp>
            <p:nvSpPr>
              <p:cNvPr id="83" name="Rectangle 77">
                <a:extLst>
                  <a:ext uri="{FF2B5EF4-FFF2-40B4-BE49-F238E27FC236}">
                    <a16:creationId xmlns:a16="http://schemas.microsoft.com/office/drawing/2014/main" id="{B0C45492-2BEC-4EF6-BCBD-5A772D22A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5738" y="1455738"/>
                <a:ext cx="122238" cy="228600"/>
              </a:xfrm>
              <a:prstGeom prst="rect">
                <a:avLst/>
              </a:prstGeom>
              <a:noFill/>
              <a:ln w="17463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78">
                <a:extLst>
                  <a:ext uri="{FF2B5EF4-FFF2-40B4-BE49-F238E27FC236}">
                    <a16:creationId xmlns:a16="http://schemas.microsoft.com/office/drawing/2014/main" id="{6A099F72-E0B7-45B3-B898-E67EC043B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27976" y="1401763"/>
                <a:ext cx="123825" cy="282575"/>
              </a:xfrm>
              <a:prstGeom prst="rect">
                <a:avLst/>
              </a:prstGeom>
              <a:noFill/>
              <a:ln w="17463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79">
                <a:extLst>
                  <a:ext uri="{FF2B5EF4-FFF2-40B4-BE49-F238E27FC236}">
                    <a16:creationId xmlns:a16="http://schemas.microsoft.com/office/drawing/2014/main" id="{4D8AADE7-E80D-4ADF-AAB0-8991B83BD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51801" y="1455738"/>
                <a:ext cx="122238" cy="228600"/>
              </a:xfrm>
              <a:prstGeom prst="rect">
                <a:avLst/>
              </a:prstGeom>
              <a:noFill/>
              <a:ln w="17463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80">
                <a:extLst>
                  <a:ext uri="{FF2B5EF4-FFF2-40B4-BE49-F238E27FC236}">
                    <a16:creationId xmlns:a16="http://schemas.microsoft.com/office/drawing/2014/main" id="{CA46E95D-EB63-4B27-B3DA-A34AC069B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0663" y="1490663"/>
                <a:ext cx="52388" cy="71438"/>
              </a:xfrm>
              <a:prstGeom prst="rect">
                <a:avLst/>
              </a:prstGeom>
              <a:noFill/>
              <a:ln w="17463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81">
                <a:extLst>
                  <a:ext uri="{FF2B5EF4-FFF2-40B4-BE49-F238E27FC236}">
                    <a16:creationId xmlns:a16="http://schemas.microsoft.com/office/drawing/2014/main" id="{EE7FF597-3305-4294-AEA0-91E112557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6726" y="1490663"/>
                <a:ext cx="52388" cy="71438"/>
              </a:xfrm>
              <a:prstGeom prst="rect">
                <a:avLst/>
              </a:prstGeom>
              <a:noFill/>
              <a:ln w="17463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82">
                <a:extLst>
                  <a:ext uri="{FF2B5EF4-FFF2-40B4-BE49-F238E27FC236}">
                    <a16:creationId xmlns:a16="http://schemas.microsoft.com/office/drawing/2014/main" id="{C5C35674-3547-4612-A4BB-B1F3E0574B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4488" y="1438276"/>
                <a:ext cx="52388" cy="87313"/>
              </a:xfrm>
              <a:prstGeom prst="rect">
                <a:avLst/>
              </a:prstGeom>
              <a:noFill/>
              <a:ln w="17463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Line 83">
                <a:extLst>
                  <a:ext uri="{FF2B5EF4-FFF2-40B4-BE49-F238E27FC236}">
                    <a16:creationId xmlns:a16="http://schemas.microsoft.com/office/drawing/2014/main" id="{7F77610F-186A-4627-82E6-9EB46BA97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50188" y="1597026"/>
                <a:ext cx="34925" cy="0"/>
              </a:xfrm>
              <a:prstGeom prst="line">
                <a:avLst/>
              </a:prstGeom>
              <a:noFill/>
              <a:ln w="17463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Line 84">
                <a:extLst>
                  <a:ext uri="{FF2B5EF4-FFF2-40B4-BE49-F238E27FC236}">
                    <a16:creationId xmlns:a16="http://schemas.microsoft.com/office/drawing/2014/main" id="{0AC71382-C025-4B83-B110-8CA1D6252E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50188" y="1631951"/>
                <a:ext cx="34925" cy="0"/>
              </a:xfrm>
              <a:prstGeom prst="line">
                <a:avLst/>
              </a:prstGeom>
              <a:noFill/>
              <a:ln w="17463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Line 85">
                <a:extLst>
                  <a:ext uri="{FF2B5EF4-FFF2-40B4-BE49-F238E27FC236}">
                    <a16:creationId xmlns:a16="http://schemas.microsoft.com/office/drawing/2014/main" id="{4325B0A4-9B82-4A10-9FBF-34EB9261C1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94663" y="1597026"/>
                <a:ext cx="34925" cy="0"/>
              </a:xfrm>
              <a:prstGeom prst="line">
                <a:avLst/>
              </a:prstGeom>
              <a:noFill/>
              <a:ln w="17463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Line 86">
                <a:extLst>
                  <a:ext uri="{FF2B5EF4-FFF2-40B4-BE49-F238E27FC236}">
                    <a16:creationId xmlns:a16="http://schemas.microsoft.com/office/drawing/2014/main" id="{B8513F41-8468-40AA-9E8F-39C51F297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94663" y="1631951"/>
                <a:ext cx="34925" cy="0"/>
              </a:xfrm>
              <a:prstGeom prst="line">
                <a:avLst/>
              </a:prstGeom>
              <a:noFill/>
              <a:ln w="17463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Line 87">
                <a:extLst>
                  <a:ext uri="{FF2B5EF4-FFF2-40B4-BE49-F238E27FC236}">
                    <a16:creationId xmlns:a16="http://schemas.microsoft.com/office/drawing/2014/main" id="{ED0E5C1A-5DBD-417A-BCD5-52DF77FEA8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72426" y="1562101"/>
                <a:ext cx="34925" cy="0"/>
              </a:xfrm>
              <a:prstGeom prst="line">
                <a:avLst/>
              </a:prstGeom>
              <a:noFill/>
              <a:ln w="17463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Line 88">
                <a:extLst>
                  <a:ext uri="{FF2B5EF4-FFF2-40B4-BE49-F238E27FC236}">
                    <a16:creationId xmlns:a16="http://schemas.microsoft.com/office/drawing/2014/main" id="{3AD24ABE-C7C8-4F9E-AFD3-846A4F1B91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72426" y="1597026"/>
                <a:ext cx="34925" cy="0"/>
              </a:xfrm>
              <a:prstGeom prst="line">
                <a:avLst/>
              </a:prstGeom>
              <a:noFill/>
              <a:ln w="17463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DDDEFE5-7AA2-4A53-B00C-E9915D3F7461}"/>
              </a:ext>
            </a:extLst>
          </p:cNvPr>
          <p:cNvGrpSpPr/>
          <p:nvPr/>
        </p:nvGrpSpPr>
        <p:grpSpPr>
          <a:xfrm>
            <a:off x="6342629" y="2583958"/>
            <a:ext cx="1033988" cy="1770990"/>
            <a:chOff x="7824581" y="2583958"/>
            <a:chExt cx="1033988" cy="177099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F1ABED8-ECEE-48F6-AB61-F50303F5C3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97299" y="4257905"/>
              <a:ext cx="97043" cy="97043"/>
            </a:xfrm>
            <a:prstGeom prst="ellipse">
              <a:avLst/>
            </a:prstGeom>
            <a:solidFill>
              <a:srgbClr val="212126"/>
            </a:solidFill>
            <a:ln w="12700">
              <a:solidFill>
                <a:schemeClr val="accent4"/>
              </a:solidFill>
            </a:ln>
            <a:effectLst>
              <a:outerShdw sx="175000" sy="175000" algn="ctr" rotWithShape="0">
                <a:schemeClr val="tx1">
                  <a:lumMod val="65000"/>
                  <a:lumOff val="3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E6A9249-8FDA-4F44-86F9-9D24F6C095CF}"/>
                </a:ext>
              </a:extLst>
            </p:cNvPr>
            <p:cNvSpPr/>
            <p:nvPr/>
          </p:nvSpPr>
          <p:spPr>
            <a:xfrm>
              <a:off x="7824581" y="2583958"/>
              <a:ext cx="1033988" cy="1052152"/>
            </a:xfrm>
            <a:prstGeom prst="ellipse">
              <a:avLst/>
            </a:prstGeom>
            <a:noFill/>
            <a:ln w="28575"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FE965BD-72CE-4AA5-B094-EA6A434D17E0}"/>
                </a:ext>
              </a:extLst>
            </p:cNvPr>
            <p:cNvCxnSpPr/>
            <p:nvPr/>
          </p:nvCxnSpPr>
          <p:spPr>
            <a:xfrm flipV="1">
              <a:off x="8341576" y="3755785"/>
              <a:ext cx="0" cy="429431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CD27F2A-F082-46E2-8361-7258F0CBB58B}"/>
                </a:ext>
              </a:extLst>
            </p:cNvPr>
            <p:cNvGrpSpPr/>
            <p:nvPr/>
          </p:nvGrpSpPr>
          <p:grpSpPr>
            <a:xfrm>
              <a:off x="8157425" y="2928265"/>
              <a:ext cx="368301" cy="363538"/>
              <a:chOff x="8558213" y="1355726"/>
              <a:chExt cx="368301" cy="363538"/>
            </a:xfrm>
          </p:grpSpPr>
          <p:sp>
            <p:nvSpPr>
              <p:cNvPr id="96" name="Freeform 92">
                <a:extLst>
                  <a:ext uri="{FF2B5EF4-FFF2-40B4-BE49-F238E27FC236}">
                    <a16:creationId xmlns:a16="http://schemas.microsoft.com/office/drawing/2014/main" id="{03AF42EE-B230-4852-80DE-B6F7F7781C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7913" y="1438276"/>
                <a:ext cx="88900" cy="87313"/>
              </a:xfrm>
              <a:custGeom>
                <a:avLst/>
                <a:gdLst>
                  <a:gd name="T0" fmla="*/ 20 w 20"/>
                  <a:gd name="T1" fmla="*/ 20 h 20"/>
                  <a:gd name="T2" fmla="*/ 20 w 20"/>
                  <a:gd name="T3" fmla="*/ 12 h 20"/>
                  <a:gd name="T4" fmla="*/ 10 w 20"/>
                  <a:gd name="T5" fmla="*/ 0 h 20"/>
                  <a:gd name="T6" fmla="*/ 10 w 20"/>
                  <a:gd name="T7" fmla="*/ 0 h 20"/>
                  <a:gd name="T8" fmla="*/ 0 w 20"/>
                  <a:gd name="T9" fmla="*/ 12 h 20"/>
                  <a:gd name="T10" fmla="*/ 0 w 20"/>
                  <a:gd name="T11" fmla="*/ 20 h 20"/>
                  <a:gd name="T12" fmla="*/ 20 w 20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0">
                    <a:moveTo>
                      <a:pt x="20" y="20"/>
                    </a:move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6"/>
                      <a:pt x="17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3" y="0"/>
                      <a:pt x="0" y="6"/>
                      <a:pt x="0" y="12"/>
                    </a:cubicBezTo>
                    <a:cubicBezTo>
                      <a:pt x="0" y="20"/>
                      <a:pt x="0" y="20"/>
                      <a:pt x="0" y="20"/>
                    </a:cubicBezTo>
                    <a:lnTo>
                      <a:pt x="20" y="20"/>
                    </a:lnTo>
                    <a:close/>
                  </a:path>
                </a:pathLst>
              </a:custGeom>
              <a:noFill/>
              <a:ln w="17463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Oval 93">
                <a:extLst>
                  <a:ext uri="{FF2B5EF4-FFF2-40B4-BE49-F238E27FC236}">
                    <a16:creationId xmlns:a16="http://schemas.microsoft.com/office/drawing/2014/main" id="{E9FBFEB7-EF70-48C6-A2D1-A400EA023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7913" y="1355726"/>
                <a:ext cx="88900" cy="87313"/>
              </a:xfrm>
              <a:prstGeom prst="ellipse">
                <a:avLst/>
              </a:prstGeom>
              <a:noFill/>
              <a:ln w="17463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Freeform 94">
                <a:extLst>
                  <a:ext uri="{FF2B5EF4-FFF2-40B4-BE49-F238E27FC236}">
                    <a16:creationId xmlns:a16="http://schemas.microsoft.com/office/drawing/2014/main" id="{7505542E-3D75-42B6-99F3-4FB0230869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8213" y="1635126"/>
                <a:ext cx="87313" cy="84138"/>
              </a:xfrm>
              <a:custGeom>
                <a:avLst/>
                <a:gdLst>
                  <a:gd name="T0" fmla="*/ 20 w 20"/>
                  <a:gd name="T1" fmla="*/ 19 h 19"/>
                  <a:gd name="T2" fmla="*/ 20 w 20"/>
                  <a:gd name="T3" fmla="*/ 12 h 19"/>
                  <a:gd name="T4" fmla="*/ 10 w 20"/>
                  <a:gd name="T5" fmla="*/ 0 h 19"/>
                  <a:gd name="T6" fmla="*/ 10 w 20"/>
                  <a:gd name="T7" fmla="*/ 0 h 19"/>
                  <a:gd name="T8" fmla="*/ 0 w 20"/>
                  <a:gd name="T9" fmla="*/ 12 h 19"/>
                  <a:gd name="T10" fmla="*/ 0 w 20"/>
                  <a:gd name="T11" fmla="*/ 19 h 19"/>
                  <a:gd name="T12" fmla="*/ 20 w 20"/>
                  <a:gd name="T13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9">
                    <a:moveTo>
                      <a:pt x="20" y="19"/>
                    </a:move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5"/>
                      <a:pt x="17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3" y="0"/>
                      <a:pt x="0" y="5"/>
                      <a:pt x="0" y="12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20" y="19"/>
                    </a:lnTo>
                    <a:close/>
                  </a:path>
                </a:pathLst>
              </a:custGeom>
              <a:noFill/>
              <a:ln w="17463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Oval 95">
                <a:extLst>
                  <a:ext uri="{FF2B5EF4-FFF2-40B4-BE49-F238E27FC236}">
                    <a16:creationId xmlns:a16="http://schemas.microsoft.com/office/drawing/2014/main" id="{8E613A13-3B0F-4A24-838B-9759267F6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62976" y="1552576"/>
                <a:ext cx="82550" cy="87313"/>
              </a:xfrm>
              <a:prstGeom prst="ellipse">
                <a:avLst/>
              </a:prstGeom>
              <a:noFill/>
              <a:ln w="17463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Freeform 96">
                <a:extLst>
                  <a:ext uri="{FF2B5EF4-FFF2-40B4-BE49-F238E27FC236}">
                    <a16:creationId xmlns:a16="http://schemas.microsoft.com/office/drawing/2014/main" id="{0A1CAC47-5421-4604-806C-F1287E63B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9201" y="1635126"/>
                <a:ext cx="87313" cy="84138"/>
              </a:xfrm>
              <a:custGeom>
                <a:avLst/>
                <a:gdLst>
                  <a:gd name="T0" fmla="*/ 20 w 20"/>
                  <a:gd name="T1" fmla="*/ 19 h 19"/>
                  <a:gd name="T2" fmla="*/ 20 w 20"/>
                  <a:gd name="T3" fmla="*/ 12 h 19"/>
                  <a:gd name="T4" fmla="*/ 10 w 20"/>
                  <a:gd name="T5" fmla="*/ 0 h 19"/>
                  <a:gd name="T6" fmla="*/ 10 w 20"/>
                  <a:gd name="T7" fmla="*/ 0 h 19"/>
                  <a:gd name="T8" fmla="*/ 0 w 20"/>
                  <a:gd name="T9" fmla="*/ 12 h 19"/>
                  <a:gd name="T10" fmla="*/ 0 w 20"/>
                  <a:gd name="T11" fmla="*/ 19 h 19"/>
                  <a:gd name="T12" fmla="*/ 20 w 20"/>
                  <a:gd name="T13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9">
                    <a:moveTo>
                      <a:pt x="20" y="19"/>
                    </a:move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5"/>
                      <a:pt x="17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3" y="0"/>
                      <a:pt x="0" y="5"/>
                      <a:pt x="0" y="12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20" y="19"/>
                    </a:lnTo>
                    <a:close/>
                  </a:path>
                </a:pathLst>
              </a:custGeom>
              <a:noFill/>
              <a:ln w="17463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Oval 97">
                <a:extLst>
                  <a:ext uri="{FF2B5EF4-FFF2-40B4-BE49-F238E27FC236}">
                    <a16:creationId xmlns:a16="http://schemas.microsoft.com/office/drawing/2014/main" id="{07FC3F9B-73DE-4885-B488-D2ADDA444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39201" y="1552576"/>
                <a:ext cx="82550" cy="87313"/>
              </a:xfrm>
              <a:prstGeom prst="ellipse">
                <a:avLst/>
              </a:prstGeom>
              <a:noFill/>
              <a:ln w="17463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Freeform 98">
                <a:extLst>
                  <a:ext uri="{FF2B5EF4-FFF2-40B4-BE49-F238E27FC236}">
                    <a16:creationId xmlns:a16="http://schemas.microsoft.com/office/drawing/2014/main" id="{99E60398-7284-47D1-93CC-BF154F0868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5213" y="1552576"/>
                <a:ext cx="52388" cy="74613"/>
              </a:xfrm>
              <a:custGeom>
                <a:avLst/>
                <a:gdLst>
                  <a:gd name="T0" fmla="*/ 33 w 33"/>
                  <a:gd name="T1" fmla="*/ 0 h 47"/>
                  <a:gd name="T2" fmla="*/ 33 w 33"/>
                  <a:gd name="T3" fmla="*/ 33 h 47"/>
                  <a:gd name="T4" fmla="*/ 0 w 33"/>
                  <a:gd name="T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7">
                    <a:moveTo>
                      <a:pt x="33" y="0"/>
                    </a:moveTo>
                    <a:lnTo>
                      <a:pt x="33" y="33"/>
                    </a:lnTo>
                    <a:lnTo>
                      <a:pt x="0" y="47"/>
                    </a:lnTo>
                  </a:path>
                </a:pathLst>
              </a:custGeom>
              <a:noFill/>
              <a:ln w="17463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Line 99">
                <a:extLst>
                  <a:ext uri="{FF2B5EF4-FFF2-40B4-BE49-F238E27FC236}">
                    <a16:creationId xmlns:a16="http://schemas.microsoft.com/office/drawing/2014/main" id="{A7D6EBEE-7EFF-4967-BE4B-93AB4F8ED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42363" y="1604963"/>
                <a:ext cx="57150" cy="22225"/>
              </a:xfrm>
              <a:prstGeom prst="line">
                <a:avLst/>
              </a:prstGeom>
              <a:noFill/>
              <a:ln w="17463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Line 100">
                <a:extLst>
                  <a:ext uri="{FF2B5EF4-FFF2-40B4-BE49-F238E27FC236}">
                    <a16:creationId xmlns:a16="http://schemas.microsoft.com/office/drawing/2014/main" id="{65FB0C54-6275-436D-A0E5-3F8A271391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67738" y="1666876"/>
                <a:ext cx="69850" cy="0"/>
              </a:xfrm>
              <a:prstGeom prst="line">
                <a:avLst/>
              </a:prstGeom>
              <a:noFill/>
              <a:ln w="17463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Line 101">
                <a:extLst>
                  <a:ext uri="{FF2B5EF4-FFF2-40B4-BE49-F238E27FC236}">
                    <a16:creationId xmlns:a16="http://schemas.microsoft.com/office/drawing/2014/main" id="{AB21C697-F569-4140-B769-9054EF626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47138" y="1666876"/>
                <a:ext cx="69850" cy="0"/>
              </a:xfrm>
              <a:prstGeom prst="line">
                <a:avLst/>
              </a:prstGeom>
              <a:noFill/>
              <a:ln w="17463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Line 102">
                <a:extLst>
                  <a:ext uri="{FF2B5EF4-FFF2-40B4-BE49-F238E27FC236}">
                    <a16:creationId xmlns:a16="http://schemas.microsoft.com/office/drawing/2014/main" id="{96C4A780-C789-4D32-BE3E-3D45857ECD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07438" y="1473201"/>
                <a:ext cx="69850" cy="0"/>
              </a:xfrm>
              <a:prstGeom prst="line">
                <a:avLst/>
              </a:prstGeom>
              <a:noFill/>
              <a:ln w="17463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ACA10C2-0A22-4EE4-A727-747B8D2F19D8}"/>
              </a:ext>
            </a:extLst>
          </p:cNvPr>
          <p:cNvGrpSpPr/>
          <p:nvPr/>
        </p:nvGrpSpPr>
        <p:grpSpPr>
          <a:xfrm>
            <a:off x="8415894" y="2583958"/>
            <a:ext cx="1033988" cy="1770990"/>
            <a:chOff x="10076521" y="2583958"/>
            <a:chExt cx="1033988" cy="177099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067759D-9EA7-4D21-B89B-DE2FB9D17E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49239" y="4257905"/>
              <a:ext cx="97043" cy="97043"/>
            </a:xfrm>
            <a:prstGeom prst="ellipse">
              <a:avLst/>
            </a:prstGeom>
            <a:solidFill>
              <a:srgbClr val="212126"/>
            </a:solidFill>
            <a:ln w="12700">
              <a:solidFill>
                <a:schemeClr val="accent6"/>
              </a:solidFill>
            </a:ln>
            <a:effectLst>
              <a:outerShdw sx="175000" sy="175000" algn="ctr" rotWithShape="0">
                <a:schemeClr val="tx1">
                  <a:lumMod val="65000"/>
                  <a:lumOff val="3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6491233-93C4-4B8B-9577-745FD54572EC}"/>
                </a:ext>
              </a:extLst>
            </p:cNvPr>
            <p:cNvSpPr/>
            <p:nvPr/>
          </p:nvSpPr>
          <p:spPr>
            <a:xfrm>
              <a:off x="10076521" y="2583958"/>
              <a:ext cx="1033988" cy="1052152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D8057BC-48A6-4758-8BDB-3E2355569B07}"/>
                </a:ext>
              </a:extLst>
            </p:cNvPr>
            <p:cNvCxnSpPr/>
            <p:nvPr/>
          </p:nvCxnSpPr>
          <p:spPr>
            <a:xfrm flipV="1">
              <a:off x="10593516" y="3755785"/>
              <a:ext cx="0" cy="429431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352EC736-9AFF-4D05-AA8B-E33E5DCC1553}"/>
                </a:ext>
              </a:extLst>
            </p:cNvPr>
            <p:cNvGrpSpPr/>
            <p:nvPr/>
          </p:nvGrpSpPr>
          <p:grpSpPr>
            <a:xfrm>
              <a:off x="10471278" y="2921916"/>
              <a:ext cx="244475" cy="376237"/>
              <a:chOff x="9378951" y="1349376"/>
              <a:chExt cx="244475" cy="376237"/>
            </a:xfrm>
          </p:grpSpPr>
          <p:sp>
            <p:nvSpPr>
              <p:cNvPr id="132" name="Freeform 106">
                <a:extLst>
                  <a:ext uri="{FF2B5EF4-FFF2-40B4-BE49-F238E27FC236}">
                    <a16:creationId xmlns:a16="http://schemas.microsoft.com/office/drawing/2014/main" id="{1A43A721-5BDA-4997-8F9A-370DACEBB2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8951" y="1349376"/>
                <a:ext cx="244475" cy="271463"/>
              </a:xfrm>
              <a:custGeom>
                <a:avLst/>
                <a:gdLst>
                  <a:gd name="T0" fmla="*/ 11 w 55"/>
                  <a:gd name="T1" fmla="*/ 62 h 62"/>
                  <a:gd name="T2" fmla="*/ 13 w 55"/>
                  <a:gd name="T3" fmla="*/ 50 h 62"/>
                  <a:gd name="T4" fmla="*/ 0 w 55"/>
                  <a:gd name="T5" fmla="*/ 28 h 62"/>
                  <a:gd name="T6" fmla="*/ 28 w 55"/>
                  <a:gd name="T7" fmla="*/ 0 h 62"/>
                  <a:gd name="T8" fmla="*/ 55 w 55"/>
                  <a:gd name="T9" fmla="*/ 28 h 62"/>
                  <a:gd name="T10" fmla="*/ 43 w 55"/>
                  <a:gd name="T11" fmla="*/ 50 h 62"/>
                  <a:gd name="T12" fmla="*/ 43 w 55"/>
                  <a:gd name="T13" fmla="*/ 62 h 62"/>
                  <a:gd name="T14" fmla="*/ 11 w 55"/>
                  <a:gd name="T1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62">
                    <a:moveTo>
                      <a:pt x="11" y="62"/>
                    </a:moveTo>
                    <a:cubicBezTo>
                      <a:pt x="11" y="62"/>
                      <a:pt x="15" y="56"/>
                      <a:pt x="13" y="50"/>
                    </a:cubicBezTo>
                    <a:cubicBezTo>
                      <a:pt x="10" y="45"/>
                      <a:pt x="0" y="37"/>
                      <a:pt x="0" y="28"/>
                    </a:cubicBezTo>
                    <a:cubicBezTo>
                      <a:pt x="0" y="12"/>
                      <a:pt x="12" y="0"/>
                      <a:pt x="28" y="0"/>
                    </a:cubicBezTo>
                    <a:cubicBezTo>
                      <a:pt x="44" y="0"/>
                      <a:pt x="55" y="13"/>
                      <a:pt x="55" y="28"/>
                    </a:cubicBezTo>
                    <a:cubicBezTo>
                      <a:pt x="55" y="38"/>
                      <a:pt x="46" y="45"/>
                      <a:pt x="43" y="50"/>
                    </a:cubicBezTo>
                    <a:cubicBezTo>
                      <a:pt x="40" y="54"/>
                      <a:pt x="43" y="62"/>
                      <a:pt x="43" y="62"/>
                    </a:cubicBezTo>
                    <a:lnTo>
                      <a:pt x="11" y="62"/>
                    </a:lnTo>
                    <a:close/>
                  </a:path>
                </a:pathLst>
              </a:custGeom>
              <a:noFill/>
              <a:ln w="17463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Line 107">
                <a:extLst>
                  <a:ext uri="{FF2B5EF4-FFF2-40B4-BE49-F238E27FC236}">
                    <a16:creationId xmlns:a16="http://schemas.microsoft.com/office/drawing/2014/main" id="{40D742DC-9425-4DD5-980F-C2A8690A0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36101" y="1655763"/>
                <a:ext cx="125413" cy="0"/>
              </a:xfrm>
              <a:prstGeom prst="line">
                <a:avLst/>
              </a:prstGeom>
              <a:noFill/>
              <a:ln w="17463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Line 108">
                <a:extLst>
                  <a:ext uri="{FF2B5EF4-FFF2-40B4-BE49-F238E27FC236}">
                    <a16:creationId xmlns:a16="http://schemas.microsoft.com/office/drawing/2014/main" id="{742928DA-5B98-4CEC-9C00-FB5298461C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3563" y="1690688"/>
                <a:ext cx="90488" cy="0"/>
              </a:xfrm>
              <a:prstGeom prst="line">
                <a:avLst/>
              </a:prstGeom>
              <a:noFill/>
              <a:ln w="17463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Freeform 109">
                <a:extLst>
                  <a:ext uri="{FF2B5EF4-FFF2-40B4-BE49-F238E27FC236}">
                    <a16:creationId xmlns:a16="http://schemas.microsoft.com/office/drawing/2014/main" id="{4FC52E37-25DA-4D20-A11B-4CC1084BF4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31338" y="1479551"/>
                <a:ext cx="49213" cy="131763"/>
              </a:xfrm>
              <a:custGeom>
                <a:avLst/>
                <a:gdLst>
                  <a:gd name="T0" fmla="*/ 31 w 31"/>
                  <a:gd name="T1" fmla="*/ 83 h 83"/>
                  <a:gd name="T2" fmla="*/ 31 w 31"/>
                  <a:gd name="T3" fmla="*/ 56 h 83"/>
                  <a:gd name="T4" fmla="*/ 0 w 31"/>
                  <a:gd name="T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83">
                    <a:moveTo>
                      <a:pt x="31" y="83"/>
                    </a:moveTo>
                    <a:lnTo>
                      <a:pt x="31" y="56"/>
                    </a:lnTo>
                    <a:lnTo>
                      <a:pt x="0" y="0"/>
                    </a:lnTo>
                  </a:path>
                </a:pathLst>
              </a:custGeom>
              <a:noFill/>
              <a:ln w="17463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Freeform 110">
                <a:extLst>
                  <a:ext uri="{FF2B5EF4-FFF2-40B4-BE49-F238E27FC236}">
                    <a16:creationId xmlns:a16="http://schemas.microsoft.com/office/drawing/2014/main" id="{496BE8E8-C13B-42BE-B7A5-CA6109FC51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17063" y="1479551"/>
                <a:ext cx="49213" cy="131763"/>
              </a:xfrm>
              <a:custGeom>
                <a:avLst/>
                <a:gdLst>
                  <a:gd name="T0" fmla="*/ 0 w 31"/>
                  <a:gd name="T1" fmla="*/ 83 h 83"/>
                  <a:gd name="T2" fmla="*/ 0 w 31"/>
                  <a:gd name="T3" fmla="*/ 56 h 83"/>
                  <a:gd name="T4" fmla="*/ 31 w 31"/>
                  <a:gd name="T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83">
                    <a:moveTo>
                      <a:pt x="0" y="83"/>
                    </a:moveTo>
                    <a:lnTo>
                      <a:pt x="0" y="56"/>
                    </a:lnTo>
                    <a:lnTo>
                      <a:pt x="31" y="0"/>
                    </a:lnTo>
                  </a:path>
                </a:pathLst>
              </a:custGeom>
              <a:noFill/>
              <a:ln w="17463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Freeform 111">
                <a:extLst>
                  <a:ext uri="{FF2B5EF4-FFF2-40B4-BE49-F238E27FC236}">
                    <a16:creationId xmlns:a16="http://schemas.microsoft.com/office/drawing/2014/main" id="{4758F020-94DD-4926-8C44-DAE4B8FF1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8326" y="1462088"/>
                <a:ext cx="80963" cy="26988"/>
              </a:xfrm>
              <a:custGeom>
                <a:avLst/>
                <a:gdLst>
                  <a:gd name="T0" fmla="*/ 0 w 51"/>
                  <a:gd name="T1" fmla="*/ 3 h 17"/>
                  <a:gd name="T2" fmla="*/ 12 w 51"/>
                  <a:gd name="T3" fmla="*/ 17 h 17"/>
                  <a:gd name="T4" fmla="*/ 26 w 51"/>
                  <a:gd name="T5" fmla="*/ 3 h 17"/>
                  <a:gd name="T6" fmla="*/ 37 w 51"/>
                  <a:gd name="T7" fmla="*/ 17 h 17"/>
                  <a:gd name="T8" fmla="*/ 51 w 51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17">
                    <a:moveTo>
                      <a:pt x="0" y="3"/>
                    </a:moveTo>
                    <a:lnTo>
                      <a:pt x="12" y="17"/>
                    </a:lnTo>
                    <a:lnTo>
                      <a:pt x="26" y="3"/>
                    </a:lnTo>
                    <a:lnTo>
                      <a:pt x="37" y="17"/>
                    </a:lnTo>
                    <a:lnTo>
                      <a:pt x="51" y="0"/>
                    </a:lnTo>
                  </a:path>
                </a:pathLst>
              </a:custGeom>
              <a:noFill/>
              <a:ln w="17463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112">
                <a:extLst>
                  <a:ext uri="{FF2B5EF4-FFF2-40B4-BE49-F238E27FC236}">
                    <a16:creationId xmlns:a16="http://schemas.microsoft.com/office/drawing/2014/main" id="{70D252C4-A6D5-43A9-9381-06F4B1981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28163" y="1620838"/>
                <a:ext cx="142875" cy="34925"/>
              </a:xfrm>
              <a:prstGeom prst="rect">
                <a:avLst/>
              </a:prstGeom>
              <a:noFill/>
              <a:ln w="17463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113">
                <a:extLst>
                  <a:ext uri="{FF2B5EF4-FFF2-40B4-BE49-F238E27FC236}">
                    <a16:creationId xmlns:a16="http://schemas.microsoft.com/office/drawing/2014/main" id="{2086FFAE-FBAE-4CDA-B1F5-11A3ED9495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45626" y="1655763"/>
                <a:ext cx="106363" cy="34925"/>
              </a:xfrm>
              <a:prstGeom prst="rect">
                <a:avLst/>
              </a:prstGeom>
              <a:noFill/>
              <a:ln w="17463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114">
                <a:extLst>
                  <a:ext uri="{FF2B5EF4-FFF2-40B4-BE49-F238E27FC236}">
                    <a16:creationId xmlns:a16="http://schemas.microsoft.com/office/drawing/2014/main" id="{51327058-17E5-4ED7-8BE7-EBE310990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3088" y="1690688"/>
                <a:ext cx="71438" cy="34925"/>
              </a:xfrm>
              <a:prstGeom prst="rect">
                <a:avLst/>
              </a:prstGeom>
              <a:noFill/>
              <a:ln w="17463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DE04439F-1122-439E-958D-B8EBB6AE96D1}"/>
              </a:ext>
            </a:extLst>
          </p:cNvPr>
          <p:cNvSpPr txBox="1"/>
          <p:nvPr/>
        </p:nvSpPr>
        <p:spPr>
          <a:xfrm>
            <a:off x="1933902" y="4452304"/>
            <a:ext cx="2370517" cy="127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3000"/>
              </a:lnSpc>
              <a:defRPr/>
            </a:pPr>
            <a:r>
              <a:rPr lang="en-US" sz="2000" b="1">
                <a:solidFill>
                  <a:schemeClr val="accent2"/>
                </a:solidFill>
                <a:latin typeface="+mj-lt"/>
              </a:rPr>
              <a:t>Month 2</a:t>
            </a:r>
            <a:endParaRPr lang="en-US" sz="2400" b="1">
              <a:solidFill>
                <a:schemeClr val="accent2"/>
              </a:solidFill>
              <a:latin typeface="+mj-lt"/>
            </a:endParaRPr>
          </a:p>
          <a:p>
            <a:pPr algn="ctr"/>
            <a:r>
              <a:rPr lang="en-US" b="1">
                <a:solidFill>
                  <a:schemeClr val="bg1"/>
                </a:solidFill>
              </a:rPr>
              <a:t>AI </a:t>
            </a:r>
          </a:p>
          <a:p>
            <a:pPr algn="ctr"/>
            <a:r>
              <a:rPr lang="en-US" b="1">
                <a:solidFill>
                  <a:schemeClr val="bg1"/>
                </a:solidFill>
              </a:rPr>
              <a:t>Algorithm </a:t>
            </a:r>
          </a:p>
          <a:p>
            <a:pPr algn="ctr"/>
            <a:r>
              <a:rPr lang="en-US" b="1">
                <a:solidFill>
                  <a:schemeClr val="bg1"/>
                </a:solidFill>
              </a:rPr>
              <a:t>Prototype Completion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F404017-1177-4D2D-B5E8-B60354B3B6FE}"/>
              </a:ext>
            </a:extLst>
          </p:cNvPr>
          <p:cNvSpPr txBox="1"/>
          <p:nvPr/>
        </p:nvSpPr>
        <p:spPr>
          <a:xfrm>
            <a:off x="3924568" y="4500826"/>
            <a:ext cx="1909253" cy="1048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3000"/>
              </a:lnSpc>
              <a:defRPr/>
            </a:pPr>
            <a:r>
              <a:rPr lang="en-US" sz="2000" b="1">
                <a:solidFill>
                  <a:schemeClr val="accent3"/>
                </a:solidFill>
                <a:latin typeface="+mj-lt"/>
              </a:rPr>
              <a:t>Month 4</a:t>
            </a:r>
          </a:p>
          <a:p>
            <a:pPr algn="ctr">
              <a:lnSpc>
                <a:spcPct val="113000"/>
              </a:lnSpc>
              <a:defRPr/>
            </a:pPr>
            <a:r>
              <a:rPr lang="en-US" b="1">
                <a:solidFill>
                  <a:schemeClr val="bg1"/>
                </a:solidFill>
              </a:rPr>
              <a:t>System Integration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7C54328-23BA-45CC-B5B1-22E26E797313}"/>
              </a:ext>
            </a:extLst>
          </p:cNvPr>
          <p:cNvSpPr txBox="1"/>
          <p:nvPr/>
        </p:nvSpPr>
        <p:spPr>
          <a:xfrm>
            <a:off x="5896086" y="4528205"/>
            <a:ext cx="1909253" cy="994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3000"/>
              </a:lnSpc>
              <a:defRPr/>
            </a:pPr>
            <a:r>
              <a:rPr lang="en-US" sz="2000" b="1">
                <a:solidFill>
                  <a:schemeClr val="accent4"/>
                </a:solidFill>
                <a:latin typeface="+mj-lt"/>
              </a:rPr>
              <a:t>Month 6</a:t>
            </a:r>
          </a:p>
          <a:p>
            <a:pPr algn="ctr"/>
            <a:r>
              <a:rPr lang="en-US" b="1">
                <a:solidFill>
                  <a:schemeClr val="bg1"/>
                </a:solidFill>
              </a:rPr>
              <a:t>Beta Testing </a:t>
            </a:r>
          </a:p>
          <a:p>
            <a:pPr algn="ctr"/>
            <a:r>
              <a:rPr lang="en-US" b="1">
                <a:solidFill>
                  <a:schemeClr val="bg1"/>
                </a:solidFill>
              </a:rPr>
              <a:t>&amp; User Feedback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2DA1BDE-E16C-489D-8FF3-36C6FC279DBC}"/>
              </a:ext>
            </a:extLst>
          </p:cNvPr>
          <p:cNvSpPr txBox="1"/>
          <p:nvPr/>
        </p:nvSpPr>
        <p:spPr>
          <a:xfrm>
            <a:off x="7994136" y="4549659"/>
            <a:ext cx="1909253" cy="994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3000"/>
              </a:lnSpc>
              <a:defRPr/>
            </a:pPr>
            <a:r>
              <a:rPr lang="en-US" sz="2000" b="1">
                <a:solidFill>
                  <a:schemeClr val="accent4"/>
                </a:solidFill>
              </a:rPr>
              <a:t>Month 8 </a:t>
            </a:r>
          </a:p>
          <a:p>
            <a:pPr algn="ctr"/>
            <a:r>
              <a:rPr lang="en-US" b="1">
                <a:solidFill>
                  <a:schemeClr val="bg1"/>
                </a:solidFill>
              </a:rPr>
              <a:t>Full System Deployment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2C816A-6AFD-B991-E3BA-A3A57BE00495}"/>
              </a:ext>
            </a:extLst>
          </p:cNvPr>
          <p:cNvSpPr txBox="1"/>
          <p:nvPr/>
        </p:nvSpPr>
        <p:spPr>
          <a:xfrm>
            <a:off x="9925492" y="4549659"/>
            <a:ext cx="1909253" cy="127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3000"/>
              </a:lnSpc>
              <a:defRPr/>
            </a:pPr>
            <a:r>
              <a:rPr lang="en-US" sz="2000" b="1">
                <a:solidFill>
                  <a:schemeClr val="accent4"/>
                </a:solidFill>
              </a:rPr>
              <a:t>Month 9 </a:t>
            </a:r>
          </a:p>
          <a:p>
            <a:pPr marL="346075" lvl="1" indent="-171450"/>
            <a:r>
              <a:rPr lang="en-US" b="1">
                <a:solidFill>
                  <a:schemeClr val="bg1"/>
                </a:solidFill>
              </a:rPr>
              <a:t>Project Wrap up &amp; Compliance Certification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9C7DFFF-7E42-3AB9-3EFE-BFB32E7A163D}"/>
              </a:ext>
            </a:extLst>
          </p:cNvPr>
          <p:cNvGrpSpPr/>
          <p:nvPr/>
        </p:nvGrpSpPr>
        <p:grpSpPr>
          <a:xfrm>
            <a:off x="10347250" y="2583958"/>
            <a:ext cx="1033988" cy="1770990"/>
            <a:chOff x="10347250" y="2583958"/>
            <a:chExt cx="1033988" cy="177099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64C1584-E59E-21CF-ECA3-BE429B1AEDB5}"/>
                </a:ext>
              </a:extLst>
            </p:cNvPr>
            <p:cNvGrpSpPr/>
            <p:nvPr/>
          </p:nvGrpSpPr>
          <p:grpSpPr>
            <a:xfrm>
              <a:off x="10347250" y="2583958"/>
              <a:ext cx="1033988" cy="1770990"/>
              <a:chOff x="10076521" y="2583958"/>
              <a:chExt cx="1033988" cy="177099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03D3BC9-64F4-5D9B-8684-C0416202B1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49239" y="4257905"/>
                <a:ext cx="97043" cy="97043"/>
              </a:xfrm>
              <a:prstGeom prst="ellipse">
                <a:avLst/>
              </a:prstGeom>
              <a:solidFill>
                <a:srgbClr val="212126"/>
              </a:solidFill>
              <a:ln w="12700">
                <a:solidFill>
                  <a:schemeClr val="bg1"/>
                </a:solidFill>
              </a:ln>
              <a:effectLst>
                <a:outerShdw sx="175000" sy="175000" algn="ctr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22631F5-3564-81D1-BEF7-1AEEB8CFF802}"/>
                  </a:ext>
                </a:extLst>
              </p:cNvPr>
              <p:cNvSpPr/>
              <p:nvPr/>
            </p:nvSpPr>
            <p:spPr>
              <a:xfrm>
                <a:off x="10076521" y="2583958"/>
                <a:ext cx="1033988" cy="1052152"/>
              </a:xfrm>
              <a:prstGeom prst="ellipse">
                <a:avLst/>
              </a:prstGeom>
              <a:noFill/>
              <a:ln w="28575">
                <a:solidFill>
                  <a:srgbClr val="85C4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C827EE8-624A-8514-460B-C5298AF86CAC}"/>
                  </a:ext>
                </a:extLst>
              </p:cNvPr>
              <p:cNvCxnSpPr/>
              <p:nvPr/>
            </p:nvCxnSpPr>
            <p:spPr>
              <a:xfrm flipV="1">
                <a:off x="10593516" y="3755785"/>
                <a:ext cx="0" cy="429431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Graphic 39" descr="Completed with solid fill">
              <a:extLst>
                <a:ext uri="{FF2B5EF4-FFF2-40B4-BE49-F238E27FC236}">
                  <a16:creationId xmlns:a16="http://schemas.microsoft.com/office/drawing/2014/main" id="{D4204A32-EAA4-FBB3-8846-23B7EDD64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64149" y="2753710"/>
              <a:ext cx="770087" cy="7700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119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47" grpId="0"/>
      <p:bldP spid="156" grpId="0"/>
      <p:bldP spid="157" grpId="0"/>
      <p:bldP spid="158" grpId="0"/>
      <p:bldP spid="159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4ABC957D-21D4-40FE-9149-4705F34C534B}"/>
              </a:ext>
            </a:extLst>
          </p:cNvPr>
          <p:cNvSpPr txBox="1"/>
          <p:nvPr/>
        </p:nvSpPr>
        <p:spPr>
          <a:xfrm>
            <a:off x="1528916" y="751783"/>
            <a:ext cx="9134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Risk Management – Part I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E34593-34E7-4934-98A7-1C3D5D7D49C0}"/>
              </a:ext>
            </a:extLst>
          </p:cNvPr>
          <p:cNvSpPr txBox="1"/>
          <p:nvPr/>
        </p:nvSpPr>
        <p:spPr>
          <a:xfrm>
            <a:off x="3829665" y="474784"/>
            <a:ext cx="4532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300">
                <a:solidFill>
                  <a:schemeClr val="bg1"/>
                </a:solidFill>
              </a:rPr>
              <a:t>HIGH LEVEL RISKS</a:t>
            </a:r>
          </a:p>
        </p:txBody>
      </p:sp>
      <p:graphicFrame>
        <p:nvGraphicFramePr>
          <p:cNvPr id="230" name="TextBox 221">
            <a:extLst>
              <a:ext uri="{FF2B5EF4-FFF2-40B4-BE49-F238E27FC236}">
                <a16:creationId xmlns:a16="http://schemas.microsoft.com/office/drawing/2014/main" id="{46DEC220-53F2-71E6-EE1C-EA6694008E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9709729"/>
              </p:ext>
            </p:extLst>
          </p:nvPr>
        </p:nvGraphicFramePr>
        <p:xfrm>
          <a:off x="325818" y="2511967"/>
          <a:ext cx="11435255" cy="2785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34D15DF-F501-AC54-1CF2-1E5AEB6966AA}"/>
              </a:ext>
            </a:extLst>
          </p:cNvPr>
          <p:cNvSpPr txBox="1"/>
          <p:nvPr/>
        </p:nvSpPr>
        <p:spPr>
          <a:xfrm>
            <a:off x="325818" y="2590799"/>
            <a:ext cx="17903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b="1"/>
              <a:t>Algorithm Accuracy Risk</a:t>
            </a:r>
            <a:r>
              <a:rPr lang="en-US" sz="1200"/>
              <a:t>: The AI recommendation algorithm may not achieve the targeted 90% accuracy.</a:t>
            </a:r>
          </a:p>
          <a:p>
            <a:pPr lvl="0"/>
            <a:endParaRPr lang="en-US" sz="1200"/>
          </a:p>
          <a:p>
            <a:pPr lvl="0"/>
            <a:endParaRPr lang="en-US" sz="1200" b="1"/>
          </a:p>
          <a:p>
            <a:pPr lvl="0"/>
            <a:r>
              <a:rPr lang="en-US" sz="1200" b="1"/>
              <a:t>Mitigation</a:t>
            </a:r>
            <a:r>
              <a:rPr lang="en-US" sz="1200"/>
              <a:t>: Conduct iterative testing and model refinement, leveraging Spotify’s machine-learning expertise.</a:t>
            </a:r>
            <a:r>
              <a:rPr lang="en-US" sz="1200" b="1"/>
              <a:t> </a:t>
            </a:r>
            <a:endParaRPr lang="en-US" sz="1200"/>
          </a:p>
          <a:p>
            <a:endParaRPr 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EC223F-4A0A-FAF7-3EF0-59C76FA01FB3}"/>
              </a:ext>
            </a:extLst>
          </p:cNvPr>
          <p:cNvSpPr txBox="1"/>
          <p:nvPr/>
        </p:nvSpPr>
        <p:spPr>
          <a:xfrm>
            <a:off x="2305662" y="2590799"/>
            <a:ext cx="16816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b="1"/>
              <a:t>Integration Risk</a:t>
            </a:r>
            <a:r>
              <a:rPr lang="en-US" sz="1200"/>
              <a:t>: Integration of the AI system may disrupt existing services on Spotify's platform.</a:t>
            </a:r>
          </a:p>
          <a:p>
            <a:pPr lvl="0"/>
            <a:endParaRPr lang="en-US" sz="1200" b="1"/>
          </a:p>
          <a:p>
            <a:pPr lvl="0"/>
            <a:endParaRPr lang="en-US" sz="1200" b="1"/>
          </a:p>
          <a:p>
            <a:pPr lvl="0"/>
            <a:r>
              <a:rPr lang="en-US" sz="1200" b="1"/>
              <a:t>Mitigation</a:t>
            </a:r>
            <a:r>
              <a:rPr lang="en-US" sz="1200"/>
              <a:t>: Perform phased integration with extensive internal testing before full rollout.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04DAD-E585-7F20-4452-1DF92B6A7E14}"/>
              </a:ext>
            </a:extLst>
          </p:cNvPr>
          <p:cNvSpPr txBox="1"/>
          <p:nvPr/>
        </p:nvSpPr>
        <p:spPr>
          <a:xfrm>
            <a:off x="4174553" y="2590799"/>
            <a:ext cx="171648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b="1"/>
              <a:t>Ethical and Bias Risk</a:t>
            </a:r>
            <a:r>
              <a:rPr lang="en-US" sz="1200"/>
              <a:t>: The AI may display biased recommendations, impacting user satisfaction and fairness.</a:t>
            </a:r>
          </a:p>
          <a:p>
            <a:pPr lvl="0"/>
            <a:endParaRPr lang="en-US" sz="1200" b="1"/>
          </a:p>
          <a:p>
            <a:pPr lvl="0"/>
            <a:r>
              <a:rPr lang="en-US" sz="1200" b="1"/>
              <a:t>Mitigation</a:t>
            </a:r>
            <a:r>
              <a:rPr lang="en-US" sz="1200"/>
              <a:t>: Implement bias detection and correction techniques, regularly audit the algorithm, and ensure diverse datasets.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83CD16-C330-1843-D0BE-A089A292A0F7}"/>
              </a:ext>
            </a:extLst>
          </p:cNvPr>
          <p:cNvSpPr txBox="1"/>
          <p:nvPr/>
        </p:nvSpPr>
        <p:spPr>
          <a:xfrm>
            <a:off x="6154397" y="2590799"/>
            <a:ext cx="16816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b="1"/>
              <a:t>Technical Risk:</a:t>
            </a:r>
            <a:r>
              <a:rPr lang="en-US" sz="1200"/>
              <a:t> Technical failures or bottlenecks may occur during AI model development or integration.</a:t>
            </a:r>
          </a:p>
          <a:p>
            <a:pPr lvl="0"/>
            <a:endParaRPr lang="en-US" sz="1200"/>
          </a:p>
          <a:p>
            <a:pPr lvl="0"/>
            <a:r>
              <a:rPr lang="en-US" sz="1200" b="1"/>
              <a:t>Mitigation</a:t>
            </a:r>
            <a:r>
              <a:rPr lang="en-US" sz="1200"/>
              <a:t>: Utilize cloud-based infrastructure for scalability and redundancy and have dedicated technical support teams.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008336-EC62-3EC5-8797-DD7304D11AB0}"/>
              </a:ext>
            </a:extLst>
          </p:cNvPr>
          <p:cNvSpPr txBox="1"/>
          <p:nvPr/>
        </p:nvSpPr>
        <p:spPr>
          <a:xfrm>
            <a:off x="8150769" y="2590799"/>
            <a:ext cx="168165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b="1"/>
              <a:t>Compliance &amp; Legal Risk:</a:t>
            </a:r>
            <a:r>
              <a:rPr lang="en-US" sz="1200"/>
              <a:t> Failure to meet GDPR/CCPA compliance requirements could result in legal and financial penalties.</a:t>
            </a:r>
          </a:p>
          <a:p>
            <a:pPr lvl="0"/>
            <a:endParaRPr lang="en-US" sz="1200"/>
          </a:p>
          <a:p>
            <a:pPr lvl="0"/>
            <a:r>
              <a:rPr lang="en-US" sz="1200" b="1"/>
              <a:t>Mitigation</a:t>
            </a:r>
            <a:r>
              <a:rPr lang="en-US" sz="1200"/>
              <a:t>: Involve legal and data privacy teams early in the process and obtain compliance certification before deployment.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CDE1C-9740-7438-041A-16A13346D601}"/>
              </a:ext>
            </a:extLst>
          </p:cNvPr>
          <p:cNvSpPr txBox="1"/>
          <p:nvPr/>
        </p:nvSpPr>
        <p:spPr>
          <a:xfrm>
            <a:off x="10021948" y="2590799"/>
            <a:ext cx="168165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b="1"/>
              <a:t>Operational Risk</a:t>
            </a:r>
            <a:r>
              <a:rPr lang="en-US" sz="1200"/>
              <a:t>: Cross-functional collaboration issues may delay development.</a:t>
            </a:r>
          </a:p>
          <a:p>
            <a:pPr lvl="0"/>
            <a:endParaRPr lang="en-US" sz="1200"/>
          </a:p>
          <a:p>
            <a:pPr lvl="0"/>
            <a:endParaRPr lang="en-US" sz="1200" b="1"/>
          </a:p>
          <a:p>
            <a:pPr lvl="0"/>
            <a:r>
              <a:rPr lang="en-US" sz="1200" b="1"/>
              <a:t>Mitigation</a:t>
            </a:r>
            <a:r>
              <a:rPr lang="en-US" sz="1200"/>
              <a:t>: Assign a dedicated project manager and hold regular cross-functional meetings to ensure alignment.</a:t>
            </a:r>
          </a:p>
        </p:txBody>
      </p:sp>
    </p:spTree>
    <p:extLst>
      <p:ext uri="{BB962C8B-B14F-4D97-AF65-F5344CB8AC3E}">
        <p14:creationId xmlns:p14="http://schemas.microsoft.com/office/powerpoint/2010/main" val="139860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Graphic spid="230" grpId="0">
        <p:bldAsOne/>
      </p:bldGraphic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4ABC957D-21D4-40FE-9149-4705F34C534B}"/>
              </a:ext>
            </a:extLst>
          </p:cNvPr>
          <p:cNvSpPr txBox="1"/>
          <p:nvPr/>
        </p:nvSpPr>
        <p:spPr>
          <a:xfrm>
            <a:off x="1528916" y="751783"/>
            <a:ext cx="913416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Risk Management – Part II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E34593-34E7-4934-98A7-1C3D5D7D49C0}"/>
              </a:ext>
            </a:extLst>
          </p:cNvPr>
          <p:cNvSpPr txBox="1"/>
          <p:nvPr/>
        </p:nvSpPr>
        <p:spPr>
          <a:xfrm>
            <a:off x="3829665" y="474784"/>
            <a:ext cx="4532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300">
                <a:solidFill>
                  <a:schemeClr val="bg1"/>
                </a:solidFill>
              </a:rPr>
              <a:t>HIGH LEVEL RISKS</a:t>
            </a:r>
          </a:p>
        </p:txBody>
      </p:sp>
      <p:graphicFrame>
        <p:nvGraphicFramePr>
          <p:cNvPr id="230" name="TextBox 221">
            <a:extLst>
              <a:ext uri="{FF2B5EF4-FFF2-40B4-BE49-F238E27FC236}">
                <a16:creationId xmlns:a16="http://schemas.microsoft.com/office/drawing/2014/main" id="{46DEC220-53F2-71E6-EE1C-EA6694008E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054"/>
              </p:ext>
            </p:extLst>
          </p:nvPr>
        </p:nvGraphicFramePr>
        <p:xfrm>
          <a:off x="1629100" y="2472188"/>
          <a:ext cx="8755116" cy="2785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34D15DF-F501-AC54-1CF2-1E5AEB6966AA}"/>
              </a:ext>
            </a:extLst>
          </p:cNvPr>
          <p:cNvSpPr txBox="1"/>
          <p:nvPr/>
        </p:nvSpPr>
        <p:spPr>
          <a:xfrm>
            <a:off x="1765733" y="2525980"/>
            <a:ext cx="20284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User Perception Risk: </a:t>
            </a:r>
            <a:r>
              <a:rPr lang="en-US" sz="1200"/>
              <a:t>Some may feel uncomfortable with AI-generated recommendations, believing their privacy is being compromised.</a:t>
            </a:r>
          </a:p>
          <a:p>
            <a:endParaRPr lang="en-US" sz="1200" b="1"/>
          </a:p>
          <a:p>
            <a:r>
              <a:rPr lang="en-US" sz="1200" b="1"/>
              <a:t>Mitigation</a:t>
            </a:r>
            <a:r>
              <a:rPr lang="en-US" sz="1200"/>
              <a:t>: Clearly communicate how the AI system works, ensure transparency around data usage, and provide users with options to control their data and preferences.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04DAD-E585-7F20-4452-1DF92B6A7E14}"/>
              </a:ext>
            </a:extLst>
          </p:cNvPr>
          <p:cNvSpPr txBox="1"/>
          <p:nvPr/>
        </p:nvSpPr>
        <p:spPr>
          <a:xfrm>
            <a:off x="4687611" y="2525980"/>
            <a:ext cx="20284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388" lvl="0"/>
            <a:r>
              <a:rPr lang="en-US" sz="1200" b="1"/>
              <a:t>Contractual Risk:</a:t>
            </a:r>
            <a:r>
              <a:rPr lang="en-US" sz="1200"/>
              <a:t> Issues with external partners (e.g., cloud services) may lead to delays or financial penalties.</a:t>
            </a:r>
          </a:p>
          <a:p>
            <a:pPr marL="52388" lvl="0"/>
            <a:endParaRPr lang="en-US" sz="1200"/>
          </a:p>
          <a:p>
            <a:pPr marL="52388" lvl="0"/>
            <a:endParaRPr lang="en-US" sz="1200"/>
          </a:p>
          <a:p>
            <a:pPr marL="52388" lvl="0"/>
            <a:endParaRPr lang="en-US" sz="1200"/>
          </a:p>
          <a:p>
            <a:pPr marL="52388" lvl="0"/>
            <a:r>
              <a:rPr lang="en-US" sz="1200" b="1"/>
              <a:t>Mitigation</a:t>
            </a:r>
            <a:r>
              <a:rPr lang="en-US" sz="1200"/>
              <a:t>: Establish clear SLAs with external vendors and monitor their performance closely.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222CD-FD83-BA83-DFDC-41F737987B8C}"/>
              </a:ext>
            </a:extLst>
          </p:cNvPr>
          <p:cNvSpPr txBox="1"/>
          <p:nvPr/>
        </p:nvSpPr>
        <p:spPr>
          <a:xfrm>
            <a:off x="7851223" y="2525980"/>
            <a:ext cx="2186152" cy="231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200" b="1"/>
              <a:t>Reputation and User Trust Risk: </a:t>
            </a:r>
            <a:r>
              <a:rPr lang="en-US" sz="1200"/>
              <a:t>Misuse of user data or poor recommendations could erode user trust in Spotify’s platform</a:t>
            </a:r>
            <a:r>
              <a:rPr lang="en-US" sz="1200" b="1"/>
              <a:t>.</a:t>
            </a:r>
          </a:p>
          <a:p>
            <a:pPr marR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200" b="1"/>
              <a:t>Mitigation:</a:t>
            </a:r>
            <a:r>
              <a:rPr lang="en-US" sz="1200"/>
              <a:t> Ensure transparency in data usage, prioritize privacy, and maintain high-quality recommendations.</a:t>
            </a:r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2026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Graphic spid="230" grpId="0">
        <p:bldAsOne/>
      </p:bldGraphic>
      <p:bldP spid="2" grpId="0"/>
      <p:bldP spid="4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4FE4123-744B-4667-A2A3-D88D8FB87137}"/>
              </a:ext>
            </a:extLst>
          </p:cNvPr>
          <p:cNvSpPr txBox="1"/>
          <p:nvPr/>
        </p:nvSpPr>
        <p:spPr>
          <a:xfrm>
            <a:off x="1528916" y="751783"/>
            <a:ext cx="9134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+mj-lt"/>
              </a:rPr>
              <a:t>Stakeholder Engagement Strategy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CE0F28-BC57-464E-970A-DA05DDD849ED}"/>
              </a:ext>
            </a:extLst>
          </p:cNvPr>
          <p:cNvSpPr txBox="1"/>
          <p:nvPr/>
        </p:nvSpPr>
        <p:spPr>
          <a:xfrm>
            <a:off x="3829665" y="474784"/>
            <a:ext cx="4532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300">
                <a:solidFill>
                  <a:schemeClr val="bg1"/>
                </a:solidFill>
              </a:rPr>
              <a:t>OUR STRATEGY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2D9329-B96D-9E84-2244-325769CB326F}"/>
              </a:ext>
            </a:extLst>
          </p:cNvPr>
          <p:cNvGrpSpPr/>
          <p:nvPr/>
        </p:nvGrpSpPr>
        <p:grpSpPr>
          <a:xfrm>
            <a:off x="1326595" y="2244639"/>
            <a:ext cx="2980481" cy="2368722"/>
            <a:chOff x="1272896" y="1844450"/>
            <a:chExt cx="2980481" cy="2368722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F013CE6F-43A6-4AA7-B23D-E440689FAB60}"/>
                </a:ext>
              </a:extLst>
            </p:cNvPr>
            <p:cNvSpPr/>
            <p:nvPr/>
          </p:nvSpPr>
          <p:spPr>
            <a:xfrm flipV="1">
              <a:off x="1284780" y="2910496"/>
              <a:ext cx="2968597" cy="1302676"/>
            </a:xfrm>
            <a:prstGeom prst="roundRect">
              <a:avLst>
                <a:gd name="adj" fmla="val 2737"/>
              </a:avLst>
            </a:prstGeom>
            <a:solidFill>
              <a:schemeClr val="bg1"/>
            </a:solidFill>
            <a:ln>
              <a:noFill/>
            </a:ln>
            <a:effectLst>
              <a:outerShdw blurRad="558800" dist="457200" dir="2700000" sx="82000" sy="82000" algn="tl" rotWithShape="0">
                <a:schemeClr val="accent4"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008BA3F-4642-44D0-9E2E-DE8E1B1F7315}"/>
                </a:ext>
              </a:extLst>
            </p:cNvPr>
            <p:cNvSpPr/>
            <p:nvPr/>
          </p:nvSpPr>
          <p:spPr>
            <a:xfrm>
              <a:off x="1272896" y="1844450"/>
              <a:ext cx="2980481" cy="1086037"/>
            </a:xfrm>
            <a:prstGeom prst="roundRect">
              <a:avLst>
                <a:gd name="adj" fmla="val 2737"/>
              </a:avLst>
            </a:prstGeom>
            <a:gradFill>
              <a:gsLst>
                <a:gs pos="0">
                  <a:schemeClr val="accent4"/>
                </a:gs>
                <a:gs pos="85000">
                  <a:schemeClr val="accent1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558800" dist="469900" dir="2700000" sx="82000" sy="82000" algn="tl" rotWithShape="0">
                <a:schemeClr val="accent4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30467B25-FE55-4F55-A070-76645DC06CE0}"/>
                </a:ext>
              </a:extLst>
            </p:cNvPr>
            <p:cNvSpPr/>
            <p:nvPr/>
          </p:nvSpPr>
          <p:spPr>
            <a:xfrm>
              <a:off x="1752246" y="2001708"/>
              <a:ext cx="1853056" cy="731453"/>
            </a:xfrm>
            <a:prstGeom prst="roundRect">
              <a:avLst>
                <a:gd name="adj" fmla="val 13217"/>
              </a:avLst>
            </a:prstGeom>
            <a:noFill/>
            <a:ln>
              <a:noFill/>
            </a:ln>
            <a:effectLst>
              <a:outerShdw blurRad="114300" dist="63500" dir="5400000" sx="90000" sy="9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/>
                <a:t>Pre-Kickoff</a:t>
              </a:r>
              <a:endParaRPr lang="en-US" sz="20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9100EB-DA36-42D2-9612-5E8A494B3A62}"/>
                </a:ext>
              </a:extLst>
            </p:cNvPr>
            <p:cNvSpPr txBox="1"/>
            <p:nvPr/>
          </p:nvSpPr>
          <p:spPr>
            <a:xfrm>
              <a:off x="1288854" y="3090110"/>
              <a:ext cx="2779841" cy="83099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R="0" lvl="0" algn="ctr">
                <a:spcBef>
                  <a:spcPts val="0"/>
                </a:spcBef>
                <a:spcAft>
                  <a:spcPts val="0"/>
                </a:spcAft>
                <a:buSzPts val="1000"/>
                <a:tabLst>
                  <a:tab pos="457200" algn="l"/>
                </a:tabLst>
              </a:pPr>
              <a:r>
                <a:rPr lang="en-US" sz="1600" b="1" dirty="0"/>
                <a:t>Brief key stakeholders and gather feedback on the project charter</a:t>
              </a:r>
              <a:endParaRPr lang="en-US" sz="10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0EF470D-9011-22C7-6B99-D2AF23C94E5D}"/>
              </a:ext>
            </a:extLst>
          </p:cNvPr>
          <p:cNvGrpSpPr/>
          <p:nvPr/>
        </p:nvGrpSpPr>
        <p:grpSpPr>
          <a:xfrm>
            <a:off x="8436315" y="2279958"/>
            <a:ext cx="2992366" cy="2333403"/>
            <a:chOff x="8169822" y="1879769"/>
            <a:chExt cx="2992366" cy="2333403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A1865593-88C5-40BA-8D30-554EB757188D}"/>
                </a:ext>
              </a:extLst>
            </p:cNvPr>
            <p:cNvSpPr/>
            <p:nvPr/>
          </p:nvSpPr>
          <p:spPr>
            <a:xfrm>
              <a:off x="8169822" y="2910496"/>
              <a:ext cx="2992366" cy="1302676"/>
            </a:xfrm>
            <a:prstGeom prst="roundRect">
              <a:avLst>
                <a:gd name="adj" fmla="val 2737"/>
              </a:avLst>
            </a:prstGeom>
            <a:solidFill>
              <a:schemeClr val="bg1"/>
            </a:solidFill>
            <a:ln>
              <a:noFill/>
            </a:ln>
            <a:effectLst>
              <a:outerShdw blurRad="558800" dist="457200" dir="2700000" sx="82000" sy="82000" algn="tl" rotWithShape="0">
                <a:schemeClr val="accent4"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1734C0D1-EAE2-4416-A2A1-DE0C1D54E2F1}"/>
                </a:ext>
              </a:extLst>
            </p:cNvPr>
            <p:cNvSpPr/>
            <p:nvPr/>
          </p:nvSpPr>
          <p:spPr>
            <a:xfrm>
              <a:off x="8169822" y="1879769"/>
              <a:ext cx="2992365" cy="1050718"/>
            </a:xfrm>
            <a:prstGeom prst="roundRect">
              <a:avLst>
                <a:gd name="adj" fmla="val 2737"/>
              </a:avLst>
            </a:prstGeom>
            <a:gradFill>
              <a:gsLst>
                <a:gs pos="0">
                  <a:schemeClr val="accent4"/>
                </a:gs>
                <a:gs pos="85000">
                  <a:schemeClr val="accent1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558800" dist="469900" dir="2700000" sx="82000" sy="82000" algn="tl" rotWithShape="0">
                <a:schemeClr val="accent4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/>
            </a:p>
            <a:p>
              <a:pPr algn="ctr"/>
              <a:endParaRPr lang="en-US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C202A2C6-E2D1-4FBE-B3A0-AECC4723AFD2}"/>
                </a:ext>
              </a:extLst>
            </p:cNvPr>
            <p:cNvSpPr/>
            <p:nvPr/>
          </p:nvSpPr>
          <p:spPr>
            <a:xfrm>
              <a:off x="8721215" y="1940919"/>
              <a:ext cx="1889580" cy="830997"/>
            </a:xfrm>
            <a:prstGeom prst="roundRect">
              <a:avLst>
                <a:gd name="adj" fmla="val 13217"/>
              </a:avLst>
            </a:prstGeom>
            <a:noFill/>
            <a:ln>
              <a:noFill/>
            </a:ln>
            <a:effectLst>
              <a:outerShdw blurRad="114300" dist="63500" dir="5400000" sx="90000" sy="9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/>
                <a:t>Post Kickoff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8FFC1A0-F378-4553-8EDA-BB262833455B}"/>
                </a:ext>
              </a:extLst>
            </p:cNvPr>
            <p:cNvSpPr txBox="1"/>
            <p:nvPr/>
          </p:nvSpPr>
          <p:spPr>
            <a:xfrm>
              <a:off x="8360301" y="3094473"/>
              <a:ext cx="26995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SzPts val="1000"/>
                <a:tabLst>
                  <a:tab pos="457200" algn="l"/>
                </a:tabLst>
              </a:pPr>
              <a:r>
                <a:rPr lang="en-US" sz="1600" b="1"/>
                <a:t>Establish regular check-ins and a feedback loop to maintain ongoing alignment and resolve issues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140EE8-D13C-48A2-95D3-1DA4838AE4F0}"/>
              </a:ext>
            </a:extLst>
          </p:cNvPr>
          <p:cNvGrpSpPr/>
          <p:nvPr/>
        </p:nvGrpSpPr>
        <p:grpSpPr>
          <a:xfrm>
            <a:off x="4892560" y="2201102"/>
            <a:ext cx="2992366" cy="2412259"/>
            <a:chOff x="4858469" y="1800914"/>
            <a:chExt cx="2992366" cy="241225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CA676B3-3C42-475D-939E-7E1EFD4CA736}"/>
                </a:ext>
              </a:extLst>
            </p:cNvPr>
            <p:cNvSpPr/>
            <p:nvPr/>
          </p:nvSpPr>
          <p:spPr>
            <a:xfrm>
              <a:off x="4858469" y="2799251"/>
              <a:ext cx="2992365" cy="1413922"/>
            </a:xfrm>
            <a:prstGeom prst="roundRect">
              <a:avLst>
                <a:gd name="adj" fmla="val 2737"/>
              </a:avLst>
            </a:prstGeom>
            <a:solidFill>
              <a:schemeClr val="bg1"/>
            </a:solidFill>
            <a:ln>
              <a:noFill/>
            </a:ln>
            <a:effectLst>
              <a:outerShdw blurRad="558800" dist="457200" dir="2700000" sx="82000" sy="82000" algn="tl" rotWithShape="0">
                <a:schemeClr val="accent4"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65583FE-341E-42F4-9E08-7FCDE727372A}"/>
                </a:ext>
              </a:extLst>
            </p:cNvPr>
            <p:cNvSpPr/>
            <p:nvPr/>
          </p:nvSpPr>
          <p:spPr>
            <a:xfrm>
              <a:off x="4858470" y="1859779"/>
              <a:ext cx="2992365" cy="1050718"/>
            </a:xfrm>
            <a:prstGeom prst="roundRect">
              <a:avLst>
                <a:gd name="adj" fmla="val 2737"/>
              </a:avLst>
            </a:prstGeom>
            <a:gradFill>
              <a:gsLst>
                <a:gs pos="0">
                  <a:schemeClr val="accent4"/>
                </a:gs>
                <a:gs pos="85000">
                  <a:schemeClr val="accent1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558800" dist="469900" dir="2700000" sx="82000" sy="82000" algn="tl" rotWithShape="0">
                <a:schemeClr val="accent4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B92F0584-342A-4F93-AC00-BAECCD899F27}"/>
                </a:ext>
              </a:extLst>
            </p:cNvPr>
            <p:cNvSpPr/>
            <p:nvPr/>
          </p:nvSpPr>
          <p:spPr>
            <a:xfrm>
              <a:off x="5409860" y="1800914"/>
              <a:ext cx="1889582" cy="998337"/>
            </a:xfrm>
            <a:prstGeom prst="roundRect">
              <a:avLst>
                <a:gd name="adj" fmla="val 13217"/>
              </a:avLst>
            </a:prstGeom>
            <a:noFill/>
            <a:ln>
              <a:noFill/>
            </a:ln>
            <a:effectLst>
              <a:outerShdw blurRad="114300" dist="63500" dir="5400000" sx="90000" sy="9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1"/>
            </a:p>
            <a:p>
              <a:pPr algn="ctr"/>
              <a:r>
                <a:rPr lang="en-US" sz="2000" b="1"/>
                <a:t>During Kickoff</a:t>
              </a:r>
            </a:p>
            <a:p>
              <a:pPr algn="ctr"/>
              <a:endParaRPr lang="en-US" sz="16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607A2D3-7F85-42DB-96FE-676E3AF1F283}"/>
                </a:ext>
              </a:extLst>
            </p:cNvPr>
            <p:cNvSpPr txBox="1"/>
            <p:nvPr/>
          </p:nvSpPr>
          <p:spPr>
            <a:xfrm>
              <a:off x="5030014" y="3083456"/>
              <a:ext cx="2620417" cy="83099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>
                <a:buSzPts val="1000"/>
                <a:tabLst>
                  <a:tab pos="457200" algn="l"/>
                </a:tabLst>
              </a:pPr>
              <a:r>
                <a:rPr lang="en-US" sz="1600" b="1" dirty="0"/>
                <a:t>Clarify roles, encourage active participation, and align expectations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122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4FE4123-744B-4667-A2A3-D88D8FB87137}"/>
              </a:ext>
            </a:extLst>
          </p:cNvPr>
          <p:cNvSpPr txBox="1"/>
          <p:nvPr/>
        </p:nvSpPr>
        <p:spPr>
          <a:xfrm>
            <a:off x="1528916" y="751783"/>
            <a:ext cx="9134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+mj-lt"/>
              </a:rPr>
              <a:t>Communication Strategy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CE0F28-BC57-464E-970A-DA05DDD849ED}"/>
              </a:ext>
            </a:extLst>
          </p:cNvPr>
          <p:cNvSpPr txBox="1"/>
          <p:nvPr/>
        </p:nvSpPr>
        <p:spPr>
          <a:xfrm>
            <a:off x="3829665" y="474784"/>
            <a:ext cx="4532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300">
                <a:solidFill>
                  <a:schemeClr val="bg1"/>
                </a:solidFill>
              </a:rPr>
              <a:t>OUR STRATEGY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CA676B3-3C42-475D-939E-7E1EFD4CA736}"/>
              </a:ext>
            </a:extLst>
          </p:cNvPr>
          <p:cNvSpPr/>
          <p:nvPr/>
        </p:nvSpPr>
        <p:spPr>
          <a:xfrm>
            <a:off x="6256447" y="1844450"/>
            <a:ext cx="4662657" cy="1889580"/>
          </a:xfrm>
          <a:prstGeom prst="roundRect">
            <a:avLst>
              <a:gd name="adj" fmla="val 2737"/>
            </a:avLst>
          </a:prstGeom>
          <a:solidFill>
            <a:schemeClr val="bg1"/>
          </a:solidFill>
          <a:ln>
            <a:noFill/>
          </a:ln>
          <a:effectLst>
            <a:outerShdw blurRad="558800" dist="457200" dir="2700000" sx="82000" sy="82000" algn="tl" rotWithShape="0">
              <a:schemeClr val="accent4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65583FE-341E-42F4-9E08-7FCDE727372A}"/>
              </a:ext>
            </a:extLst>
          </p:cNvPr>
          <p:cNvSpPr/>
          <p:nvPr/>
        </p:nvSpPr>
        <p:spPr>
          <a:xfrm>
            <a:off x="6256448" y="1844450"/>
            <a:ext cx="1889580" cy="1889580"/>
          </a:xfrm>
          <a:prstGeom prst="roundRect">
            <a:avLst>
              <a:gd name="adj" fmla="val 2737"/>
            </a:avLst>
          </a:prstGeom>
          <a:gradFill>
            <a:gsLst>
              <a:gs pos="0">
                <a:schemeClr val="accent4"/>
              </a:gs>
              <a:gs pos="85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558800" dist="469900" dir="2700000" sx="82000" sy="82000" algn="tl" rotWithShape="0">
              <a:schemeClr val="accent4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796E7A4-6233-47D7-B8A1-A5332A676EF4}"/>
              </a:ext>
            </a:extLst>
          </p:cNvPr>
          <p:cNvSpPr/>
          <p:nvPr/>
        </p:nvSpPr>
        <p:spPr>
          <a:xfrm>
            <a:off x="6256447" y="4036071"/>
            <a:ext cx="4662657" cy="1889580"/>
          </a:xfrm>
          <a:prstGeom prst="roundRect">
            <a:avLst>
              <a:gd name="adj" fmla="val 2737"/>
            </a:avLst>
          </a:prstGeom>
          <a:solidFill>
            <a:schemeClr val="bg1"/>
          </a:solidFill>
          <a:ln>
            <a:noFill/>
          </a:ln>
          <a:effectLst>
            <a:outerShdw blurRad="558800" dist="457200" dir="2700000" sx="82000" sy="82000" algn="tl" rotWithShape="0">
              <a:schemeClr val="accent4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0DFCCF5-46CD-4ECD-B31F-FC229FA06604}"/>
              </a:ext>
            </a:extLst>
          </p:cNvPr>
          <p:cNvSpPr/>
          <p:nvPr/>
        </p:nvSpPr>
        <p:spPr>
          <a:xfrm>
            <a:off x="6256448" y="4036071"/>
            <a:ext cx="1889580" cy="1889580"/>
          </a:xfrm>
          <a:prstGeom prst="roundRect">
            <a:avLst>
              <a:gd name="adj" fmla="val 2737"/>
            </a:avLst>
          </a:prstGeom>
          <a:gradFill>
            <a:gsLst>
              <a:gs pos="0">
                <a:schemeClr val="accent4"/>
              </a:gs>
              <a:gs pos="85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558800" dist="469900" dir="2700000" sx="82000" sy="82000" algn="tl" rotWithShape="0">
              <a:schemeClr val="accent4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013CE6F-43A6-4AA7-B23D-E440689FAB60}"/>
              </a:ext>
            </a:extLst>
          </p:cNvPr>
          <p:cNvSpPr/>
          <p:nvPr/>
        </p:nvSpPr>
        <p:spPr>
          <a:xfrm>
            <a:off x="1272896" y="1890632"/>
            <a:ext cx="4662657" cy="1889580"/>
          </a:xfrm>
          <a:prstGeom prst="roundRect">
            <a:avLst>
              <a:gd name="adj" fmla="val 2737"/>
            </a:avLst>
          </a:prstGeom>
          <a:solidFill>
            <a:schemeClr val="bg1"/>
          </a:solidFill>
          <a:ln>
            <a:noFill/>
          </a:ln>
          <a:effectLst>
            <a:outerShdw blurRad="558800" dist="457200" dir="2700000" sx="82000" sy="82000" algn="tl" rotWithShape="0">
              <a:schemeClr val="accent4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008BA3F-4642-44D0-9E2E-DE8E1B1F7315}"/>
              </a:ext>
            </a:extLst>
          </p:cNvPr>
          <p:cNvSpPr/>
          <p:nvPr/>
        </p:nvSpPr>
        <p:spPr>
          <a:xfrm>
            <a:off x="1272897" y="1890632"/>
            <a:ext cx="1889580" cy="1889580"/>
          </a:xfrm>
          <a:prstGeom prst="roundRect">
            <a:avLst>
              <a:gd name="adj" fmla="val 2737"/>
            </a:avLst>
          </a:prstGeom>
          <a:gradFill>
            <a:gsLst>
              <a:gs pos="0">
                <a:schemeClr val="accent4"/>
              </a:gs>
              <a:gs pos="85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558800" dist="469900" dir="2700000" sx="82000" sy="82000" algn="tl" rotWithShape="0">
              <a:schemeClr val="accent4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1865593-88C5-40BA-8D30-554EB757188D}"/>
              </a:ext>
            </a:extLst>
          </p:cNvPr>
          <p:cNvSpPr/>
          <p:nvPr/>
        </p:nvSpPr>
        <p:spPr>
          <a:xfrm>
            <a:off x="1272896" y="4036071"/>
            <a:ext cx="4662657" cy="1889580"/>
          </a:xfrm>
          <a:prstGeom prst="roundRect">
            <a:avLst>
              <a:gd name="adj" fmla="val 2737"/>
            </a:avLst>
          </a:prstGeom>
          <a:solidFill>
            <a:schemeClr val="bg1"/>
          </a:solidFill>
          <a:ln>
            <a:noFill/>
          </a:ln>
          <a:effectLst>
            <a:outerShdw blurRad="558800" dist="457200" dir="2700000" sx="82000" sy="82000" algn="tl" rotWithShape="0">
              <a:schemeClr val="accent4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734C0D1-EAE2-4416-A2A1-DE0C1D54E2F1}"/>
              </a:ext>
            </a:extLst>
          </p:cNvPr>
          <p:cNvSpPr/>
          <p:nvPr/>
        </p:nvSpPr>
        <p:spPr>
          <a:xfrm>
            <a:off x="1272897" y="4036071"/>
            <a:ext cx="1889580" cy="1889580"/>
          </a:xfrm>
          <a:prstGeom prst="roundRect">
            <a:avLst>
              <a:gd name="adj" fmla="val 2737"/>
            </a:avLst>
          </a:prstGeom>
          <a:gradFill>
            <a:gsLst>
              <a:gs pos="0">
                <a:schemeClr val="accent4"/>
              </a:gs>
              <a:gs pos="85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558800" dist="469900" dir="2700000" sx="82000" sy="82000" algn="tl" rotWithShape="0">
              <a:schemeClr val="accent4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92F0584-342A-4F93-AC00-BAECCD899F27}"/>
              </a:ext>
            </a:extLst>
          </p:cNvPr>
          <p:cNvSpPr/>
          <p:nvPr/>
        </p:nvSpPr>
        <p:spPr>
          <a:xfrm>
            <a:off x="6256446" y="2011747"/>
            <a:ext cx="1889582" cy="1554351"/>
          </a:xfrm>
          <a:prstGeom prst="roundRect">
            <a:avLst>
              <a:gd name="adj" fmla="val 13217"/>
            </a:avLst>
          </a:prstGeom>
          <a:noFill/>
          <a:ln>
            <a:noFill/>
          </a:ln>
          <a:effectLst>
            <a:outerShdw blurRad="114300" dist="63500" dir="5400000" sx="90000" sy="9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/>
              <a:t>2</a:t>
            </a:r>
          </a:p>
          <a:p>
            <a:pPr algn="ctr"/>
            <a:r>
              <a:rPr lang="en-US" sz="1600" b="1"/>
              <a:t>Project Team Members (AI/ML, Legal, Data Privacy, Product)</a:t>
            </a:r>
          </a:p>
          <a:p>
            <a:pPr algn="ctr"/>
            <a:endParaRPr lang="en-US" sz="1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205B038-7631-4536-B940-FD64BF4585DE}"/>
              </a:ext>
            </a:extLst>
          </p:cNvPr>
          <p:cNvSpPr/>
          <p:nvPr/>
        </p:nvSpPr>
        <p:spPr>
          <a:xfrm>
            <a:off x="6300138" y="4162997"/>
            <a:ext cx="1708524" cy="1480009"/>
          </a:xfrm>
          <a:prstGeom prst="roundRect">
            <a:avLst>
              <a:gd name="adj" fmla="val 13217"/>
            </a:avLst>
          </a:prstGeom>
          <a:noFill/>
          <a:ln>
            <a:noFill/>
          </a:ln>
          <a:effectLst>
            <a:outerShdw blurRad="114300" dist="63500" dir="5400000" sx="90000" sy="9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/>
              <a:t>4</a:t>
            </a:r>
          </a:p>
          <a:p>
            <a:pPr algn="ctr"/>
            <a:r>
              <a:rPr lang="en-US" sz="1600" b="1"/>
              <a:t>Project Documentation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0467B25-FE55-4F55-A070-76645DC06CE0}"/>
              </a:ext>
            </a:extLst>
          </p:cNvPr>
          <p:cNvSpPr/>
          <p:nvPr/>
        </p:nvSpPr>
        <p:spPr>
          <a:xfrm>
            <a:off x="1270132" y="2011747"/>
            <a:ext cx="1853056" cy="1201238"/>
          </a:xfrm>
          <a:prstGeom prst="roundRect">
            <a:avLst>
              <a:gd name="adj" fmla="val 13217"/>
            </a:avLst>
          </a:prstGeom>
          <a:noFill/>
          <a:ln>
            <a:noFill/>
          </a:ln>
          <a:effectLst>
            <a:outerShdw blurRad="114300" dist="63500" dir="5400000" sx="90000" sy="9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/>
              <a:t>1</a:t>
            </a:r>
            <a:endParaRPr lang="en-US" sz="1600" b="1"/>
          </a:p>
          <a:p>
            <a:pPr algn="ctr"/>
            <a:r>
              <a:rPr lang="en-US" sz="1600" b="1"/>
              <a:t>Executive Sponsor (Head of AI/ML)</a:t>
            </a:r>
            <a:endParaRPr lang="en-US" sz="160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202A2C6-E2D1-4FBE-B3A0-AECC4723AFD2}"/>
              </a:ext>
            </a:extLst>
          </p:cNvPr>
          <p:cNvSpPr/>
          <p:nvPr/>
        </p:nvSpPr>
        <p:spPr>
          <a:xfrm>
            <a:off x="1216751" y="4196923"/>
            <a:ext cx="1889580" cy="1721649"/>
          </a:xfrm>
          <a:prstGeom prst="roundRect">
            <a:avLst>
              <a:gd name="adj" fmla="val 13217"/>
            </a:avLst>
          </a:prstGeom>
          <a:noFill/>
          <a:ln>
            <a:noFill/>
          </a:ln>
          <a:effectLst>
            <a:outerShdw blurRad="114300" dist="63500" dir="5400000" sx="90000" sy="9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/>
              <a:t>3</a:t>
            </a:r>
          </a:p>
          <a:p>
            <a:pPr algn="ctr"/>
            <a:r>
              <a:rPr lang="en-US" sz="1600" b="1"/>
              <a:t>Stakeholders (Product, Legal, Marketing, External Partners)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9100EB-DA36-42D2-9612-5E8A494B3A62}"/>
              </a:ext>
            </a:extLst>
          </p:cNvPr>
          <p:cNvSpPr txBox="1"/>
          <p:nvPr/>
        </p:nvSpPr>
        <p:spPr>
          <a:xfrm>
            <a:off x="3123189" y="1891895"/>
            <a:ext cx="2826542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15570" marR="0" lvl="0" indent="-11557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Calibri Light"/>
                <a:ea typeface="Yu Gothic Light"/>
                <a:cs typeface="Times New Roman"/>
              </a:rPr>
              <a:t>Bi-weekly reports</a:t>
            </a:r>
            <a:r>
              <a:rPr lang="en-US" sz="1400" kern="100" dirty="0">
                <a:effectLst/>
                <a:latin typeface="Calibri Light"/>
                <a:ea typeface="Yu Gothic Light"/>
                <a:cs typeface="Times New Roman"/>
              </a:rPr>
              <a:t>: Review progress updates, risks, budget tracking.</a:t>
            </a:r>
          </a:p>
          <a:p>
            <a:pPr marL="115570" indent="-11557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Calibri Light"/>
                <a:ea typeface="Yu Gothic Light"/>
                <a:cs typeface="Times New Roman"/>
              </a:rPr>
              <a:t>Monthly </a:t>
            </a:r>
            <a:r>
              <a:rPr lang="en-US" sz="1400" b="1" kern="100" dirty="0">
                <a:latin typeface="Calibri Light"/>
                <a:ea typeface="Yu Gothic Light"/>
                <a:cs typeface="Times New Roman"/>
              </a:rPr>
              <a:t>30-minute meetings 1</a:t>
            </a:r>
            <a:r>
              <a:rPr lang="en-US" sz="1400" b="1" kern="100" baseline="30000" dirty="0">
                <a:latin typeface="Calibri Light"/>
                <a:ea typeface="Yu Gothic Light"/>
                <a:cs typeface="Times New Roman"/>
              </a:rPr>
              <a:t>st</a:t>
            </a:r>
            <a:r>
              <a:rPr lang="en-US" sz="1400" b="1" kern="100" dirty="0">
                <a:latin typeface="Calibri Light"/>
                <a:ea typeface="Yu Gothic Light"/>
                <a:cs typeface="Times New Roman"/>
              </a:rPr>
              <a:t> Tuesday of every month</a:t>
            </a:r>
            <a:r>
              <a:rPr lang="en-US" sz="1400" kern="100" dirty="0">
                <a:effectLst/>
                <a:latin typeface="Calibri Light"/>
                <a:ea typeface="Yu Gothic Light"/>
                <a:cs typeface="Times New Roman"/>
              </a:rPr>
              <a:t>: Review milestones and strategic concerns.</a:t>
            </a:r>
            <a:endParaRPr lang="en-US" sz="1400" kern="100" dirty="0">
              <a:latin typeface="Calibri Light"/>
              <a:ea typeface="Yu Gothic Light"/>
              <a:cs typeface="Times New Roman"/>
            </a:endParaRPr>
          </a:p>
          <a:p>
            <a:pPr marL="115570" marR="0" lvl="0" indent="-11557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effectLst/>
                <a:latin typeface="Calibri Light"/>
                <a:ea typeface="Yu Gothic Light"/>
                <a:cs typeface="Times New Roman"/>
              </a:rPr>
              <a:t>Method</a:t>
            </a:r>
            <a:r>
              <a:rPr lang="en-US" sz="1400" dirty="0">
                <a:effectLst/>
                <a:latin typeface="Calibri Light"/>
                <a:ea typeface="Yu Gothic Light"/>
                <a:cs typeface="Times New Roman"/>
              </a:rPr>
              <a:t>: Email reports and video/in-person meetings</a:t>
            </a:r>
            <a:r>
              <a:rPr lang="en-US" sz="1400" dirty="0">
                <a:latin typeface="Calibri Light"/>
                <a:ea typeface="Yu Gothic Light"/>
                <a:cs typeface="Times New Roman"/>
              </a:rPr>
              <a:t>.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8FFC1A0-F378-4553-8EDA-BB262833455B}"/>
              </a:ext>
            </a:extLst>
          </p:cNvPr>
          <p:cNvSpPr txBox="1"/>
          <p:nvPr/>
        </p:nvSpPr>
        <p:spPr>
          <a:xfrm>
            <a:off x="3123189" y="4162997"/>
            <a:ext cx="2505446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15570" indent="-11557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latin typeface="Calibri Light"/>
                <a:ea typeface="Yu Gothic Light"/>
                <a:cs typeface="Times New Roman"/>
              </a:rPr>
              <a:t>Monthly updates: </a:t>
            </a:r>
            <a:r>
              <a:rPr lang="en-US" sz="1400" kern="100" dirty="0">
                <a:latin typeface="Calibri Light"/>
                <a:ea typeface="Yu Gothic Light"/>
                <a:cs typeface="Times New Roman"/>
              </a:rPr>
              <a:t>Summarize progress and risks.</a:t>
            </a:r>
            <a:endParaRPr lang="en-US" dirty="0">
              <a:latin typeface="Calibri Light"/>
              <a:ea typeface="Yu Gothic Light"/>
              <a:cs typeface="Times New Roman"/>
            </a:endParaRPr>
          </a:p>
          <a:p>
            <a:pPr marL="115570" indent="-11557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latin typeface="Calibri Light"/>
                <a:ea typeface="Yu Gothic Light"/>
                <a:cs typeface="Times New Roman"/>
              </a:rPr>
              <a:t>Quarterly reviews: </a:t>
            </a:r>
            <a:r>
              <a:rPr lang="en-US" sz="1400" kern="100" dirty="0">
                <a:latin typeface="Calibri Light"/>
                <a:ea typeface="Yu Gothic Light"/>
                <a:cs typeface="Times New Roman"/>
              </a:rPr>
              <a:t>Comprehensive status, adjust plans.</a:t>
            </a:r>
          </a:p>
          <a:p>
            <a:pPr marL="115570" indent="-11557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latin typeface="Calibri Light"/>
                <a:ea typeface="Yu Gothic Light"/>
                <a:cs typeface="Times New Roman"/>
              </a:rPr>
              <a:t>Method: </a:t>
            </a:r>
            <a:r>
              <a:rPr lang="en-US" sz="1400" kern="100" dirty="0">
                <a:latin typeface="Calibri Light"/>
                <a:ea typeface="Yu Gothic Light"/>
                <a:cs typeface="Times New Roman"/>
              </a:rPr>
              <a:t>Email updates, video/in-person reviews.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07A2D3-7F85-42DB-96FE-676E3AF1F283}"/>
              </a:ext>
            </a:extLst>
          </p:cNvPr>
          <p:cNvSpPr txBox="1"/>
          <p:nvPr/>
        </p:nvSpPr>
        <p:spPr>
          <a:xfrm>
            <a:off x="8105896" y="1862187"/>
            <a:ext cx="304759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15570" indent="-11557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latin typeface="Calibri Light"/>
                <a:ea typeface="Yu Gothic Light"/>
                <a:cs typeface="Times New Roman"/>
              </a:rPr>
              <a:t>Weekly meetings every Wednesday: </a:t>
            </a:r>
            <a:r>
              <a:rPr lang="en-US" sz="1400" kern="100" dirty="0">
                <a:latin typeface="Calibri Light"/>
                <a:ea typeface="Yu Gothic Light"/>
                <a:cs typeface="Times New Roman"/>
              </a:rPr>
              <a:t>Track progress and discuss blockers.</a:t>
            </a:r>
            <a:endParaRPr lang="en-US" sz="1400" dirty="0">
              <a:latin typeface="Calibri Light"/>
              <a:ea typeface="Yu Gothic Light"/>
              <a:cs typeface="Times New Roman"/>
            </a:endParaRPr>
          </a:p>
          <a:p>
            <a:pPr marL="115570" indent="-11557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latin typeface="Calibri Light"/>
                <a:ea typeface="Yu Gothic Light"/>
                <a:cs typeface="Times New Roman"/>
              </a:rPr>
              <a:t>Daily standups:</a:t>
            </a:r>
            <a:r>
              <a:rPr lang="en-US" sz="1400" kern="100" dirty="0">
                <a:latin typeface="Calibri Light"/>
                <a:ea typeface="Yu Gothic Light"/>
                <a:cs typeface="Times New Roman"/>
              </a:rPr>
              <a:t> Quick updates on tasks and issues.</a:t>
            </a:r>
          </a:p>
          <a:p>
            <a:pPr marL="115570" indent="-11557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latin typeface="Calibri Light"/>
                <a:ea typeface="Yu Gothic Light"/>
                <a:cs typeface="Times New Roman"/>
              </a:rPr>
              <a:t>Ad-hoc meetings</a:t>
            </a:r>
            <a:r>
              <a:rPr lang="en-US" sz="1400" kern="100" dirty="0">
                <a:latin typeface="Calibri Light"/>
                <a:ea typeface="Yu Gothic Light"/>
                <a:cs typeface="Times New Roman"/>
              </a:rPr>
              <a:t>: As needed.</a:t>
            </a:r>
          </a:p>
          <a:p>
            <a:pPr marL="115570" indent="-11557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latin typeface="Calibri Light"/>
                <a:ea typeface="Yu Gothic Light"/>
                <a:cs typeface="Times New Roman"/>
              </a:rPr>
              <a:t>Method:</a:t>
            </a:r>
            <a:r>
              <a:rPr lang="en-US" sz="1400" kern="100" dirty="0">
                <a:latin typeface="Calibri Light"/>
                <a:ea typeface="Yu Gothic Light"/>
                <a:cs typeface="Times New Roman"/>
              </a:rPr>
              <a:t> Teams for informal discussions, video conferencing. for formal meetings.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E761621-ECAA-431A-A9B3-ABA0E520F5CA}"/>
              </a:ext>
            </a:extLst>
          </p:cNvPr>
          <p:cNvSpPr txBox="1"/>
          <p:nvPr/>
        </p:nvSpPr>
        <p:spPr>
          <a:xfrm>
            <a:off x="8152078" y="4196923"/>
            <a:ext cx="26204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marR="0" lvl="0" indent="-115888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>
                <a:latin typeface="Calibri Light" panose="020F03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Weekly status reports: </a:t>
            </a:r>
            <a:r>
              <a:rPr lang="en-US" sz="1400" kern="100">
                <a:latin typeface="Calibri Light" panose="020F03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Progress, risks, next steps (Jira).</a:t>
            </a:r>
          </a:p>
          <a:p>
            <a:pPr marL="115888" indent="-115888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>
                <a:latin typeface="Calibri Light" panose="020F03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Risk/issue logs: </a:t>
            </a:r>
            <a:r>
              <a:rPr lang="en-US" sz="1400" kern="100">
                <a:latin typeface="Calibri Light" panose="020F03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Regular updates, shared with the team and sponsor.</a:t>
            </a:r>
          </a:p>
        </p:txBody>
      </p:sp>
    </p:spTree>
    <p:extLst>
      <p:ext uri="{BB962C8B-B14F-4D97-AF65-F5344CB8AC3E}">
        <p14:creationId xmlns:p14="http://schemas.microsoft.com/office/powerpoint/2010/main" val="51205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75" decel="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75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75" decel="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75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900" decel="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9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900" decel="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900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900" decel="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9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900" decel="10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18" grpId="0" animBg="1"/>
      <p:bldP spid="17" grpId="0" animBg="1"/>
      <p:bldP spid="40" grpId="0" animBg="1"/>
      <p:bldP spid="41" grpId="0" animBg="1"/>
      <p:bldP spid="48" grpId="0" animBg="1"/>
      <p:bldP spid="49" grpId="0" animBg="1"/>
      <p:bldP spid="56" grpId="0" animBg="1"/>
      <p:bldP spid="57" grpId="0" animBg="1"/>
      <p:bldP spid="36" grpId="0"/>
      <p:bldP spid="44" grpId="0"/>
      <p:bldP spid="52" grpId="0"/>
      <p:bldP spid="60" grpId="0"/>
      <p:bldP spid="51" grpId="0"/>
      <p:bldP spid="66" grpId="0"/>
      <p:bldP spid="73" grpId="0"/>
      <p:bldP spid="8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673971-8B8F-523E-1A88-7F21FF227C68}"/>
              </a:ext>
            </a:extLst>
          </p:cNvPr>
          <p:cNvSpPr txBox="1"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ln w="15875"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Link to Project Charter: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ln w="15875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Charter</a:t>
            </a:r>
            <a:r>
              <a:rPr lang="en-US" sz="4800" b="1">
                <a:ln w="15875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endParaRPr lang="en-US" sz="4800">
              <a:solidFill>
                <a:schemeClr val="bg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84866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 thruBlk="1"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8A3BDD8B-4E66-483B-8FD2-47D50A61F2EE}"/>
              </a:ext>
            </a:extLst>
          </p:cNvPr>
          <p:cNvSpPr txBox="1"/>
          <p:nvPr/>
        </p:nvSpPr>
        <p:spPr>
          <a:xfrm>
            <a:off x="3315031" y="1380754"/>
            <a:ext cx="5561938" cy="251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ln w="15875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Q &amp; A</a:t>
            </a:r>
            <a:endParaRPr lang="en-US" sz="6600" kern="1200">
              <a:ln w="15875">
                <a:noFill/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1737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thruBlk="1"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de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8A3BDD8B-4E66-483B-8FD2-47D50A61F2EE}"/>
              </a:ext>
            </a:extLst>
          </p:cNvPr>
          <p:cNvSpPr txBox="1"/>
          <p:nvPr/>
        </p:nvSpPr>
        <p:spPr>
          <a:xfrm>
            <a:off x="3315031" y="1380754"/>
            <a:ext cx="5561938" cy="251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ln w="15875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You!</a:t>
            </a:r>
            <a:endParaRPr lang="en-US" sz="6600" kern="1200">
              <a:ln w="15875">
                <a:noFill/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B7B4BD-CEE3-9A4C-F280-EE31A4E71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479" y="2995354"/>
            <a:ext cx="850980" cy="86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6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thruBlk="1"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de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270FF8E-4B07-4FB8-9E81-7302C70AC0B5}"/>
              </a:ext>
            </a:extLst>
          </p:cNvPr>
          <p:cNvSpPr txBox="1"/>
          <p:nvPr/>
        </p:nvSpPr>
        <p:spPr>
          <a:xfrm>
            <a:off x="5885793" y="1300615"/>
            <a:ext cx="5192971" cy="773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5400" b="1">
                <a:solidFill>
                  <a:schemeClr val="bg1"/>
                </a:solidFill>
                <a:latin typeface="+mj-lt"/>
              </a:rPr>
              <a:t>Meeting Agenda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9E478E-21E1-959A-AE7E-5965DBC94ADE}"/>
              </a:ext>
            </a:extLst>
          </p:cNvPr>
          <p:cNvSpPr txBox="1"/>
          <p:nvPr/>
        </p:nvSpPr>
        <p:spPr>
          <a:xfrm>
            <a:off x="5885793" y="2074353"/>
            <a:ext cx="6094476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Project Overview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Project Objectives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In &amp; Out of Scope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Deliverables &amp; Key Milestones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Constraints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Key Stakeholders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Project Timeline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Risk Management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Communication Strategy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08301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16ABAF-EA80-49E3-9E7F-89B53764A3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35527D3-7857-461F-8829-2920A9BD53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B79C67-6915-4BF9-AF63-43F5414CCF0E}"/>
              </a:ext>
            </a:extLst>
          </p:cNvPr>
          <p:cNvSpPr/>
          <p:nvPr/>
        </p:nvSpPr>
        <p:spPr>
          <a:xfrm>
            <a:off x="0" y="19878"/>
            <a:ext cx="5648632" cy="6858000"/>
          </a:xfrm>
          <a:prstGeom prst="rect">
            <a:avLst/>
          </a:prstGeom>
          <a:solidFill>
            <a:srgbClr val="16161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4CED89-9277-467C-92A4-8C92A761AADA}"/>
              </a:ext>
            </a:extLst>
          </p:cNvPr>
          <p:cNvSpPr/>
          <p:nvPr/>
        </p:nvSpPr>
        <p:spPr>
          <a:xfrm>
            <a:off x="5648632" y="0"/>
            <a:ext cx="6543368" cy="6858000"/>
          </a:xfrm>
          <a:prstGeom prst="rect">
            <a:avLst/>
          </a:prstGeom>
          <a:gradFill>
            <a:gsLst>
              <a:gs pos="0">
                <a:schemeClr val="accent4">
                  <a:alpha val="88000"/>
                </a:schemeClr>
              </a:gs>
              <a:gs pos="85000">
                <a:schemeClr val="accent1">
                  <a:alpha val="88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AE20CD-98ED-490B-9955-0E5DDE13EEE1}"/>
              </a:ext>
            </a:extLst>
          </p:cNvPr>
          <p:cNvSpPr txBox="1"/>
          <p:nvPr/>
        </p:nvSpPr>
        <p:spPr>
          <a:xfrm>
            <a:off x="6150932" y="673702"/>
            <a:ext cx="5538767" cy="5589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/>
              <a:t>Spotify AI-Powered Music Recommendation System</a:t>
            </a:r>
            <a:endParaRPr lang="en-US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/>
              <a:t>Leverages AI and machine learning to provide hyper-personalized music recommendations.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/>
              <a:t>Aims to improve user engagement, retention, and satisfaction.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/>
              <a:t>Differentiates Spotify from competitors like Apple Music and Amazon Music.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/>
              <a:t>Supports revenue growth through increased subscriptions and better ad targeting.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/>
              <a:t>Ensures compliance with GDPR/CCPA data privacy regulations.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/>
              <a:t>$150M budget with a 9-month project timeline.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/>
              <a:t>Project Start Date: 09.14.2024.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07EE9-77DE-4AB0-B9B3-F510D12175E9}"/>
              </a:ext>
            </a:extLst>
          </p:cNvPr>
          <p:cNvSpPr txBox="1"/>
          <p:nvPr/>
        </p:nvSpPr>
        <p:spPr>
          <a:xfrm>
            <a:off x="983482" y="2187332"/>
            <a:ext cx="41541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+mj-lt"/>
              </a:rPr>
              <a:t>Project </a:t>
            </a:r>
            <a:r>
              <a:rPr lang="en-US" sz="4800" b="1">
                <a:solidFill>
                  <a:srgbClr val="85C440"/>
                </a:solidFill>
                <a:latin typeface="+mj-lt"/>
              </a:rPr>
              <a:t>Overview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7BB2C77-605F-4CE6-B026-A5BB413A43D7}"/>
              </a:ext>
            </a:extLst>
          </p:cNvPr>
          <p:cNvSpPr/>
          <p:nvPr/>
        </p:nvSpPr>
        <p:spPr>
          <a:xfrm>
            <a:off x="739559" y="2167454"/>
            <a:ext cx="47394" cy="1559720"/>
          </a:xfrm>
          <a:prstGeom prst="roundRect">
            <a:avLst/>
          </a:prstGeom>
          <a:gradFill>
            <a:gsLst>
              <a:gs pos="0">
                <a:schemeClr val="accent4"/>
              </a:gs>
              <a:gs pos="85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4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19" grpId="0"/>
      <p:bldP spid="20" grpId="0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7FB199-91E8-4567-BB7F-8172D1D76307}"/>
              </a:ext>
            </a:extLst>
          </p:cNvPr>
          <p:cNvSpPr txBox="1"/>
          <p:nvPr/>
        </p:nvSpPr>
        <p:spPr>
          <a:xfrm>
            <a:off x="1056969" y="1751842"/>
            <a:ext cx="4277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  <a:latin typeface="+mj-lt"/>
              </a:rPr>
              <a:t>Project</a:t>
            </a:r>
          </a:p>
          <a:p>
            <a:r>
              <a:rPr lang="en-US" sz="4800" b="1">
                <a:solidFill>
                  <a:srgbClr val="85C440"/>
                </a:solidFill>
                <a:latin typeface="+mj-lt"/>
              </a:rPr>
              <a:t>Objectives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C11985-FE45-4F63-BDF6-AEFA03735157}"/>
              </a:ext>
            </a:extLst>
          </p:cNvPr>
          <p:cNvSpPr txBox="1"/>
          <p:nvPr/>
        </p:nvSpPr>
        <p:spPr>
          <a:xfrm>
            <a:off x="4164503" y="1216424"/>
            <a:ext cx="7454342" cy="4615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274320">
              <a:lnSpc>
                <a:spcPct val="130000"/>
              </a:lnSpc>
              <a:spcBef>
                <a:spcPts val="3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"/>
            </a:pPr>
            <a:r>
              <a:rPr lang="en-US">
                <a:solidFill>
                  <a:schemeClr val="bg1">
                    <a:lumMod val="95000"/>
                  </a:schemeClr>
                </a:solidFill>
              </a:rPr>
              <a:t>Develop an AI system that provides personalized music recommendations by analyzing user behavior, mood, and listening history.</a:t>
            </a:r>
          </a:p>
          <a:p>
            <a:pPr marL="171450" indent="-274320">
              <a:lnSpc>
                <a:spcPct val="130000"/>
              </a:lnSpc>
              <a:spcBef>
                <a:spcPts val="3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"/>
            </a:pPr>
            <a:r>
              <a:rPr lang="en-US">
                <a:solidFill>
                  <a:schemeClr val="bg1">
                    <a:lumMod val="95000"/>
                  </a:schemeClr>
                </a:solidFill>
              </a:rPr>
              <a:t>Achieve 90% accuracy in predicting user preferences.</a:t>
            </a:r>
          </a:p>
          <a:p>
            <a:pPr marL="171450" indent="-274320">
              <a:lnSpc>
                <a:spcPct val="130000"/>
              </a:lnSpc>
              <a:spcBef>
                <a:spcPts val="3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"/>
            </a:pPr>
            <a:r>
              <a:rPr lang="en-US">
                <a:solidFill>
                  <a:schemeClr val="bg1">
                    <a:lumMod val="95000"/>
                  </a:schemeClr>
                </a:solidFill>
              </a:rPr>
              <a:t>Seamlessly integrate the system with Spotify’s platform to enhance user experience.</a:t>
            </a:r>
          </a:p>
          <a:p>
            <a:pPr marL="171450" indent="-274320">
              <a:lnSpc>
                <a:spcPct val="130000"/>
              </a:lnSpc>
              <a:spcBef>
                <a:spcPts val="3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"/>
            </a:pPr>
            <a:r>
              <a:rPr lang="en-US">
                <a:solidFill>
                  <a:schemeClr val="bg1">
                    <a:lumMod val="95000"/>
                  </a:schemeClr>
                </a:solidFill>
              </a:rPr>
              <a:t>Ensure full compliance with data privacy regulations (GDPR/CCPA).</a:t>
            </a:r>
          </a:p>
          <a:p>
            <a:pPr marL="171450" indent="-274320">
              <a:lnSpc>
                <a:spcPct val="130000"/>
              </a:lnSpc>
              <a:spcBef>
                <a:spcPts val="3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"/>
            </a:pPr>
            <a:r>
              <a:rPr lang="en-US">
                <a:solidFill>
                  <a:schemeClr val="bg1">
                    <a:lumMod val="95000"/>
                  </a:schemeClr>
                </a:solidFill>
              </a:rPr>
              <a:t>Launch within 9 months to maintain Spotify’s competitive edge.</a:t>
            </a:r>
          </a:p>
          <a:p>
            <a:pPr marL="171450" indent="-274320">
              <a:lnSpc>
                <a:spcPct val="130000"/>
              </a:lnSpc>
              <a:spcBef>
                <a:spcPts val="3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"/>
            </a:pPr>
            <a:endParaRPr lang="en-US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300"/>
              </a:spcBef>
              <a:buClr>
                <a:schemeClr val="accent1"/>
              </a:buClr>
              <a:buSzPct val="100000"/>
            </a:pPr>
            <a:r>
              <a:rPr lang="en-US">
                <a:solidFill>
                  <a:srgbClr val="85C440"/>
                </a:solidFill>
              </a:rPr>
              <a:t>“Our objective is to enhance user engagement and retention by offering more personalized music experiences, improving customer satisfaction, and maintaining Spotify’s competitive advantage in the music streaming industry” 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– Tony Jabara, Spotify VP Head of Machine Learning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FDD13D-2172-452F-918A-92609C587004}"/>
              </a:ext>
            </a:extLst>
          </p:cNvPr>
          <p:cNvCxnSpPr>
            <a:cxnSpLocks/>
          </p:cNvCxnSpPr>
          <p:nvPr/>
        </p:nvCxnSpPr>
        <p:spPr>
          <a:xfrm>
            <a:off x="3955453" y="1373776"/>
            <a:ext cx="0" cy="41104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82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thruBlk="1"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c 6">
            <a:extLst>
              <a:ext uri="{FF2B5EF4-FFF2-40B4-BE49-F238E27FC236}">
                <a16:creationId xmlns:a16="http://schemas.microsoft.com/office/drawing/2014/main" id="{D59A2A97-1879-4BEE-9CED-467A0DDC7259}"/>
              </a:ext>
            </a:extLst>
          </p:cNvPr>
          <p:cNvSpPr/>
          <p:nvPr/>
        </p:nvSpPr>
        <p:spPr>
          <a:xfrm>
            <a:off x="2118545" y="3691796"/>
            <a:ext cx="7954911" cy="7954911"/>
          </a:xfrm>
          <a:prstGeom prst="arc">
            <a:avLst>
              <a:gd name="adj1" fmla="val 11739357"/>
              <a:gd name="adj2" fmla="val 20672406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4C01E7-281C-41F7-8BEE-91293CE3D2D9}"/>
              </a:ext>
            </a:extLst>
          </p:cNvPr>
          <p:cNvSpPr txBox="1"/>
          <p:nvPr/>
        </p:nvSpPr>
        <p:spPr>
          <a:xfrm>
            <a:off x="9875118" y="5248473"/>
            <a:ext cx="2354395" cy="1008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b="1">
                <a:solidFill>
                  <a:schemeClr val="bg1"/>
                </a:solidFill>
              </a:rPr>
              <a:t>UI Integration</a:t>
            </a:r>
          </a:p>
          <a:p>
            <a:pPr>
              <a:lnSpc>
                <a:spcPct val="120000"/>
              </a:lnSpc>
            </a:pPr>
            <a:r>
              <a:rPr lang="en-US" sz="1100">
                <a:solidFill>
                  <a:srgbClr val="85C440"/>
                </a:solidFill>
              </a:rPr>
              <a:t>Ensure the recommendation system is seamlessly integrated into user interface​</a:t>
            </a:r>
            <a:endParaRPr lang="en-US" sz="11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0A973A-3351-4E3B-92AA-DA1DE3D2E00C}"/>
              </a:ext>
            </a:extLst>
          </p:cNvPr>
          <p:cNvSpPr txBox="1"/>
          <p:nvPr/>
        </p:nvSpPr>
        <p:spPr>
          <a:xfrm>
            <a:off x="-34530" y="5274131"/>
            <a:ext cx="2244994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1600" b="1">
                <a:solidFill>
                  <a:schemeClr val="bg1"/>
                </a:solidFill>
              </a:rPr>
              <a:t>AI System Development</a:t>
            </a:r>
          </a:p>
          <a:p>
            <a:pPr algn="r" fontAlgn="base"/>
            <a:r>
              <a:rPr lang="en-US" sz="1100">
                <a:solidFill>
                  <a:srgbClr val="85C440"/>
                </a:solidFill>
              </a:rPr>
              <a:t>Development and deployment of the AI recommendation system​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C2DBED-2DBA-400E-86AB-E0D907286F14}"/>
              </a:ext>
            </a:extLst>
          </p:cNvPr>
          <p:cNvSpPr txBox="1"/>
          <p:nvPr/>
        </p:nvSpPr>
        <p:spPr>
          <a:xfrm>
            <a:off x="535295" y="3874417"/>
            <a:ext cx="2844230" cy="834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1600" b="1">
                <a:solidFill>
                  <a:schemeClr val="bg1"/>
                </a:solidFill>
              </a:rPr>
              <a:t>Integration with User Data</a:t>
            </a:r>
          </a:p>
          <a:p>
            <a:pPr algn="r">
              <a:lnSpc>
                <a:spcPct val="130000"/>
              </a:lnSpc>
            </a:pPr>
            <a:r>
              <a:rPr lang="en-US" sz="1100">
                <a:solidFill>
                  <a:srgbClr val="85C440"/>
                </a:solidFill>
              </a:rPr>
              <a:t>Integration with user profiles, listening behavior, and cloud infrastructure</a:t>
            </a:r>
            <a:endParaRPr lang="en-US" sz="11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56B5B4-6CED-48C5-8CB6-02884FE38A65}"/>
              </a:ext>
            </a:extLst>
          </p:cNvPr>
          <p:cNvSpPr txBox="1"/>
          <p:nvPr/>
        </p:nvSpPr>
        <p:spPr>
          <a:xfrm flipH="1">
            <a:off x="7043539" y="2586084"/>
            <a:ext cx="2683834" cy="832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b="1">
                <a:solidFill>
                  <a:schemeClr val="bg1"/>
                </a:solidFill>
              </a:rPr>
              <a:t>Algorithm Refinement</a:t>
            </a:r>
          </a:p>
          <a:p>
            <a:pPr>
              <a:lnSpc>
                <a:spcPct val="120000"/>
              </a:lnSpc>
            </a:pPr>
            <a:r>
              <a:rPr lang="en-US" sz="1100">
                <a:solidFill>
                  <a:srgbClr val="85C440"/>
                </a:solidFill>
              </a:rPr>
              <a:t>Utilize user data to refine recommendation algorithms</a:t>
            </a:r>
            <a:endParaRPr lang="en-US" sz="11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1B078A-E576-46FE-93A0-105CF1BD1EBF}"/>
              </a:ext>
            </a:extLst>
          </p:cNvPr>
          <p:cNvSpPr txBox="1"/>
          <p:nvPr/>
        </p:nvSpPr>
        <p:spPr>
          <a:xfrm flipH="1">
            <a:off x="2993513" y="2577954"/>
            <a:ext cx="2626572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1600" b="1">
                <a:solidFill>
                  <a:schemeClr val="bg1"/>
                </a:solidFill>
              </a:rPr>
              <a:t>Data Privacy Compliance</a:t>
            </a:r>
          </a:p>
          <a:p>
            <a:pPr algn="r" fontAlgn="base"/>
            <a:r>
              <a:rPr lang="en-US" sz="1100">
                <a:solidFill>
                  <a:srgbClr val="85C440"/>
                </a:solidFill>
              </a:rPr>
              <a:t>Ensuring compliance with global data privacy regulations (GDPR, CCPA)​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BC99F0-6BE0-4E00-B7C8-2F5DE50543B0}"/>
              </a:ext>
            </a:extLst>
          </p:cNvPr>
          <p:cNvSpPr txBox="1"/>
          <p:nvPr/>
        </p:nvSpPr>
        <p:spPr>
          <a:xfrm>
            <a:off x="1528916" y="1021986"/>
            <a:ext cx="9134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</a:rPr>
              <a:t>In </a:t>
            </a:r>
            <a:r>
              <a:rPr lang="en-US" sz="4800" b="1">
                <a:solidFill>
                  <a:schemeClr val="accent2"/>
                </a:solidFill>
              </a:rPr>
              <a:t>Scope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7A700F-461A-419A-8E42-407CAB63B240}"/>
              </a:ext>
            </a:extLst>
          </p:cNvPr>
          <p:cNvSpPr txBox="1"/>
          <p:nvPr/>
        </p:nvSpPr>
        <p:spPr>
          <a:xfrm>
            <a:off x="3829665" y="744987"/>
            <a:ext cx="4532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300">
                <a:solidFill>
                  <a:schemeClr val="bg1"/>
                </a:solidFill>
              </a:rPr>
              <a:t>SCOPE OF WORK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288BF9C-5C65-AD22-44A3-4DD25BD3C96C}"/>
              </a:ext>
            </a:extLst>
          </p:cNvPr>
          <p:cNvGrpSpPr/>
          <p:nvPr/>
        </p:nvGrpSpPr>
        <p:grpSpPr>
          <a:xfrm>
            <a:off x="3237608" y="4296893"/>
            <a:ext cx="729699" cy="1101600"/>
            <a:chOff x="3237608" y="4296893"/>
            <a:chExt cx="729699" cy="110160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C201BF1-D99B-40A6-A82A-6A23A9C89008}"/>
                </a:ext>
              </a:extLst>
            </p:cNvPr>
            <p:cNvSpPr txBox="1"/>
            <p:nvPr/>
          </p:nvSpPr>
          <p:spPr>
            <a:xfrm>
              <a:off x="3237608" y="4936828"/>
              <a:ext cx="72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pc="-150">
                  <a:solidFill>
                    <a:schemeClr val="bg1"/>
                  </a:solidFill>
                  <a:latin typeface="+mj-lt"/>
                </a:rPr>
                <a:t>02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7D0C50C-D52B-4A85-8C70-D41EB0BB7782}"/>
                </a:ext>
              </a:extLst>
            </p:cNvPr>
            <p:cNvGrpSpPr/>
            <p:nvPr/>
          </p:nvGrpSpPr>
          <p:grpSpPr>
            <a:xfrm>
              <a:off x="3339898" y="4296893"/>
              <a:ext cx="627409" cy="627409"/>
              <a:chOff x="3936242" y="4078241"/>
              <a:chExt cx="627409" cy="627409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089822F0-0DB9-43C9-B0D5-1A93EA54E677}"/>
                  </a:ext>
                </a:extLst>
              </p:cNvPr>
              <p:cNvSpPr/>
              <p:nvPr/>
            </p:nvSpPr>
            <p:spPr>
              <a:xfrm>
                <a:off x="3936242" y="4078241"/>
                <a:ext cx="627409" cy="627409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85000">
                    <a:schemeClr val="accent1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>
                <a:outerShdw blurRad="558800" dist="177800" dir="2700000" sx="94000" sy="94000" algn="tl" rotWithShape="0">
                  <a:schemeClr val="accent4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F925A014-1F83-404A-9576-D6C6A532AC85}"/>
                  </a:ext>
                </a:extLst>
              </p:cNvPr>
              <p:cNvGrpSpPr/>
              <p:nvPr/>
            </p:nvGrpSpPr>
            <p:grpSpPr>
              <a:xfrm>
                <a:off x="4093338" y="4237363"/>
                <a:ext cx="313216" cy="309165"/>
                <a:chOff x="8558213" y="1355726"/>
                <a:chExt cx="368301" cy="363538"/>
              </a:xfrm>
            </p:grpSpPr>
            <p:sp>
              <p:nvSpPr>
                <p:cNvPr id="56" name="Freeform 92">
                  <a:extLst>
                    <a:ext uri="{FF2B5EF4-FFF2-40B4-BE49-F238E27FC236}">
                      <a16:creationId xmlns:a16="http://schemas.microsoft.com/office/drawing/2014/main" id="{F7753466-653B-4BE7-9178-09377F70AA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97913" y="1438276"/>
                  <a:ext cx="88900" cy="87313"/>
                </a:xfrm>
                <a:custGeom>
                  <a:avLst/>
                  <a:gdLst>
                    <a:gd name="T0" fmla="*/ 20 w 20"/>
                    <a:gd name="T1" fmla="*/ 20 h 20"/>
                    <a:gd name="T2" fmla="*/ 20 w 20"/>
                    <a:gd name="T3" fmla="*/ 12 h 20"/>
                    <a:gd name="T4" fmla="*/ 10 w 20"/>
                    <a:gd name="T5" fmla="*/ 0 h 20"/>
                    <a:gd name="T6" fmla="*/ 10 w 20"/>
                    <a:gd name="T7" fmla="*/ 0 h 20"/>
                    <a:gd name="T8" fmla="*/ 0 w 20"/>
                    <a:gd name="T9" fmla="*/ 12 h 20"/>
                    <a:gd name="T10" fmla="*/ 0 w 20"/>
                    <a:gd name="T11" fmla="*/ 20 h 20"/>
                    <a:gd name="T12" fmla="*/ 20 w 20"/>
                    <a:gd name="T13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" h="20">
                      <a:moveTo>
                        <a:pt x="20" y="20"/>
                      </a:moveTo>
                      <a:cubicBezTo>
                        <a:pt x="20" y="12"/>
                        <a:pt x="20" y="12"/>
                        <a:pt x="20" y="12"/>
                      </a:cubicBezTo>
                      <a:cubicBezTo>
                        <a:pt x="20" y="6"/>
                        <a:pt x="17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" y="0"/>
                        <a:pt x="0" y="6"/>
                        <a:pt x="0" y="12"/>
                      </a:cubicBezTo>
                      <a:cubicBezTo>
                        <a:pt x="0" y="20"/>
                        <a:pt x="0" y="20"/>
                        <a:pt x="0" y="20"/>
                      </a:cubicBezTo>
                      <a:lnTo>
                        <a:pt x="20" y="20"/>
                      </a:lnTo>
                      <a:close/>
                    </a:path>
                  </a:pathLst>
                </a:custGeom>
                <a:noFill/>
                <a:ln w="17463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7" name="Oval 93">
                  <a:extLst>
                    <a:ext uri="{FF2B5EF4-FFF2-40B4-BE49-F238E27FC236}">
                      <a16:creationId xmlns:a16="http://schemas.microsoft.com/office/drawing/2014/main" id="{5B8A2565-93C3-4D80-9F56-62AB1C8EB4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97913" y="1355726"/>
                  <a:ext cx="88900" cy="87313"/>
                </a:xfrm>
                <a:prstGeom prst="ellipse">
                  <a:avLst/>
                </a:prstGeom>
                <a:noFill/>
                <a:ln w="17463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8" name="Freeform 94">
                  <a:extLst>
                    <a:ext uri="{FF2B5EF4-FFF2-40B4-BE49-F238E27FC236}">
                      <a16:creationId xmlns:a16="http://schemas.microsoft.com/office/drawing/2014/main" id="{B330BB05-CD9E-4CEC-985C-886B369163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58213" y="1635126"/>
                  <a:ext cx="87313" cy="84138"/>
                </a:xfrm>
                <a:custGeom>
                  <a:avLst/>
                  <a:gdLst>
                    <a:gd name="T0" fmla="*/ 20 w 20"/>
                    <a:gd name="T1" fmla="*/ 19 h 19"/>
                    <a:gd name="T2" fmla="*/ 20 w 20"/>
                    <a:gd name="T3" fmla="*/ 12 h 19"/>
                    <a:gd name="T4" fmla="*/ 10 w 20"/>
                    <a:gd name="T5" fmla="*/ 0 h 19"/>
                    <a:gd name="T6" fmla="*/ 10 w 20"/>
                    <a:gd name="T7" fmla="*/ 0 h 19"/>
                    <a:gd name="T8" fmla="*/ 0 w 20"/>
                    <a:gd name="T9" fmla="*/ 12 h 19"/>
                    <a:gd name="T10" fmla="*/ 0 w 20"/>
                    <a:gd name="T11" fmla="*/ 19 h 19"/>
                    <a:gd name="T12" fmla="*/ 20 w 20"/>
                    <a:gd name="T13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" h="19">
                      <a:moveTo>
                        <a:pt x="20" y="19"/>
                      </a:moveTo>
                      <a:cubicBezTo>
                        <a:pt x="20" y="12"/>
                        <a:pt x="20" y="12"/>
                        <a:pt x="20" y="12"/>
                      </a:cubicBezTo>
                      <a:cubicBezTo>
                        <a:pt x="20" y="5"/>
                        <a:pt x="17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" y="0"/>
                        <a:pt x="0" y="5"/>
                        <a:pt x="0" y="12"/>
                      </a:cubicBezTo>
                      <a:cubicBezTo>
                        <a:pt x="0" y="19"/>
                        <a:pt x="0" y="19"/>
                        <a:pt x="0" y="19"/>
                      </a:cubicBezTo>
                      <a:lnTo>
                        <a:pt x="20" y="19"/>
                      </a:lnTo>
                      <a:close/>
                    </a:path>
                  </a:pathLst>
                </a:custGeom>
                <a:noFill/>
                <a:ln w="17463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9" name="Oval 95">
                  <a:extLst>
                    <a:ext uri="{FF2B5EF4-FFF2-40B4-BE49-F238E27FC236}">
                      <a16:creationId xmlns:a16="http://schemas.microsoft.com/office/drawing/2014/main" id="{BF8D8F0D-3246-427F-96BD-014C20FC6D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62976" y="1552576"/>
                  <a:ext cx="82550" cy="87313"/>
                </a:xfrm>
                <a:prstGeom prst="ellipse">
                  <a:avLst/>
                </a:prstGeom>
                <a:noFill/>
                <a:ln w="17463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0" name="Freeform 96">
                  <a:extLst>
                    <a:ext uri="{FF2B5EF4-FFF2-40B4-BE49-F238E27FC236}">
                      <a16:creationId xmlns:a16="http://schemas.microsoft.com/office/drawing/2014/main" id="{217656C1-890D-4BD4-BFB4-1763C49C32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39201" y="1635126"/>
                  <a:ext cx="87313" cy="84138"/>
                </a:xfrm>
                <a:custGeom>
                  <a:avLst/>
                  <a:gdLst>
                    <a:gd name="T0" fmla="*/ 20 w 20"/>
                    <a:gd name="T1" fmla="*/ 19 h 19"/>
                    <a:gd name="T2" fmla="*/ 20 w 20"/>
                    <a:gd name="T3" fmla="*/ 12 h 19"/>
                    <a:gd name="T4" fmla="*/ 10 w 20"/>
                    <a:gd name="T5" fmla="*/ 0 h 19"/>
                    <a:gd name="T6" fmla="*/ 10 w 20"/>
                    <a:gd name="T7" fmla="*/ 0 h 19"/>
                    <a:gd name="T8" fmla="*/ 0 w 20"/>
                    <a:gd name="T9" fmla="*/ 12 h 19"/>
                    <a:gd name="T10" fmla="*/ 0 w 20"/>
                    <a:gd name="T11" fmla="*/ 19 h 19"/>
                    <a:gd name="T12" fmla="*/ 20 w 20"/>
                    <a:gd name="T13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" h="19">
                      <a:moveTo>
                        <a:pt x="20" y="19"/>
                      </a:moveTo>
                      <a:cubicBezTo>
                        <a:pt x="20" y="12"/>
                        <a:pt x="20" y="12"/>
                        <a:pt x="20" y="12"/>
                      </a:cubicBezTo>
                      <a:cubicBezTo>
                        <a:pt x="20" y="5"/>
                        <a:pt x="17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" y="0"/>
                        <a:pt x="0" y="5"/>
                        <a:pt x="0" y="12"/>
                      </a:cubicBezTo>
                      <a:cubicBezTo>
                        <a:pt x="0" y="19"/>
                        <a:pt x="0" y="19"/>
                        <a:pt x="0" y="19"/>
                      </a:cubicBezTo>
                      <a:lnTo>
                        <a:pt x="20" y="19"/>
                      </a:lnTo>
                      <a:close/>
                    </a:path>
                  </a:pathLst>
                </a:custGeom>
                <a:noFill/>
                <a:ln w="17463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1" name="Oval 97">
                  <a:extLst>
                    <a:ext uri="{FF2B5EF4-FFF2-40B4-BE49-F238E27FC236}">
                      <a16:creationId xmlns:a16="http://schemas.microsoft.com/office/drawing/2014/main" id="{3D7B49CA-AFBD-4D2F-9434-87916B3929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39201" y="1552576"/>
                  <a:ext cx="82550" cy="87313"/>
                </a:xfrm>
                <a:prstGeom prst="ellipse">
                  <a:avLst/>
                </a:prstGeom>
                <a:noFill/>
                <a:ln w="17463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2" name="Freeform 98">
                  <a:extLst>
                    <a:ext uri="{FF2B5EF4-FFF2-40B4-BE49-F238E27FC236}">
                      <a16:creationId xmlns:a16="http://schemas.microsoft.com/office/drawing/2014/main" id="{E84D20A9-7A57-4FD8-B823-23C24D2C9E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85213" y="1552576"/>
                  <a:ext cx="52388" cy="74613"/>
                </a:xfrm>
                <a:custGeom>
                  <a:avLst/>
                  <a:gdLst>
                    <a:gd name="T0" fmla="*/ 33 w 33"/>
                    <a:gd name="T1" fmla="*/ 0 h 47"/>
                    <a:gd name="T2" fmla="*/ 33 w 33"/>
                    <a:gd name="T3" fmla="*/ 33 h 47"/>
                    <a:gd name="T4" fmla="*/ 0 w 33"/>
                    <a:gd name="T5" fmla="*/ 4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3" h="47">
                      <a:moveTo>
                        <a:pt x="33" y="0"/>
                      </a:moveTo>
                      <a:lnTo>
                        <a:pt x="33" y="33"/>
                      </a:lnTo>
                      <a:lnTo>
                        <a:pt x="0" y="47"/>
                      </a:lnTo>
                    </a:path>
                  </a:pathLst>
                </a:custGeom>
                <a:noFill/>
                <a:ln w="17463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3" name="Line 99">
                  <a:extLst>
                    <a:ext uri="{FF2B5EF4-FFF2-40B4-BE49-F238E27FC236}">
                      <a16:creationId xmlns:a16="http://schemas.microsoft.com/office/drawing/2014/main" id="{6374CCE6-37D8-4EC5-A8B4-46B1237D96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42363" y="1604963"/>
                  <a:ext cx="57150" cy="22225"/>
                </a:xfrm>
                <a:prstGeom prst="line">
                  <a:avLst/>
                </a:prstGeom>
                <a:noFill/>
                <a:ln w="17463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4" name="Line 100">
                  <a:extLst>
                    <a:ext uri="{FF2B5EF4-FFF2-40B4-BE49-F238E27FC236}">
                      <a16:creationId xmlns:a16="http://schemas.microsoft.com/office/drawing/2014/main" id="{0CDDDA38-9374-458A-B96D-975831E89D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67738" y="1666876"/>
                  <a:ext cx="69850" cy="0"/>
                </a:xfrm>
                <a:prstGeom prst="line">
                  <a:avLst/>
                </a:prstGeom>
                <a:noFill/>
                <a:ln w="17463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5" name="Line 101">
                  <a:extLst>
                    <a:ext uri="{FF2B5EF4-FFF2-40B4-BE49-F238E27FC236}">
                      <a16:creationId xmlns:a16="http://schemas.microsoft.com/office/drawing/2014/main" id="{F0385D00-8386-45D4-A054-13BD9F65AC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847138" y="1666876"/>
                  <a:ext cx="69850" cy="0"/>
                </a:xfrm>
                <a:prstGeom prst="line">
                  <a:avLst/>
                </a:prstGeom>
                <a:noFill/>
                <a:ln w="17463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6" name="Line 102">
                  <a:extLst>
                    <a:ext uri="{FF2B5EF4-FFF2-40B4-BE49-F238E27FC236}">
                      <a16:creationId xmlns:a16="http://schemas.microsoft.com/office/drawing/2014/main" id="{1F69DDB4-DD2E-4823-B681-1C4C7BAB9A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07438" y="1473201"/>
                  <a:ext cx="69850" cy="0"/>
                </a:xfrm>
                <a:prstGeom prst="line">
                  <a:avLst/>
                </a:prstGeom>
                <a:noFill/>
                <a:ln w="17463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1DB5D3D-D250-B3E6-2E03-0585AD2CBB74}"/>
              </a:ext>
            </a:extLst>
          </p:cNvPr>
          <p:cNvGrpSpPr/>
          <p:nvPr/>
        </p:nvGrpSpPr>
        <p:grpSpPr>
          <a:xfrm>
            <a:off x="8149752" y="4156944"/>
            <a:ext cx="725132" cy="1102403"/>
            <a:chOff x="8149752" y="4156944"/>
            <a:chExt cx="725132" cy="110240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F00952-EF08-4E4B-93B9-DD270288A457}"/>
                </a:ext>
              </a:extLst>
            </p:cNvPr>
            <p:cNvSpPr txBox="1"/>
            <p:nvPr/>
          </p:nvSpPr>
          <p:spPr>
            <a:xfrm>
              <a:off x="8149752" y="4797682"/>
              <a:ext cx="72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pc="-150">
                  <a:solidFill>
                    <a:schemeClr val="bg1"/>
                  </a:solidFill>
                  <a:latin typeface="+mj-lt"/>
                </a:rPr>
                <a:t>05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B1D0427-01DB-4EA5-9F99-EBAFE3543729}"/>
                </a:ext>
              </a:extLst>
            </p:cNvPr>
            <p:cNvGrpSpPr/>
            <p:nvPr/>
          </p:nvGrpSpPr>
          <p:grpSpPr>
            <a:xfrm>
              <a:off x="8179810" y="4156944"/>
              <a:ext cx="627409" cy="627410"/>
              <a:chOff x="7633155" y="4097314"/>
              <a:chExt cx="627409" cy="627409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37F5A905-DB00-4C1E-92D2-85947C64F21E}"/>
                  </a:ext>
                </a:extLst>
              </p:cNvPr>
              <p:cNvSpPr/>
              <p:nvPr/>
            </p:nvSpPr>
            <p:spPr>
              <a:xfrm>
                <a:off x="7633155" y="4097314"/>
                <a:ext cx="627409" cy="627409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85000">
                    <a:schemeClr val="accent1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>
                <a:outerShdw blurRad="558800" dist="177800" dir="2700000" sx="94000" sy="94000" algn="tl" rotWithShape="0">
                  <a:schemeClr val="accent4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52F037F1-8CAB-4561-AADC-546F6A76F0DE}"/>
                  </a:ext>
                </a:extLst>
              </p:cNvPr>
              <p:cNvGrpSpPr/>
              <p:nvPr/>
            </p:nvGrpSpPr>
            <p:grpSpPr>
              <a:xfrm>
                <a:off x="7801053" y="4261830"/>
                <a:ext cx="291614" cy="298363"/>
                <a:chOff x="10088563" y="2120901"/>
                <a:chExt cx="342900" cy="350837"/>
              </a:xfrm>
            </p:grpSpPr>
            <p:sp>
              <p:nvSpPr>
                <p:cNvPr id="78" name="Freeform 154">
                  <a:extLst>
                    <a:ext uri="{FF2B5EF4-FFF2-40B4-BE49-F238E27FC236}">
                      <a16:creationId xmlns:a16="http://schemas.microsoft.com/office/drawing/2014/main" id="{88538D6C-184E-41A5-BD9B-1F7D779D5B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0476" y="2120901"/>
                  <a:ext cx="209550" cy="280988"/>
                </a:xfrm>
                <a:custGeom>
                  <a:avLst/>
                  <a:gdLst>
                    <a:gd name="T0" fmla="*/ 0 w 48"/>
                    <a:gd name="T1" fmla="*/ 0 h 64"/>
                    <a:gd name="T2" fmla="*/ 0 w 48"/>
                    <a:gd name="T3" fmla="*/ 29 h 64"/>
                    <a:gd name="T4" fmla="*/ 16 w 48"/>
                    <a:gd name="T5" fmla="*/ 51 h 64"/>
                    <a:gd name="T6" fmla="*/ 16 w 48"/>
                    <a:gd name="T7" fmla="*/ 64 h 64"/>
                    <a:gd name="T8" fmla="*/ 32 w 48"/>
                    <a:gd name="T9" fmla="*/ 64 h 64"/>
                    <a:gd name="T10" fmla="*/ 32 w 48"/>
                    <a:gd name="T11" fmla="*/ 51 h 64"/>
                    <a:gd name="T12" fmla="*/ 48 w 48"/>
                    <a:gd name="T13" fmla="*/ 29 h 64"/>
                    <a:gd name="T14" fmla="*/ 48 w 48"/>
                    <a:gd name="T15" fmla="*/ 0 h 64"/>
                    <a:gd name="T16" fmla="*/ 0 w 48"/>
                    <a:gd name="T17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8" h="64">
                      <a:moveTo>
                        <a:pt x="0" y="0"/>
                      </a:move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39"/>
                        <a:pt x="7" y="48"/>
                        <a:pt x="16" y="51"/>
                      </a:cubicBezTo>
                      <a:cubicBezTo>
                        <a:pt x="16" y="64"/>
                        <a:pt x="16" y="64"/>
                        <a:pt x="16" y="64"/>
                      </a:cubicBezTo>
                      <a:cubicBezTo>
                        <a:pt x="32" y="64"/>
                        <a:pt x="32" y="64"/>
                        <a:pt x="32" y="64"/>
                      </a:cubicBezTo>
                      <a:cubicBezTo>
                        <a:pt x="32" y="51"/>
                        <a:pt x="32" y="51"/>
                        <a:pt x="32" y="51"/>
                      </a:cubicBezTo>
                      <a:cubicBezTo>
                        <a:pt x="42" y="48"/>
                        <a:pt x="48" y="39"/>
                        <a:pt x="48" y="29"/>
                      </a:cubicBezTo>
                      <a:cubicBezTo>
                        <a:pt x="48" y="0"/>
                        <a:pt x="48" y="0"/>
                        <a:pt x="4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9" name="Freeform 155">
                  <a:extLst>
                    <a:ext uri="{FF2B5EF4-FFF2-40B4-BE49-F238E27FC236}">
                      <a16:creationId xmlns:a16="http://schemas.microsoft.com/office/drawing/2014/main" id="{9E0190B6-6106-4B0D-AF45-E1C6019409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85401" y="2401888"/>
                  <a:ext cx="139700" cy="26988"/>
                </a:xfrm>
                <a:custGeom>
                  <a:avLst/>
                  <a:gdLst>
                    <a:gd name="T0" fmla="*/ 88 w 88"/>
                    <a:gd name="T1" fmla="*/ 17 h 17"/>
                    <a:gd name="T2" fmla="*/ 88 w 88"/>
                    <a:gd name="T3" fmla="*/ 0 h 17"/>
                    <a:gd name="T4" fmla="*/ 0 w 88"/>
                    <a:gd name="T5" fmla="*/ 0 h 17"/>
                    <a:gd name="T6" fmla="*/ 0 w 88"/>
                    <a:gd name="T7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8" h="17">
                      <a:moveTo>
                        <a:pt x="88" y="17"/>
                      </a:moveTo>
                      <a:lnTo>
                        <a:pt x="88" y="0"/>
                      </a:lnTo>
                      <a:lnTo>
                        <a:pt x="0" y="0"/>
                      </a:lnTo>
                      <a:lnTo>
                        <a:pt x="0" y="17"/>
                      </a:lnTo>
                    </a:path>
                  </a:pathLst>
                </a:custGeom>
                <a:noFill/>
                <a:ln w="19050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0" name="Rectangle 156">
                  <a:extLst>
                    <a:ext uri="{FF2B5EF4-FFF2-40B4-BE49-F238E27FC236}">
                      <a16:creationId xmlns:a16="http://schemas.microsoft.com/office/drawing/2014/main" id="{8F35D316-6987-4EAF-94E0-5B11F124A2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50476" y="2436813"/>
                  <a:ext cx="209550" cy="34925"/>
                </a:xfrm>
                <a:prstGeom prst="rect">
                  <a:avLst/>
                </a:prstGeom>
                <a:noFill/>
                <a:ln w="19050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1" name="Freeform 157">
                  <a:extLst>
                    <a:ext uri="{FF2B5EF4-FFF2-40B4-BE49-F238E27FC236}">
                      <a16:creationId xmlns:a16="http://schemas.microsoft.com/office/drawing/2014/main" id="{5F8FD293-8B52-4EB1-9CD0-D27D340096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3326" y="2160590"/>
                  <a:ext cx="128588" cy="123825"/>
                </a:xfrm>
                <a:custGeom>
                  <a:avLst/>
                  <a:gdLst>
                    <a:gd name="T0" fmla="*/ 53 w 81"/>
                    <a:gd name="T1" fmla="*/ 25 h 78"/>
                    <a:gd name="T2" fmla="*/ 81 w 81"/>
                    <a:gd name="T3" fmla="*/ 28 h 78"/>
                    <a:gd name="T4" fmla="*/ 61 w 81"/>
                    <a:gd name="T5" fmla="*/ 50 h 78"/>
                    <a:gd name="T6" fmla="*/ 67 w 81"/>
                    <a:gd name="T7" fmla="*/ 78 h 78"/>
                    <a:gd name="T8" fmla="*/ 39 w 81"/>
                    <a:gd name="T9" fmla="*/ 64 h 78"/>
                    <a:gd name="T10" fmla="*/ 14 w 81"/>
                    <a:gd name="T11" fmla="*/ 78 h 78"/>
                    <a:gd name="T12" fmla="*/ 20 w 81"/>
                    <a:gd name="T13" fmla="*/ 50 h 78"/>
                    <a:gd name="T14" fmla="*/ 0 w 81"/>
                    <a:gd name="T15" fmla="*/ 31 h 78"/>
                    <a:gd name="T16" fmla="*/ 28 w 81"/>
                    <a:gd name="T17" fmla="*/ 25 h 78"/>
                    <a:gd name="T18" fmla="*/ 39 w 81"/>
                    <a:gd name="T19" fmla="*/ 0 h 78"/>
                    <a:gd name="T20" fmla="*/ 53 w 81"/>
                    <a:gd name="T21" fmla="*/ 25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1" h="78">
                      <a:moveTo>
                        <a:pt x="53" y="25"/>
                      </a:moveTo>
                      <a:lnTo>
                        <a:pt x="81" y="28"/>
                      </a:lnTo>
                      <a:lnTo>
                        <a:pt x="61" y="50"/>
                      </a:lnTo>
                      <a:lnTo>
                        <a:pt x="67" y="78"/>
                      </a:lnTo>
                      <a:lnTo>
                        <a:pt x="39" y="64"/>
                      </a:lnTo>
                      <a:lnTo>
                        <a:pt x="14" y="78"/>
                      </a:lnTo>
                      <a:lnTo>
                        <a:pt x="20" y="50"/>
                      </a:lnTo>
                      <a:lnTo>
                        <a:pt x="0" y="31"/>
                      </a:lnTo>
                      <a:lnTo>
                        <a:pt x="28" y="25"/>
                      </a:lnTo>
                      <a:lnTo>
                        <a:pt x="39" y="0"/>
                      </a:lnTo>
                      <a:lnTo>
                        <a:pt x="53" y="25"/>
                      </a:lnTo>
                      <a:close/>
                    </a:path>
                  </a:pathLst>
                </a:custGeom>
                <a:noFill/>
                <a:ln w="19050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2" name="Freeform 158">
                  <a:extLst>
                    <a:ext uri="{FF2B5EF4-FFF2-40B4-BE49-F238E27FC236}">
                      <a16:creationId xmlns:a16="http://schemas.microsoft.com/office/drawing/2014/main" id="{53E21F04-D907-44FC-9094-017685B95A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8563" y="2157413"/>
                  <a:ext cx="61913" cy="130175"/>
                </a:xfrm>
                <a:custGeom>
                  <a:avLst/>
                  <a:gdLst>
                    <a:gd name="T0" fmla="*/ 14 w 14"/>
                    <a:gd name="T1" fmla="*/ 30 h 30"/>
                    <a:gd name="T2" fmla="*/ 0 w 14"/>
                    <a:gd name="T3" fmla="*/ 0 h 30"/>
                    <a:gd name="T4" fmla="*/ 12 w 14"/>
                    <a:gd name="T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30">
                      <a:moveTo>
                        <a:pt x="14" y="30"/>
                      </a:moveTo>
                      <a:cubicBezTo>
                        <a:pt x="6" y="30"/>
                        <a:pt x="0" y="12"/>
                        <a:pt x="0" y="0"/>
                      </a:cubicBezTo>
                      <a:cubicBezTo>
                        <a:pt x="12" y="0"/>
                        <a:pt x="12" y="0"/>
                        <a:pt x="12" y="0"/>
                      </a:cubicBezTo>
                    </a:path>
                  </a:pathLst>
                </a:custGeom>
                <a:noFill/>
                <a:ln w="19050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3" name="Freeform 159">
                  <a:extLst>
                    <a:ext uri="{FF2B5EF4-FFF2-40B4-BE49-F238E27FC236}">
                      <a16:creationId xmlns:a16="http://schemas.microsoft.com/office/drawing/2014/main" id="{A84E0147-9561-4EF3-B0DE-23268AC802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64788" y="2157413"/>
                  <a:ext cx="66675" cy="130175"/>
                </a:xfrm>
                <a:custGeom>
                  <a:avLst/>
                  <a:gdLst>
                    <a:gd name="T0" fmla="*/ 0 w 15"/>
                    <a:gd name="T1" fmla="*/ 30 h 30"/>
                    <a:gd name="T2" fmla="*/ 15 w 15"/>
                    <a:gd name="T3" fmla="*/ 0 h 30"/>
                    <a:gd name="T4" fmla="*/ 1 w 15"/>
                    <a:gd name="T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30">
                      <a:moveTo>
                        <a:pt x="0" y="30"/>
                      </a:moveTo>
                      <a:cubicBezTo>
                        <a:pt x="8" y="30"/>
                        <a:pt x="15" y="12"/>
                        <a:pt x="15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noFill/>
                <a:ln w="19050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C82CD08-C2BB-6CB3-CE3D-9E238FC1DEA1}"/>
              </a:ext>
            </a:extLst>
          </p:cNvPr>
          <p:cNvGrpSpPr/>
          <p:nvPr/>
        </p:nvGrpSpPr>
        <p:grpSpPr>
          <a:xfrm>
            <a:off x="9198487" y="5467568"/>
            <a:ext cx="725132" cy="1085392"/>
            <a:chOff x="9198487" y="5467568"/>
            <a:chExt cx="725132" cy="108539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46FF56-2723-4318-8FAC-37D56F818677}"/>
                </a:ext>
              </a:extLst>
            </p:cNvPr>
            <p:cNvSpPr txBox="1"/>
            <p:nvPr/>
          </p:nvSpPr>
          <p:spPr>
            <a:xfrm>
              <a:off x="9198487" y="6091295"/>
              <a:ext cx="72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pc="-150">
                  <a:solidFill>
                    <a:schemeClr val="bg1"/>
                  </a:solidFill>
                  <a:latin typeface="+mj-lt"/>
                </a:rPr>
                <a:t>06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CCFD8A7-F76A-4E14-B2FB-3E12EE751C37}"/>
                </a:ext>
              </a:extLst>
            </p:cNvPr>
            <p:cNvGrpSpPr/>
            <p:nvPr/>
          </p:nvGrpSpPr>
          <p:grpSpPr>
            <a:xfrm>
              <a:off x="9260626" y="5467568"/>
              <a:ext cx="627409" cy="627409"/>
              <a:chOff x="9022090" y="5288667"/>
              <a:chExt cx="627409" cy="627409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7F81D167-850A-4F5D-9987-3F4B7A5E8F81}"/>
                  </a:ext>
                </a:extLst>
              </p:cNvPr>
              <p:cNvSpPr/>
              <p:nvPr/>
            </p:nvSpPr>
            <p:spPr>
              <a:xfrm>
                <a:off x="9022090" y="5288667"/>
                <a:ext cx="627409" cy="627409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85000">
                    <a:schemeClr val="accent1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>
                <a:outerShdw blurRad="558800" dist="177800" dir="2700000" sx="94000" sy="94000" algn="tl" rotWithShape="0">
                  <a:schemeClr val="accent4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A4F94761-C4AF-4D5C-A465-177A15B29E7F}"/>
                  </a:ext>
                </a:extLst>
              </p:cNvPr>
              <p:cNvGrpSpPr/>
              <p:nvPr/>
            </p:nvGrpSpPr>
            <p:grpSpPr>
              <a:xfrm>
                <a:off x="9215639" y="5436988"/>
                <a:ext cx="240311" cy="330766"/>
                <a:chOff x="9359901" y="2100263"/>
                <a:chExt cx="282575" cy="388938"/>
              </a:xfrm>
            </p:grpSpPr>
            <p:sp>
              <p:nvSpPr>
                <p:cNvPr id="85" name="Freeform 163">
                  <a:extLst>
                    <a:ext uri="{FF2B5EF4-FFF2-40B4-BE49-F238E27FC236}">
                      <a16:creationId xmlns:a16="http://schemas.microsoft.com/office/drawing/2014/main" id="{4767E399-57E4-4C30-A319-F7BE8B7F4B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04351" y="2100263"/>
                  <a:ext cx="233363" cy="296863"/>
                </a:xfrm>
                <a:custGeom>
                  <a:avLst/>
                  <a:gdLst>
                    <a:gd name="T0" fmla="*/ 39 w 53"/>
                    <a:gd name="T1" fmla="*/ 68 h 68"/>
                    <a:gd name="T2" fmla="*/ 50 w 53"/>
                    <a:gd name="T3" fmla="*/ 26 h 68"/>
                    <a:gd name="T4" fmla="*/ 36 w 53"/>
                    <a:gd name="T5" fmla="*/ 1 h 68"/>
                    <a:gd name="T6" fmla="*/ 11 w 53"/>
                    <a:gd name="T7" fmla="*/ 15 h 68"/>
                    <a:gd name="T8" fmla="*/ 0 w 53"/>
                    <a:gd name="T9" fmla="*/ 58 h 68"/>
                    <a:gd name="T10" fmla="*/ 39 w 53"/>
                    <a:gd name="T11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" h="68">
                      <a:moveTo>
                        <a:pt x="39" y="68"/>
                      </a:moveTo>
                      <a:cubicBezTo>
                        <a:pt x="50" y="26"/>
                        <a:pt x="50" y="26"/>
                        <a:pt x="50" y="26"/>
                      </a:cubicBezTo>
                      <a:cubicBezTo>
                        <a:pt x="53" y="15"/>
                        <a:pt x="40" y="2"/>
                        <a:pt x="36" y="1"/>
                      </a:cubicBezTo>
                      <a:cubicBezTo>
                        <a:pt x="31" y="0"/>
                        <a:pt x="14" y="5"/>
                        <a:pt x="11" y="15"/>
                      </a:cubicBezTo>
                      <a:cubicBezTo>
                        <a:pt x="0" y="58"/>
                        <a:pt x="0" y="58"/>
                        <a:pt x="0" y="58"/>
                      </a:cubicBezTo>
                      <a:lnTo>
                        <a:pt x="39" y="68"/>
                      </a:lnTo>
                      <a:close/>
                    </a:path>
                  </a:pathLst>
                </a:custGeom>
                <a:noFill/>
                <a:ln w="17463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6" name="Freeform 164">
                  <a:extLst>
                    <a:ext uri="{FF2B5EF4-FFF2-40B4-BE49-F238E27FC236}">
                      <a16:creationId xmlns:a16="http://schemas.microsoft.com/office/drawing/2014/main" id="{FF99C042-EC20-4E20-9B84-E745E0E5B5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34513" y="2366963"/>
                  <a:ext cx="98425" cy="61913"/>
                </a:xfrm>
                <a:custGeom>
                  <a:avLst/>
                  <a:gdLst>
                    <a:gd name="T0" fmla="*/ 9 w 62"/>
                    <a:gd name="T1" fmla="*/ 0 h 39"/>
                    <a:gd name="T2" fmla="*/ 62 w 62"/>
                    <a:gd name="T3" fmla="*/ 14 h 39"/>
                    <a:gd name="T4" fmla="*/ 56 w 62"/>
                    <a:gd name="T5" fmla="*/ 39 h 39"/>
                    <a:gd name="T6" fmla="*/ 0 w 62"/>
                    <a:gd name="T7" fmla="*/ 25 h 39"/>
                    <a:gd name="T8" fmla="*/ 9 w 62"/>
                    <a:gd name="T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39">
                      <a:moveTo>
                        <a:pt x="9" y="0"/>
                      </a:moveTo>
                      <a:lnTo>
                        <a:pt x="62" y="14"/>
                      </a:lnTo>
                      <a:lnTo>
                        <a:pt x="56" y="39"/>
                      </a:lnTo>
                      <a:lnTo>
                        <a:pt x="0" y="25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noFill/>
                <a:ln w="17463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7" name="Freeform 165">
                  <a:extLst>
                    <a:ext uri="{FF2B5EF4-FFF2-40B4-BE49-F238E27FC236}">
                      <a16:creationId xmlns:a16="http://schemas.microsoft.com/office/drawing/2014/main" id="{ED81A3BD-83A9-4B0E-975C-9FAAC7C9C1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59901" y="2227263"/>
                  <a:ext cx="74613" cy="114300"/>
                </a:xfrm>
                <a:custGeom>
                  <a:avLst/>
                  <a:gdLst>
                    <a:gd name="T0" fmla="*/ 47 w 47"/>
                    <a:gd name="T1" fmla="*/ 0 h 72"/>
                    <a:gd name="T2" fmla="*/ 14 w 47"/>
                    <a:gd name="T3" fmla="*/ 19 h 72"/>
                    <a:gd name="T4" fmla="*/ 0 w 47"/>
                    <a:gd name="T5" fmla="*/ 72 h 72"/>
                    <a:gd name="T6" fmla="*/ 33 w 47"/>
                    <a:gd name="T7" fmla="*/ 52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" h="72">
                      <a:moveTo>
                        <a:pt x="47" y="0"/>
                      </a:moveTo>
                      <a:lnTo>
                        <a:pt x="14" y="19"/>
                      </a:lnTo>
                      <a:lnTo>
                        <a:pt x="0" y="72"/>
                      </a:lnTo>
                      <a:lnTo>
                        <a:pt x="33" y="52"/>
                      </a:lnTo>
                    </a:path>
                  </a:pathLst>
                </a:custGeom>
                <a:noFill/>
                <a:ln w="17463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8" name="Freeform 166">
                  <a:extLst>
                    <a:ext uri="{FF2B5EF4-FFF2-40B4-BE49-F238E27FC236}">
                      <a16:creationId xmlns:a16="http://schemas.microsoft.com/office/drawing/2014/main" id="{B1E946AD-F3A3-4B93-9146-C61E8AB3FE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90088" y="2270126"/>
                  <a:ext cx="52388" cy="141288"/>
                </a:xfrm>
                <a:custGeom>
                  <a:avLst/>
                  <a:gdLst>
                    <a:gd name="T0" fmla="*/ 14 w 33"/>
                    <a:gd name="T1" fmla="*/ 0 h 89"/>
                    <a:gd name="T2" fmla="*/ 33 w 33"/>
                    <a:gd name="T3" fmla="*/ 34 h 89"/>
                    <a:gd name="T4" fmla="*/ 19 w 33"/>
                    <a:gd name="T5" fmla="*/ 89 h 89"/>
                    <a:gd name="T6" fmla="*/ 0 w 33"/>
                    <a:gd name="T7" fmla="*/ 53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89">
                      <a:moveTo>
                        <a:pt x="14" y="0"/>
                      </a:moveTo>
                      <a:lnTo>
                        <a:pt x="33" y="34"/>
                      </a:lnTo>
                      <a:lnTo>
                        <a:pt x="19" y="89"/>
                      </a:lnTo>
                      <a:lnTo>
                        <a:pt x="0" y="53"/>
                      </a:lnTo>
                    </a:path>
                  </a:pathLst>
                </a:custGeom>
                <a:noFill/>
                <a:ln w="17463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9" name="Freeform 167">
                  <a:extLst>
                    <a:ext uri="{FF2B5EF4-FFF2-40B4-BE49-F238E27FC236}">
                      <a16:creationId xmlns:a16="http://schemas.microsoft.com/office/drawing/2014/main" id="{E29EE56B-A621-4D0E-829E-EEE601C40F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78963" y="2165351"/>
                  <a:ext cx="106363" cy="104775"/>
                </a:xfrm>
                <a:custGeom>
                  <a:avLst/>
                  <a:gdLst>
                    <a:gd name="T0" fmla="*/ 1 w 24"/>
                    <a:gd name="T1" fmla="*/ 10 h 24"/>
                    <a:gd name="T2" fmla="*/ 15 w 24"/>
                    <a:gd name="T3" fmla="*/ 2 h 24"/>
                    <a:gd name="T4" fmla="*/ 23 w 24"/>
                    <a:gd name="T5" fmla="*/ 15 h 24"/>
                    <a:gd name="T6" fmla="*/ 9 w 24"/>
                    <a:gd name="T7" fmla="*/ 23 h 24"/>
                    <a:gd name="T8" fmla="*/ 1 w 24"/>
                    <a:gd name="T9" fmla="*/ 1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24">
                      <a:moveTo>
                        <a:pt x="1" y="10"/>
                      </a:moveTo>
                      <a:cubicBezTo>
                        <a:pt x="3" y="4"/>
                        <a:pt x="9" y="0"/>
                        <a:pt x="15" y="2"/>
                      </a:cubicBezTo>
                      <a:cubicBezTo>
                        <a:pt x="21" y="3"/>
                        <a:pt x="24" y="9"/>
                        <a:pt x="23" y="15"/>
                      </a:cubicBezTo>
                      <a:cubicBezTo>
                        <a:pt x="21" y="21"/>
                        <a:pt x="15" y="24"/>
                        <a:pt x="9" y="23"/>
                      </a:cubicBezTo>
                      <a:cubicBezTo>
                        <a:pt x="3" y="21"/>
                        <a:pt x="0" y="15"/>
                        <a:pt x="1" y="10"/>
                      </a:cubicBezTo>
                      <a:close/>
                    </a:path>
                  </a:pathLst>
                </a:custGeom>
                <a:noFill/>
                <a:ln w="17463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0" name="Line 168">
                  <a:extLst>
                    <a:ext uri="{FF2B5EF4-FFF2-40B4-BE49-F238E27FC236}">
                      <a16:creationId xmlns:a16="http://schemas.microsoft.com/office/drawing/2014/main" id="{531DF24F-DA9E-4F79-A96D-C3484A9D1C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9434513" y="2432051"/>
                  <a:ext cx="9525" cy="44450"/>
                </a:xfrm>
                <a:prstGeom prst="line">
                  <a:avLst/>
                </a:prstGeom>
                <a:noFill/>
                <a:ln w="17463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1" name="Line 169">
                  <a:extLst>
                    <a:ext uri="{FF2B5EF4-FFF2-40B4-BE49-F238E27FC236}">
                      <a16:creationId xmlns:a16="http://schemas.microsoft.com/office/drawing/2014/main" id="{6A67E0D9-4284-43C3-88EB-E3BB7AA30E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9491663" y="2446338"/>
                  <a:ext cx="9525" cy="42863"/>
                </a:xfrm>
                <a:prstGeom prst="line">
                  <a:avLst/>
                </a:prstGeom>
                <a:noFill/>
                <a:ln w="17463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2" name="Line 170">
                  <a:extLst>
                    <a:ext uri="{FF2B5EF4-FFF2-40B4-BE49-F238E27FC236}">
                      <a16:creationId xmlns:a16="http://schemas.microsoft.com/office/drawing/2014/main" id="{B4FC2B31-2E4E-424A-A959-989E746BF4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9461501" y="2441576"/>
                  <a:ext cx="12700" cy="42863"/>
                </a:xfrm>
                <a:prstGeom prst="line">
                  <a:avLst/>
                </a:prstGeom>
                <a:noFill/>
                <a:ln w="17463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3" name="Line 171">
                  <a:extLst>
                    <a:ext uri="{FF2B5EF4-FFF2-40B4-BE49-F238E27FC236}">
                      <a16:creationId xmlns:a16="http://schemas.microsoft.com/office/drawing/2014/main" id="{1F6411F1-FE2A-4E10-AE7A-253EED8890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9510713" y="2205038"/>
                  <a:ext cx="34925" cy="12700"/>
                </a:xfrm>
                <a:prstGeom prst="line">
                  <a:avLst/>
                </a:prstGeom>
                <a:noFill/>
                <a:ln w="17463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4" name="Line 172">
                  <a:extLst>
                    <a:ext uri="{FF2B5EF4-FFF2-40B4-BE49-F238E27FC236}">
                      <a16:creationId xmlns:a16="http://schemas.microsoft.com/office/drawing/2014/main" id="{C743DC63-A666-4231-9896-EC5A01722C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9536113" y="2227263"/>
                  <a:ext cx="14288" cy="4763"/>
                </a:xfrm>
                <a:prstGeom prst="line">
                  <a:avLst/>
                </a:prstGeom>
                <a:noFill/>
                <a:ln w="17463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B9DC3219-5D4A-420D-A116-0B4D010BF4C1}"/>
              </a:ext>
            </a:extLst>
          </p:cNvPr>
          <p:cNvSpPr txBox="1"/>
          <p:nvPr/>
        </p:nvSpPr>
        <p:spPr>
          <a:xfrm>
            <a:off x="4707457" y="4918619"/>
            <a:ext cx="2777086" cy="1026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00" b="1">
                <a:solidFill>
                  <a:schemeClr val="bg1"/>
                </a:solidFill>
              </a:rPr>
              <a:t>The features and services that the project will deliver</a:t>
            </a:r>
          </a:p>
          <a:p>
            <a:pPr algn="ctr">
              <a:lnSpc>
                <a:spcPct val="130000"/>
              </a:lnSpc>
            </a:pPr>
            <a:r>
              <a:rPr lang="en-IN" sz="1600" b="1">
                <a:solidFill>
                  <a:schemeClr val="bg1"/>
                </a:solidFill>
              </a:rPr>
              <a:t> 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5590E4-16A0-D1FD-9284-7888DCDF35FD}"/>
              </a:ext>
            </a:extLst>
          </p:cNvPr>
          <p:cNvSpPr txBox="1"/>
          <p:nvPr/>
        </p:nvSpPr>
        <p:spPr>
          <a:xfrm flipH="1">
            <a:off x="8951420" y="3919559"/>
            <a:ext cx="2626572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b="1">
                <a:solidFill>
                  <a:schemeClr val="bg1"/>
                </a:solidFill>
              </a:rPr>
              <a:t>Testing &amp; Validation</a:t>
            </a:r>
          </a:p>
          <a:p>
            <a:pPr fontAlgn="base"/>
            <a:r>
              <a:rPr lang="en-US" sz="1100">
                <a:solidFill>
                  <a:srgbClr val="85C440"/>
                </a:solidFill>
              </a:rPr>
              <a:t>Conduct testing phases to validate the accuracy of recommendation system​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996E134-9CBB-BEC6-EC9C-39DFF71FCB2C}"/>
              </a:ext>
            </a:extLst>
          </p:cNvPr>
          <p:cNvGrpSpPr/>
          <p:nvPr/>
        </p:nvGrpSpPr>
        <p:grpSpPr>
          <a:xfrm>
            <a:off x="6651700" y="3441296"/>
            <a:ext cx="725132" cy="1076707"/>
            <a:chOff x="6651700" y="3441296"/>
            <a:chExt cx="725132" cy="107670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3D770D4-F03E-B550-898A-E732B22B1002}"/>
                </a:ext>
              </a:extLst>
            </p:cNvPr>
            <p:cNvSpPr txBox="1"/>
            <p:nvPr/>
          </p:nvSpPr>
          <p:spPr>
            <a:xfrm>
              <a:off x="6651700" y="4056338"/>
              <a:ext cx="72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pc="-150">
                  <a:solidFill>
                    <a:schemeClr val="bg1"/>
                  </a:solidFill>
                  <a:latin typeface="+mj-lt"/>
                </a:rPr>
                <a:t>04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D456BD2-0F9E-FC98-E83D-9BA7A80A1137}"/>
                </a:ext>
              </a:extLst>
            </p:cNvPr>
            <p:cNvGrpSpPr/>
            <p:nvPr/>
          </p:nvGrpSpPr>
          <p:grpSpPr>
            <a:xfrm>
              <a:off x="6686632" y="3441296"/>
              <a:ext cx="627409" cy="627409"/>
              <a:chOff x="5768366" y="3648016"/>
              <a:chExt cx="627409" cy="627409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692F1B1-18EB-C19D-57CF-361A4094A2BE}"/>
                  </a:ext>
                </a:extLst>
              </p:cNvPr>
              <p:cNvSpPr/>
              <p:nvPr/>
            </p:nvSpPr>
            <p:spPr>
              <a:xfrm>
                <a:off x="5768366" y="3648016"/>
                <a:ext cx="627409" cy="627409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85000">
                    <a:schemeClr val="accent1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>
                <a:outerShdw blurRad="558800" dist="177800" dir="2700000" sx="94000" sy="94000" algn="tl" rotWithShape="0">
                  <a:schemeClr val="accent4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F7247DE9-1DB8-617E-1A9B-90E43C9F2237}"/>
                  </a:ext>
                </a:extLst>
              </p:cNvPr>
              <p:cNvGrpSpPr/>
              <p:nvPr/>
            </p:nvGrpSpPr>
            <p:grpSpPr>
              <a:xfrm>
                <a:off x="5978115" y="3801738"/>
                <a:ext cx="207910" cy="319965"/>
                <a:chOff x="9378951" y="1349376"/>
                <a:chExt cx="244475" cy="376237"/>
              </a:xfrm>
            </p:grpSpPr>
            <p:sp>
              <p:nvSpPr>
                <p:cNvPr id="100" name="Freeform 106">
                  <a:extLst>
                    <a:ext uri="{FF2B5EF4-FFF2-40B4-BE49-F238E27FC236}">
                      <a16:creationId xmlns:a16="http://schemas.microsoft.com/office/drawing/2014/main" id="{8EC5BE12-20D5-E1E6-47AB-DB9E4477BC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78951" y="1349376"/>
                  <a:ext cx="244475" cy="271463"/>
                </a:xfrm>
                <a:custGeom>
                  <a:avLst/>
                  <a:gdLst>
                    <a:gd name="T0" fmla="*/ 11 w 55"/>
                    <a:gd name="T1" fmla="*/ 62 h 62"/>
                    <a:gd name="T2" fmla="*/ 13 w 55"/>
                    <a:gd name="T3" fmla="*/ 50 h 62"/>
                    <a:gd name="T4" fmla="*/ 0 w 55"/>
                    <a:gd name="T5" fmla="*/ 28 h 62"/>
                    <a:gd name="T6" fmla="*/ 28 w 55"/>
                    <a:gd name="T7" fmla="*/ 0 h 62"/>
                    <a:gd name="T8" fmla="*/ 55 w 55"/>
                    <a:gd name="T9" fmla="*/ 28 h 62"/>
                    <a:gd name="T10" fmla="*/ 43 w 55"/>
                    <a:gd name="T11" fmla="*/ 50 h 62"/>
                    <a:gd name="T12" fmla="*/ 43 w 55"/>
                    <a:gd name="T13" fmla="*/ 62 h 62"/>
                    <a:gd name="T14" fmla="*/ 11 w 55"/>
                    <a:gd name="T15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5" h="62">
                      <a:moveTo>
                        <a:pt x="11" y="62"/>
                      </a:moveTo>
                      <a:cubicBezTo>
                        <a:pt x="11" y="62"/>
                        <a:pt x="15" y="56"/>
                        <a:pt x="13" y="50"/>
                      </a:cubicBezTo>
                      <a:cubicBezTo>
                        <a:pt x="10" y="45"/>
                        <a:pt x="0" y="37"/>
                        <a:pt x="0" y="28"/>
                      </a:cubicBezTo>
                      <a:cubicBezTo>
                        <a:pt x="0" y="12"/>
                        <a:pt x="12" y="0"/>
                        <a:pt x="28" y="0"/>
                      </a:cubicBezTo>
                      <a:cubicBezTo>
                        <a:pt x="44" y="0"/>
                        <a:pt x="55" y="13"/>
                        <a:pt x="55" y="28"/>
                      </a:cubicBezTo>
                      <a:cubicBezTo>
                        <a:pt x="55" y="38"/>
                        <a:pt x="46" y="45"/>
                        <a:pt x="43" y="50"/>
                      </a:cubicBezTo>
                      <a:cubicBezTo>
                        <a:pt x="40" y="54"/>
                        <a:pt x="43" y="62"/>
                        <a:pt x="43" y="62"/>
                      </a:cubicBezTo>
                      <a:lnTo>
                        <a:pt x="11" y="62"/>
                      </a:lnTo>
                      <a:close/>
                    </a:path>
                  </a:pathLst>
                </a:custGeom>
                <a:noFill/>
                <a:ln w="17463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1" name="Line 107">
                  <a:extLst>
                    <a:ext uri="{FF2B5EF4-FFF2-40B4-BE49-F238E27FC236}">
                      <a16:creationId xmlns:a16="http://schemas.microsoft.com/office/drawing/2014/main" id="{51068D99-4B69-9F19-75CB-ACFD4E1D80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436101" y="1655763"/>
                  <a:ext cx="125413" cy="0"/>
                </a:xfrm>
                <a:prstGeom prst="line">
                  <a:avLst/>
                </a:prstGeom>
                <a:noFill/>
                <a:ln w="17463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2" name="Line 108">
                  <a:extLst>
                    <a:ext uri="{FF2B5EF4-FFF2-40B4-BE49-F238E27FC236}">
                      <a16:creationId xmlns:a16="http://schemas.microsoft.com/office/drawing/2014/main" id="{45DCFDF4-73C0-07B1-E1AC-758D298AC8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453563" y="1690688"/>
                  <a:ext cx="90488" cy="0"/>
                </a:xfrm>
                <a:prstGeom prst="line">
                  <a:avLst/>
                </a:prstGeom>
                <a:noFill/>
                <a:ln w="17463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3" name="Freeform 109">
                  <a:extLst>
                    <a:ext uri="{FF2B5EF4-FFF2-40B4-BE49-F238E27FC236}">
                      <a16:creationId xmlns:a16="http://schemas.microsoft.com/office/drawing/2014/main" id="{EA1426E7-630D-C898-B5CC-9DF22B7C28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31338" y="1479551"/>
                  <a:ext cx="49213" cy="131763"/>
                </a:xfrm>
                <a:custGeom>
                  <a:avLst/>
                  <a:gdLst>
                    <a:gd name="T0" fmla="*/ 31 w 31"/>
                    <a:gd name="T1" fmla="*/ 83 h 83"/>
                    <a:gd name="T2" fmla="*/ 31 w 31"/>
                    <a:gd name="T3" fmla="*/ 56 h 83"/>
                    <a:gd name="T4" fmla="*/ 0 w 31"/>
                    <a:gd name="T5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" h="83">
                      <a:moveTo>
                        <a:pt x="31" y="83"/>
                      </a:moveTo>
                      <a:lnTo>
                        <a:pt x="31" y="5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7463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4" name="Freeform 110">
                  <a:extLst>
                    <a:ext uri="{FF2B5EF4-FFF2-40B4-BE49-F238E27FC236}">
                      <a16:creationId xmlns:a16="http://schemas.microsoft.com/office/drawing/2014/main" id="{7F95C6EB-39BE-C894-7D27-DBEC018D64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17063" y="1479551"/>
                  <a:ext cx="49213" cy="131763"/>
                </a:xfrm>
                <a:custGeom>
                  <a:avLst/>
                  <a:gdLst>
                    <a:gd name="T0" fmla="*/ 0 w 31"/>
                    <a:gd name="T1" fmla="*/ 83 h 83"/>
                    <a:gd name="T2" fmla="*/ 0 w 31"/>
                    <a:gd name="T3" fmla="*/ 56 h 83"/>
                    <a:gd name="T4" fmla="*/ 31 w 31"/>
                    <a:gd name="T5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" h="83">
                      <a:moveTo>
                        <a:pt x="0" y="83"/>
                      </a:moveTo>
                      <a:lnTo>
                        <a:pt x="0" y="56"/>
                      </a:lnTo>
                      <a:lnTo>
                        <a:pt x="31" y="0"/>
                      </a:lnTo>
                    </a:path>
                  </a:pathLst>
                </a:custGeom>
                <a:noFill/>
                <a:ln w="17463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5" name="Freeform 111">
                  <a:extLst>
                    <a:ext uri="{FF2B5EF4-FFF2-40B4-BE49-F238E27FC236}">
                      <a16:creationId xmlns:a16="http://schemas.microsoft.com/office/drawing/2014/main" id="{7AA3E376-9E0B-8907-D79A-909F56AC6A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58326" y="1462088"/>
                  <a:ext cx="80963" cy="26988"/>
                </a:xfrm>
                <a:custGeom>
                  <a:avLst/>
                  <a:gdLst>
                    <a:gd name="T0" fmla="*/ 0 w 51"/>
                    <a:gd name="T1" fmla="*/ 3 h 17"/>
                    <a:gd name="T2" fmla="*/ 12 w 51"/>
                    <a:gd name="T3" fmla="*/ 17 h 17"/>
                    <a:gd name="T4" fmla="*/ 26 w 51"/>
                    <a:gd name="T5" fmla="*/ 3 h 17"/>
                    <a:gd name="T6" fmla="*/ 37 w 51"/>
                    <a:gd name="T7" fmla="*/ 17 h 17"/>
                    <a:gd name="T8" fmla="*/ 51 w 51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17">
                      <a:moveTo>
                        <a:pt x="0" y="3"/>
                      </a:moveTo>
                      <a:lnTo>
                        <a:pt x="12" y="17"/>
                      </a:lnTo>
                      <a:lnTo>
                        <a:pt x="26" y="3"/>
                      </a:lnTo>
                      <a:lnTo>
                        <a:pt x="37" y="17"/>
                      </a:lnTo>
                      <a:lnTo>
                        <a:pt x="51" y="0"/>
                      </a:lnTo>
                    </a:path>
                  </a:pathLst>
                </a:custGeom>
                <a:noFill/>
                <a:ln w="17463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6" name="Rectangle 112">
                  <a:extLst>
                    <a:ext uri="{FF2B5EF4-FFF2-40B4-BE49-F238E27FC236}">
                      <a16:creationId xmlns:a16="http://schemas.microsoft.com/office/drawing/2014/main" id="{F3505838-950D-3E54-64AA-E9E778804C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28163" y="1620838"/>
                  <a:ext cx="142875" cy="34925"/>
                </a:xfrm>
                <a:prstGeom prst="rect">
                  <a:avLst/>
                </a:prstGeom>
                <a:noFill/>
                <a:ln w="17463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7" name="Rectangle 113">
                  <a:extLst>
                    <a:ext uri="{FF2B5EF4-FFF2-40B4-BE49-F238E27FC236}">
                      <a16:creationId xmlns:a16="http://schemas.microsoft.com/office/drawing/2014/main" id="{8C68DBAA-F718-468B-8680-6E70157E70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45626" y="1655763"/>
                  <a:ext cx="106363" cy="34925"/>
                </a:xfrm>
                <a:prstGeom prst="rect">
                  <a:avLst/>
                </a:prstGeom>
                <a:noFill/>
                <a:ln w="17463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8" name="Rectangle 114">
                  <a:extLst>
                    <a:ext uri="{FF2B5EF4-FFF2-40B4-BE49-F238E27FC236}">
                      <a16:creationId xmlns:a16="http://schemas.microsoft.com/office/drawing/2014/main" id="{AD22EA14-CD6C-AD8D-0F2F-A832926921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63088" y="1690688"/>
                  <a:ext cx="71438" cy="34925"/>
                </a:xfrm>
                <a:prstGeom prst="rect">
                  <a:avLst/>
                </a:prstGeom>
                <a:noFill/>
                <a:ln w="17463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E7EFAD1-28EE-CEA2-CC89-BC9956C4CE64}"/>
              </a:ext>
            </a:extLst>
          </p:cNvPr>
          <p:cNvGrpSpPr/>
          <p:nvPr/>
        </p:nvGrpSpPr>
        <p:grpSpPr>
          <a:xfrm>
            <a:off x="2192777" y="5482289"/>
            <a:ext cx="800736" cy="1110425"/>
            <a:chOff x="2192777" y="5482289"/>
            <a:chExt cx="800736" cy="111042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8D41DA3-3207-40AB-A1DC-FBD05C0282FA}"/>
                </a:ext>
              </a:extLst>
            </p:cNvPr>
            <p:cNvSpPr txBox="1"/>
            <p:nvPr/>
          </p:nvSpPr>
          <p:spPr>
            <a:xfrm>
              <a:off x="2268381" y="6131049"/>
              <a:ext cx="72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pc="-150">
                  <a:solidFill>
                    <a:schemeClr val="bg1"/>
                  </a:solidFill>
                  <a:latin typeface="+mj-lt"/>
                </a:rPr>
                <a:t>01</a:t>
              </a: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70B10082-A6E0-200D-1F15-4BF20A0ACCC7}"/>
                </a:ext>
              </a:extLst>
            </p:cNvPr>
            <p:cNvGrpSpPr/>
            <p:nvPr/>
          </p:nvGrpSpPr>
          <p:grpSpPr>
            <a:xfrm>
              <a:off x="2192777" y="5482289"/>
              <a:ext cx="761863" cy="676270"/>
              <a:chOff x="2192777" y="5482289"/>
              <a:chExt cx="761863" cy="67627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2827E51-AAA0-41E0-92C8-4747B9648A76}"/>
                  </a:ext>
                </a:extLst>
              </p:cNvPr>
              <p:cNvSpPr/>
              <p:nvPr/>
            </p:nvSpPr>
            <p:spPr>
              <a:xfrm flipH="1">
                <a:off x="2192777" y="5482289"/>
                <a:ext cx="761863" cy="67627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85000">
                    <a:schemeClr val="accent1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>
                <a:outerShdw blurRad="558800" dist="177800" dir="2700000" sx="94000" sy="94000" algn="tl" rotWithShape="0">
                  <a:schemeClr val="accent4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3" name="Graphic 112" descr="Artificial Intelligence outline">
                <a:extLst>
                  <a:ext uri="{FF2B5EF4-FFF2-40B4-BE49-F238E27FC236}">
                    <a16:creationId xmlns:a16="http://schemas.microsoft.com/office/drawing/2014/main" id="{CD298347-35F6-B905-FA80-8BF653CC8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07278" y="5524254"/>
                <a:ext cx="557271" cy="557271"/>
              </a:xfrm>
              <a:prstGeom prst="rect">
                <a:avLst/>
              </a:prstGeom>
            </p:spPr>
          </p:pic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2479754-E83A-933A-0CC8-4C9E721D4571}"/>
              </a:ext>
            </a:extLst>
          </p:cNvPr>
          <p:cNvGrpSpPr/>
          <p:nvPr/>
        </p:nvGrpSpPr>
        <p:grpSpPr>
          <a:xfrm>
            <a:off x="4888613" y="3479045"/>
            <a:ext cx="725132" cy="1076707"/>
            <a:chOff x="4888613" y="3479045"/>
            <a:chExt cx="725132" cy="107670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3EE04E-25BB-4375-8DED-044B24C7E948}"/>
                </a:ext>
              </a:extLst>
            </p:cNvPr>
            <p:cNvSpPr txBox="1"/>
            <p:nvPr/>
          </p:nvSpPr>
          <p:spPr>
            <a:xfrm>
              <a:off x="4888613" y="4094087"/>
              <a:ext cx="72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pc="-150">
                  <a:solidFill>
                    <a:schemeClr val="bg1"/>
                  </a:solidFill>
                  <a:latin typeface="+mj-lt"/>
                </a:rPr>
                <a:t>03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F248B32-3C2E-40CF-900B-5685365DD01C}"/>
                </a:ext>
              </a:extLst>
            </p:cNvPr>
            <p:cNvSpPr/>
            <p:nvPr/>
          </p:nvSpPr>
          <p:spPr>
            <a:xfrm>
              <a:off x="4923545" y="3479045"/>
              <a:ext cx="627409" cy="627409"/>
            </a:xfrm>
            <a:prstGeom prst="ellipse">
              <a:avLst/>
            </a:prstGeom>
            <a:gradFill>
              <a:gsLst>
                <a:gs pos="0">
                  <a:schemeClr val="accent4"/>
                </a:gs>
                <a:gs pos="85000">
                  <a:schemeClr val="accent1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558800" dist="177800" dir="2700000" sx="94000" sy="94000" algn="tl" rotWithShape="0">
                <a:schemeClr val="accent4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7" name="Graphic 116" descr="Research outline">
              <a:extLst>
                <a:ext uri="{FF2B5EF4-FFF2-40B4-BE49-F238E27FC236}">
                  <a16:creationId xmlns:a16="http://schemas.microsoft.com/office/drawing/2014/main" id="{0D06E9F9-3754-6D63-44C3-496D51C7B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35048" y="3562997"/>
              <a:ext cx="456032" cy="456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113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1" grpId="0"/>
      <p:bldP spid="42" grpId="0"/>
      <p:bldP spid="44" grpId="0"/>
      <p:bldP spid="45" grpId="0"/>
      <p:bldP spid="47" grpId="0"/>
      <p:bldP spid="53" grpId="0"/>
      <p:bldP spid="54" grpId="0"/>
      <p:bldP spid="95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B133C60-0EB2-4B15-B65C-E7499F09B320}"/>
              </a:ext>
            </a:extLst>
          </p:cNvPr>
          <p:cNvSpPr/>
          <p:nvPr/>
        </p:nvSpPr>
        <p:spPr>
          <a:xfrm>
            <a:off x="662770" y="2478835"/>
            <a:ext cx="10928554" cy="268055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4"/>
              </a:gs>
              <a:gs pos="85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4A468DF-AA03-4007-8E8A-70BD7BE14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57652" y="2062486"/>
            <a:ext cx="7948231" cy="3373903"/>
          </a:xfrm>
        </p:spPr>
        <p:txBody>
          <a:bodyPr/>
          <a:lstStyle/>
          <a:p>
            <a:pPr marL="568325" indent="-168275" algn="ctr"/>
            <a:r>
              <a:rPr lang="en-US" sz="1800" b="1">
                <a:solidFill>
                  <a:schemeClr val="bg1"/>
                </a:solidFill>
              </a:rPr>
              <a:t>Excluded Activities and Features</a:t>
            </a:r>
          </a:p>
          <a:p>
            <a:pPr marL="568325" indent="-168275" fontAlgn="base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568325" indent="-168275" fontAlgn="base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Non-music content development (podcasts, video content)​</a:t>
            </a:r>
          </a:p>
          <a:p>
            <a:pPr marL="568325" indent="-168275" fontAlgn="base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Redesign of existing features (interface or overall app design)​</a:t>
            </a:r>
          </a:p>
          <a:p>
            <a:pPr marL="568325" indent="-168275" fontAlgn="base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New music licensing or content acquisition (no changes in existing licensing agreements)​</a:t>
            </a:r>
          </a:p>
          <a:p>
            <a:pPr marL="568325" indent="-168275" fontAlgn="base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Changes to cloud infrastructure not related to the recommendation system​</a:t>
            </a:r>
          </a:p>
          <a:p>
            <a:pPr marL="568325" indent="-168275" fontAlgn="base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Integration with external apps not directly related to the recommendation system​</a:t>
            </a:r>
          </a:p>
          <a:p>
            <a:pPr marL="568325" indent="-168275" fontAlgn="base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Activities related to the marketing of the new system or acquiring new users​</a:t>
            </a:r>
          </a:p>
          <a:p>
            <a:pPr marL="568325" indent="-168275" fontAlgn="base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Support for long-term system improvements beyond the project’s initial scope​</a:t>
            </a:r>
          </a:p>
          <a:p>
            <a:pPr marL="568325" indent="-168275" algn="ctr">
              <a:buFont typeface="Arial" panose="020B0604020202020204" pitchFamily="34" charset="0"/>
              <a:buChar char="•"/>
            </a:pPr>
            <a:endParaRPr lang="en-US" sz="1800" b="1">
              <a:solidFill>
                <a:schemeClr val="tx1"/>
              </a:solidFill>
            </a:endParaRPr>
          </a:p>
        </p:txBody>
      </p:sp>
      <p:pic>
        <p:nvPicPr>
          <p:cNvPr id="6" name="Graphic 5" descr="Checkbox Crossed with solid fill">
            <a:extLst>
              <a:ext uri="{FF2B5EF4-FFF2-40B4-BE49-F238E27FC236}">
                <a16:creationId xmlns:a16="http://schemas.microsoft.com/office/drawing/2014/main" id="{6249B5A9-B1F4-E6D4-EE30-4475D5EEE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654" y="3361913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4687E3-7ED3-FB94-F24A-6BE3EEFA897D}"/>
              </a:ext>
            </a:extLst>
          </p:cNvPr>
          <p:cNvSpPr txBox="1"/>
          <p:nvPr/>
        </p:nvSpPr>
        <p:spPr>
          <a:xfrm>
            <a:off x="1528916" y="1021986"/>
            <a:ext cx="9134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</a:rPr>
              <a:t>Out of </a:t>
            </a:r>
            <a:r>
              <a:rPr lang="en-US" sz="4800" b="1">
                <a:solidFill>
                  <a:schemeClr val="accent2"/>
                </a:solidFill>
              </a:rPr>
              <a:t>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FA9843-D702-18B1-F11C-EED7BBD6D36A}"/>
              </a:ext>
            </a:extLst>
          </p:cNvPr>
          <p:cNvSpPr txBox="1"/>
          <p:nvPr/>
        </p:nvSpPr>
        <p:spPr>
          <a:xfrm>
            <a:off x="3829665" y="744987"/>
            <a:ext cx="4532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300">
                <a:solidFill>
                  <a:schemeClr val="bg1"/>
                </a:solidFill>
              </a:rPr>
              <a:t>SCOPE OF WORK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00F457A-ABB0-338B-FA57-890341E9D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Excluded Features and Activities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49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6F65F7D-D090-4F28-A0F2-9776230AED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62BAFF-EA8B-416C-8973-CD95C1F7EB9A}"/>
              </a:ext>
            </a:extLst>
          </p:cNvPr>
          <p:cNvSpPr/>
          <p:nvPr/>
        </p:nvSpPr>
        <p:spPr>
          <a:xfrm>
            <a:off x="4665248" y="0"/>
            <a:ext cx="7526752" cy="6858000"/>
          </a:xfrm>
          <a:prstGeom prst="rect">
            <a:avLst/>
          </a:prstGeom>
          <a:gradFill flip="none" rotWithShape="1">
            <a:gsLst>
              <a:gs pos="15000">
                <a:srgbClr val="16161C">
                  <a:alpha val="80000"/>
                </a:srgbClr>
              </a:gs>
              <a:gs pos="100000">
                <a:srgbClr val="16161C">
                  <a:alpha val="2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27B3BDF-B4F9-46A8-BB8D-25D13D334B12}"/>
              </a:ext>
            </a:extLst>
          </p:cNvPr>
          <p:cNvSpPr txBox="1"/>
          <p:nvPr/>
        </p:nvSpPr>
        <p:spPr>
          <a:xfrm>
            <a:off x="745594" y="2548760"/>
            <a:ext cx="3633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  <a:latin typeface="+mj-lt"/>
              </a:rPr>
              <a:t>Deliverables &amp; </a:t>
            </a:r>
            <a:r>
              <a:rPr lang="en-US" sz="4800" b="1">
                <a:solidFill>
                  <a:schemeClr val="accent2"/>
                </a:solidFill>
                <a:latin typeface="+mj-lt"/>
              </a:rPr>
              <a:t>Milestones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D3E9B66-F806-4C0D-BE02-FB10D9910BBB}"/>
              </a:ext>
            </a:extLst>
          </p:cNvPr>
          <p:cNvSpPr txBox="1"/>
          <p:nvPr/>
        </p:nvSpPr>
        <p:spPr>
          <a:xfrm>
            <a:off x="745594" y="2271761"/>
            <a:ext cx="3633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300">
                <a:solidFill>
                  <a:schemeClr val="bg1"/>
                </a:solidFill>
              </a:rPr>
              <a:t>OUTCOME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5021BA-4670-4A7C-A263-017725201954}"/>
              </a:ext>
            </a:extLst>
          </p:cNvPr>
          <p:cNvGrpSpPr/>
          <p:nvPr/>
        </p:nvGrpSpPr>
        <p:grpSpPr>
          <a:xfrm>
            <a:off x="7519384" y="488911"/>
            <a:ext cx="1963511" cy="1980085"/>
            <a:chOff x="7519384" y="488911"/>
            <a:chExt cx="1963511" cy="198008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FEF43D6-B98D-4B04-B8EC-C7637E8D16DE}"/>
                </a:ext>
              </a:extLst>
            </p:cNvPr>
            <p:cNvSpPr/>
            <p:nvPr/>
          </p:nvSpPr>
          <p:spPr>
            <a:xfrm>
              <a:off x="7519384" y="488911"/>
              <a:ext cx="1963511" cy="1963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CBB856A-8D44-4231-85FA-F4556AC205D5}"/>
                </a:ext>
              </a:extLst>
            </p:cNvPr>
            <p:cNvGrpSpPr/>
            <p:nvPr/>
          </p:nvGrpSpPr>
          <p:grpSpPr>
            <a:xfrm>
              <a:off x="7712354" y="1297003"/>
              <a:ext cx="1552965" cy="1171993"/>
              <a:chOff x="5676327" y="4856160"/>
              <a:chExt cx="1552965" cy="1171993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73B13A6-785B-486F-A342-7BE5CF428E6D}"/>
                  </a:ext>
                </a:extLst>
              </p:cNvPr>
              <p:cNvSpPr txBox="1"/>
              <p:nvPr/>
            </p:nvSpPr>
            <p:spPr>
              <a:xfrm>
                <a:off x="5700933" y="4856160"/>
                <a:ext cx="15283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>
                    <a:solidFill>
                      <a:srgbClr val="85C440"/>
                    </a:solidFill>
                    <a:latin typeface="+mj-lt"/>
                  </a:rPr>
                  <a:t>Deliverable</a:t>
                </a:r>
                <a:r>
                  <a:rPr lang="en-US" sz="1400" b="1">
                    <a:solidFill>
                      <a:srgbClr val="85C440"/>
                    </a:solidFill>
                  </a:rPr>
                  <a:t> 2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82E560B-7B71-4AAD-ACBB-320DBE048ED1}"/>
                  </a:ext>
                </a:extLst>
              </p:cNvPr>
              <p:cNvSpPr txBox="1"/>
              <p:nvPr/>
            </p:nvSpPr>
            <p:spPr>
              <a:xfrm>
                <a:off x="5676327" y="5136819"/>
                <a:ext cx="1552965" cy="891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100" b="1"/>
                  <a:t>Compliance Reports for</a:t>
                </a:r>
                <a:r>
                  <a:rPr lang="en-US" altLang="en-US" sz="1100"/>
                  <a:t> </a:t>
                </a:r>
                <a:r>
                  <a:rPr lang="en-US" altLang="en-US" sz="1100" b="1"/>
                  <a:t>GDPR/CCPA</a:t>
                </a:r>
                <a:endParaRPr lang="en-US" sz="1100" b="1"/>
              </a:p>
              <a:p>
                <a:pPr algn="ctr">
                  <a:lnSpc>
                    <a:spcPct val="120000"/>
                  </a:lnSpc>
                </a:pPr>
                <a:br>
                  <a:rPr lang="en-US" sz="1100"/>
                </a:br>
                <a:endParaRPr lang="en-US" sz="1100"/>
              </a:p>
            </p:txBody>
          </p:sp>
        </p:grp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06385CCA-77B8-489D-8387-247E16608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29774" y="921901"/>
              <a:ext cx="342731" cy="3429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47A80BF-1989-4E02-8D3A-2849F602FCC0}"/>
              </a:ext>
            </a:extLst>
          </p:cNvPr>
          <p:cNvGrpSpPr/>
          <p:nvPr/>
        </p:nvGrpSpPr>
        <p:grpSpPr>
          <a:xfrm>
            <a:off x="9482895" y="4408307"/>
            <a:ext cx="1963511" cy="1963511"/>
            <a:chOff x="9482895" y="4408307"/>
            <a:chExt cx="1963511" cy="1963511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86A0615-1BFA-4FDA-A988-29BD827F76B1}"/>
                </a:ext>
              </a:extLst>
            </p:cNvPr>
            <p:cNvSpPr/>
            <p:nvPr/>
          </p:nvSpPr>
          <p:spPr>
            <a:xfrm>
              <a:off x="9482895" y="4408307"/>
              <a:ext cx="1963511" cy="1963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B45C701-F59D-4A21-9659-943A491B9A69}"/>
                </a:ext>
              </a:extLst>
            </p:cNvPr>
            <p:cNvGrpSpPr/>
            <p:nvPr/>
          </p:nvGrpSpPr>
          <p:grpSpPr>
            <a:xfrm>
              <a:off x="9700471" y="5216399"/>
              <a:ext cx="1528359" cy="765728"/>
              <a:chOff x="5700933" y="4856160"/>
              <a:chExt cx="1528359" cy="765728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9B22A25-EE43-4C8F-8D1B-2735DC6769C9}"/>
                  </a:ext>
                </a:extLst>
              </p:cNvPr>
              <p:cNvSpPr txBox="1"/>
              <p:nvPr/>
            </p:nvSpPr>
            <p:spPr>
              <a:xfrm>
                <a:off x="5700933" y="4856160"/>
                <a:ext cx="15283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>
                    <a:solidFill>
                      <a:srgbClr val="85C440"/>
                    </a:solidFill>
                  </a:rPr>
                  <a:t>Milestone 5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63DCE22-4712-4EB8-A3F9-BFE8F033AE65}"/>
                  </a:ext>
                </a:extLst>
              </p:cNvPr>
              <p:cNvSpPr txBox="1"/>
              <p:nvPr/>
            </p:nvSpPr>
            <p:spPr>
              <a:xfrm>
                <a:off x="5700933" y="5136819"/>
                <a:ext cx="1528359" cy="485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100" b="1"/>
                  <a:t>Final Project Wrap-Up (Month 9)</a:t>
                </a:r>
                <a:endParaRPr lang="en-US" sz="1100" b="1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75B51D90-BD9B-4B9C-A689-350B54A98A3B}"/>
                </a:ext>
              </a:extLst>
            </p:cNvPr>
            <p:cNvGrpSpPr/>
            <p:nvPr/>
          </p:nvGrpSpPr>
          <p:grpSpPr>
            <a:xfrm>
              <a:off x="10280500" y="4847426"/>
              <a:ext cx="368300" cy="333375"/>
              <a:chOff x="4024313" y="1374776"/>
              <a:chExt cx="368300" cy="333375"/>
            </a:xfrm>
          </p:grpSpPr>
          <p:sp>
            <p:nvSpPr>
              <p:cNvPr id="112" name="Rectangle 30">
                <a:extLst>
                  <a:ext uri="{FF2B5EF4-FFF2-40B4-BE49-F238E27FC236}">
                    <a16:creationId xmlns:a16="http://schemas.microsoft.com/office/drawing/2014/main" id="{1FF40550-CFA0-46BA-846A-7F189B552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313" y="1427163"/>
                <a:ext cx="368300" cy="176213"/>
              </a:xfrm>
              <a:prstGeom prst="rect">
                <a:avLst/>
              </a:pr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31">
                <a:extLst>
                  <a:ext uri="{FF2B5EF4-FFF2-40B4-BE49-F238E27FC236}">
                    <a16:creationId xmlns:a16="http://schemas.microsoft.com/office/drawing/2014/main" id="{64F877FB-98C8-4D0E-B161-9DE8F86E3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1776" y="1603376"/>
                <a:ext cx="333375" cy="104775"/>
              </a:xfrm>
              <a:prstGeom prst="rect">
                <a:avLst/>
              </a:pr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32">
                <a:extLst>
                  <a:ext uri="{FF2B5EF4-FFF2-40B4-BE49-F238E27FC236}">
                    <a16:creationId xmlns:a16="http://schemas.microsoft.com/office/drawing/2014/main" id="{C2D1F2E7-46B1-41C0-91FD-45ACC59893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6551" y="1374776"/>
                <a:ext cx="123825" cy="52388"/>
              </a:xfrm>
              <a:prstGeom prst="rect">
                <a:avLst/>
              </a:pr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33">
                <a:extLst>
                  <a:ext uri="{FF2B5EF4-FFF2-40B4-BE49-F238E27FC236}">
                    <a16:creationId xmlns:a16="http://schemas.microsoft.com/office/drawing/2014/main" id="{98D86D37-7E8D-4077-B458-B8522DEC9C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601" y="1568451"/>
                <a:ext cx="87313" cy="87313"/>
              </a:xfrm>
              <a:prstGeom prst="rect">
                <a:avLst/>
              </a:pr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AEBED8-1523-42FC-9B44-6744D66D8CFC}"/>
              </a:ext>
            </a:extLst>
          </p:cNvPr>
          <p:cNvGrpSpPr/>
          <p:nvPr/>
        </p:nvGrpSpPr>
        <p:grpSpPr>
          <a:xfrm>
            <a:off x="9482895" y="2452422"/>
            <a:ext cx="1963511" cy="1963511"/>
            <a:chOff x="9482895" y="2452422"/>
            <a:chExt cx="1963511" cy="1963511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9565488-3158-4EA0-9F52-E50C4305BC5B}"/>
                </a:ext>
              </a:extLst>
            </p:cNvPr>
            <p:cNvSpPr/>
            <p:nvPr/>
          </p:nvSpPr>
          <p:spPr>
            <a:xfrm>
              <a:off x="9482895" y="2452422"/>
              <a:ext cx="1963511" cy="1963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D0FC523-3CFF-42AF-B842-62AF2781BBD6}"/>
                </a:ext>
              </a:extLst>
            </p:cNvPr>
            <p:cNvGrpSpPr/>
            <p:nvPr/>
          </p:nvGrpSpPr>
          <p:grpSpPr>
            <a:xfrm>
              <a:off x="9700471" y="3260514"/>
              <a:ext cx="1528359" cy="711546"/>
              <a:chOff x="5700933" y="4856160"/>
              <a:chExt cx="1528359" cy="711546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E4C763A-AD3F-41B4-B2A9-C5EDCB406F3E}"/>
                  </a:ext>
                </a:extLst>
              </p:cNvPr>
              <p:cNvSpPr txBox="1"/>
              <p:nvPr/>
            </p:nvSpPr>
            <p:spPr>
              <a:xfrm>
                <a:off x="5700933" y="4856160"/>
                <a:ext cx="15283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>
                    <a:solidFill>
                      <a:srgbClr val="85C440"/>
                    </a:solidFill>
                  </a:rPr>
                  <a:t>Milestone 2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BD8BF76-82FF-4381-B43A-886A108645C9}"/>
                  </a:ext>
                </a:extLst>
              </p:cNvPr>
              <p:cNvSpPr txBox="1"/>
              <p:nvPr/>
            </p:nvSpPr>
            <p:spPr>
              <a:xfrm>
                <a:off x="5700933" y="5136819"/>
                <a:ext cx="15283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/>
                <a:r>
                  <a:rPr lang="en-US" sz="1100" b="1"/>
                  <a:t>System Integration Start (Month 4)</a:t>
                </a:r>
                <a:endParaRPr lang="en-US" sz="1100" b="1">
                  <a:solidFill>
                    <a:srgbClr val="85C440"/>
                  </a:solidFill>
                </a:endParaRP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59E6A1F-F528-4D4E-93A3-8EE4292FBBFB}"/>
                </a:ext>
              </a:extLst>
            </p:cNvPr>
            <p:cNvGrpSpPr/>
            <p:nvPr/>
          </p:nvGrpSpPr>
          <p:grpSpPr>
            <a:xfrm>
              <a:off x="10268594" y="2882309"/>
              <a:ext cx="392112" cy="325438"/>
              <a:chOff x="4767263" y="1379538"/>
              <a:chExt cx="392112" cy="325438"/>
            </a:xfrm>
          </p:grpSpPr>
          <p:sp>
            <p:nvSpPr>
              <p:cNvPr id="117" name="Freeform 37">
                <a:extLst>
                  <a:ext uri="{FF2B5EF4-FFF2-40B4-BE49-F238E27FC236}">
                    <a16:creationId xmlns:a16="http://schemas.microsoft.com/office/drawing/2014/main" id="{050496F6-670B-4BBE-8167-1EFECE2B3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7263" y="1387476"/>
                <a:ext cx="317500" cy="317500"/>
              </a:xfrm>
              <a:custGeom>
                <a:avLst/>
                <a:gdLst>
                  <a:gd name="T0" fmla="*/ 70 w 73"/>
                  <a:gd name="T1" fmla="*/ 23 h 72"/>
                  <a:gd name="T2" fmla="*/ 73 w 73"/>
                  <a:gd name="T3" fmla="*/ 36 h 72"/>
                  <a:gd name="T4" fmla="*/ 36 w 73"/>
                  <a:gd name="T5" fmla="*/ 72 h 72"/>
                  <a:gd name="T6" fmla="*/ 0 w 73"/>
                  <a:gd name="T7" fmla="*/ 36 h 72"/>
                  <a:gd name="T8" fmla="*/ 36 w 73"/>
                  <a:gd name="T9" fmla="*/ 0 h 72"/>
                  <a:gd name="T10" fmla="*/ 63 w 73"/>
                  <a:gd name="T11" fmla="*/ 1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2">
                    <a:moveTo>
                      <a:pt x="70" y="23"/>
                    </a:moveTo>
                    <a:cubicBezTo>
                      <a:pt x="72" y="27"/>
                      <a:pt x="73" y="31"/>
                      <a:pt x="73" y="36"/>
                    </a:cubicBezTo>
                    <a:cubicBezTo>
                      <a:pt x="73" y="56"/>
                      <a:pt x="56" y="72"/>
                      <a:pt x="36" y="72"/>
                    </a:cubicBez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47" y="0"/>
                      <a:pt x="56" y="4"/>
                      <a:pt x="63" y="11"/>
                    </a:cubicBezTo>
                  </a:path>
                </a:pathLst>
              </a:cu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Freeform 38">
                <a:extLst>
                  <a:ext uri="{FF2B5EF4-FFF2-40B4-BE49-F238E27FC236}">
                    <a16:creationId xmlns:a16="http://schemas.microsoft.com/office/drawing/2014/main" id="{A744C017-429F-4738-B749-3769D2D250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4888" y="1436688"/>
                <a:ext cx="217487" cy="219075"/>
              </a:xfrm>
              <a:custGeom>
                <a:avLst/>
                <a:gdLst>
                  <a:gd name="T0" fmla="*/ 49 w 50"/>
                  <a:gd name="T1" fmla="*/ 17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  <a:gd name="T10" fmla="*/ 43 w 50"/>
                  <a:gd name="T11" fmla="*/ 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50">
                    <a:moveTo>
                      <a:pt x="49" y="17"/>
                    </a:moveTo>
                    <a:cubicBezTo>
                      <a:pt x="50" y="20"/>
                      <a:pt x="50" y="22"/>
                      <a:pt x="50" y="25"/>
                    </a:cubicBezTo>
                    <a:cubicBezTo>
                      <a:pt x="50" y="39"/>
                      <a:pt x="39" y="50"/>
                      <a:pt x="25" y="50"/>
                    </a:cubicBezTo>
                    <a:cubicBezTo>
                      <a:pt x="12" y="50"/>
                      <a:pt x="0" y="39"/>
                      <a:pt x="0" y="25"/>
                    </a:cubicBezTo>
                    <a:cubicBezTo>
                      <a:pt x="0" y="11"/>
                      <a:pt x="12" y="0"/>
                      <a:pt x="25" y="0"/>
                    </a:cubicBezTo>
                    <a:cubicBezTo>
                      <a:pt x="32" y="0"/>
                      <a:pt x="38" y="3"/>
                      <a:pt x="43" y="7"/>
                    </a:cubicBezTo>
                  </a:path>
                </a:pathLst>
              </a:cu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Freeform 39">
                <a:extLst>
                  <a:ext uri="{FF2B5EF4-FFF2-40B4-BE49-F238E27FC236}">
                    <a16:creationId xmlns:a16="http://schemas.microsoft.com/office/drawing/2014/main" id="{E0AF4EB9-1F5C-499E-A7F3-D7E19DA1B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4100" y="1479551"/>
                <a:ext cx="125412" cy="128588"/>
              </a:xfrm>
              <a:custGeom>
                <a:avLst/>
                <a:gdLst>
                  <a:gd name="T0" fmla="*/ 29 w 29"/>
                  <a:gd name="T1" fmla="*/ 13 h 29"/>
                  <a:gd name="T2" fmla="*/ 29 w 29"/>
                  <a:gd name="T3" fmla="*/ 15 h 29"/>
                  <a:gd name="T4" fmla="*/ 14 w 29"/>
                  <a:gd name="T5" fmla="*/ 29 h 29"/>
                  <a:gd name="T6" fmla="*/ 0 w 29"/>
                  <a:gd name="T7" fmla="*/ 15 h 29"/>
                  <a:gd name="T8" fmla="*/ 14 w 29"/>
                  <a:gd name="T9" fmla="*/ 0 h 29"/>
                  <a:gd name="T10" fmla="*/ 22 w 29"/>
                  <a:gd name="T11" fmla="*/ 3 h 29"/>
                  <a:gd name="T12" fmla="*/ 23 w 29"/>
                  <a:gd name="T13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29">
                    <a:moveTo>
                      <a:pt x="29" y="13"/>
                    </a:moveTo>
                    <a:cubicBezTo>
                      <a:pt x="29" y="14"/>
                      <a:pt x="29" y="14"/>
                      <a:pt x="29" y="15"/>
                    </a:cubicBezTo>
                    <a:cubicBezTo>
                      <a:pt x="29" y="23"/>
                      <a:pt x="22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17" y="0"/>
                      <a:pt x="20" y="1"/>
                      <a:pt x="22" y="3"/>
                    </a:cubicBezTo>
                    <a:cubicBezTo>
                      <a:pt x="22" y="3"/>
                      <a:pt x="23" y="3"/>
                      <a:pt x="23" y="3"/>
                    </a:cubicBezTo>
                  </a:path>
                </a:pathLst>
              </a:cu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Line 40">
                <a:extLst>
                  <a:ext uri="{FF2B5EF4-FFF2-40B4-BE49-F238E27FC236}">
                    <a16:creationId xmlns:a16="http://schemas.microsoft.com/office/drawing/2014/main" id="{1B9B0B6A-59ED-44AA-958C-722130E0CC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29188" y="1449388"/>
                <a:ext cx="152400" cy="92075"/>
              </a:xfrm>
              <a:prstGeom prst="line">
                <a:avLst/>
              </a:pr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Freeform 41">
                <a:extLst>
                  <a:ext uri="{FF2B5EF4-FFF2-40B4-BE49-F238E27FC236}">
                    <a16:creationId xmlns:a16="http://schemas.microsoft.com/office/drawing/2014/main" id="{7DA7C563-CEEB-4A61-A482-900ADAC13B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1379538"/>
                <a:ext cx="77787" cy="87313"/>
              </a:xfrm>
              <a:custGeom>
                <a:avLst/>
                <a:gdLst>
                  <a:gd name="T0" fmla="*/ 27 w 49"/>
                  <a:gd name="T1" fmla="*/ 55 h 55"/>
                  <a:gd name="T2" fmla="*/ 0 w 49"/>
                  <a:gd name="T3" fmla="*/ 44 h 55"/>
                  <a:gd name="T4" fmla="*/ 0 w 49"/>
                  <a:gd name="T5" fmla="*/ 13 h 55"/>
                  <a:gd name="T6" fmla="*/ 21 w 49"/>
                  <a:gd name="T7" fmla="*/ 0 h 55"/>
                  <a:gd name="T8" fmla="*/ 24 w 49"/>
                  <a:gd name="T9" fmla="*/ 27 h 55"/>
                  <a:gd name="T10" fmla="*/ 49 w 49"/>
                  <a:gd name="T11" fmla="*/ 41 h 55"/>
                  <a:gd name="T12" fmla="*/ 27 w 49"/>
                  <a:gd name="T13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55">
                    <a:moveTo>
                      <a:pt x="27" y="55"/>
                    </a:moveTo>
                    <a:lnTo>
                      <a:pt x="0" y="44"/>
                    </a:lnTo>
                    <a:lnTo>
                      <a:pt x="0" y="13"/>
                    </a:lnTo>
                    <a:lnTo>
                      <a:pt x="21" y="0"/>
                    </a:lnTo>
                    <a:lnTo>
                      <a:pt x="24" y="27"/>
                    </a:lnTo>
                    <a:lnTo>
                      <a:pt x="49" y="41"/>
                    </a:lnTo>
                    <a:lnTo>
                      <a:pt x="27" y="55"/>
                    </a:lnTo>
                    <a:close/>
                  </a:path>
                </a:pathLst>
              </a:cu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Oval 42">
                <a:extLst>
                  <a:ext uri="{FF2B5EF4-FFF2-40B4-BE49-F238E27FC236}">
                    <a16:creationId xmlns:a16="http://schemas.microsoft.com/office/drawing/2014/main" id="{61FDCED4-C54B-44E7-8D17-C7130F9F1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1725" y="1531938"/>
                <a:ext cx="30162" cy="26988"/>
              </a:xfrm>
              <a:prstGeom prst="ellipse">
                <a:avLst/>
              </a:pr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DF105F-9BD4-4785-BF65-8972F7FECDBD}"/>
              </a:ext>
            </a:extLst>
          </p:cNvPr>
          <p:cNvGrpSpPr/>
          <p:nvPr/>
        </p:nvGrpSpPr>
        <p:grpSpPr>
          <a:xfrm>
            <a:off x="5555873" y="2452422"/>
            <a:ext cx="1963511" cy="1963511"/>
            <a:chOff x="5555873" y="2452422"/>
            <a:chExt cx="1963511" cy="196351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65BABE5-4EB6-447D-B111-0AD57DF270FF}"/>
                </a:ext>
              </a:extLst>
            </p:cNvPr>
            <p:cNvSpPr/>
            <p:nvPr/>
          </p:nvSpPr>
          <p:spPr>
            <a:xfrm>
              <a:off x="5555873" y="2452422"/>
              <a:ext cx="1963511" cy="1963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F7F8E1C-F017-4BF3-9212-FC926FBCF643}"/>
                </a:ext>
              </a:extLst>
            </p:cNvPr>
            <p:cNvGrpSpPr/>
            <p:nvPr/>
          </p:nvGrpSpPr>
          <p:grpSpPr>
            <a:xfrm>
              <a:off x="5773449" y="3260514"/>
              <a:ext cx="1528359" cy="968861"/>
              <a:chOff x="5700933" y="4856160"/>
              <a:chExt cx="1528359" cy="968861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B4E4DCF-4A54-4CE3-817D-7B4084496401}"/>
                  </a:ext>
                </a:extLst>
              </p:cNvPr>
              <p:cNvSpPr txBox="1"/>
              <p:nvPr/>
            </p:nvSpPr>
            <p:spPr>
              <a:xfrm>
                <a:off x="5700933" y="4856160"/>
                <a:ext cx="15283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>
                    <a:solidFill>
                      <a:srgbClr val="85C440"/>
                    </a:solidFill>
                  </a:rPr>
                  <a:t>Milestone 1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C6C5590-7A20-455A-BEDC-BE3A224674C5}"/>
                  </a:ext>
                </a:extLst>
              </p:cNvPr>
              <p:cNvSpPr txBox="1"/>
              <p:nvPr/>
            </p:nvSpPr>
            <p:spPr>
              <a:xfrm>
                <a:off x="5700933" y="5136819"/>
                <a:ext cx="1528359" cy="688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it-IT" sz="1100" b="1"/>
                  <a:t>AI Algorithm Prototype Completion (Month 2)</a:t>
                </a:r>
                <a:endParaRPr lang="en-US" sz="1100" b="1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74757510-5FE6-47E8-9F90-423796C410BB}"/>
                </a:ext>
              </a:extLst>
            </p:cNvPr>
            <p:cNvGrpSpPr/>
            <p:nvPr/>
          </p:nvGrpSpPr>
          <p:grpSpPr>
            <a:xfrm>
              <a:off x="6353478" y="2925172"/>
              <a:ext cx="368301" cy="282575"/>
              <a:chOff x="7805738" y="1401763"/>
              <a:chExt cx="368301" cy="282575"/>
            </a:xfrm>
          </p:grpSpPr>
          <p:sp>
            <p:nvSpPr>
              <p:cNvPr id="124" name="Rectangle 77">
                <a:extLst>
                  <a:ext uri="{FF2B5EF4-FFF2-40B4-BE49-F238E27FC236}">
                    <a16:creationId xmlns:a16="http://schemas.microsoft.com/office/drawing/2014/main" id="{4BB762EC-CF41-4E59-83D4-C863C4250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5738" y="1455738"/>
                <a:ext cx="122238" cy="228600"/>
              </a:xfrm>
              <a:prstGeom prst="rect">
                <a:avLst/>
              </a:pr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78">
                <a:extLst>
                  <a:ext uri="{FF2B5EF4-FFF2-40B4-BE49-F238E27FC236}">
                    <a16:creationId xmlns:a16="http://schemas.microsoft.com/office/drawing/2014/main" id="{EBD8BA3B-7213-4CF9-84FB-68B7D8AF5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27976" y="1401763"/>
                <a:ext cx="123825" cy="282575"/>
              </a:xfrm>
              <a:prstGeom prst="rect">
                <a:avLst/>
              </a:pr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79">
                <a:extLst>
                  <a:ext uri="{FF2B5EF4-FFF2-40B4-BE49-F238E27FC236}">
                    <a16:creationId xmlns:a16="http://schemas.microsoft.com/office/drawing/2014/main" id="{A1E12AF8-C349-4A8A-8078-1D82035087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51801" y="1455738"/>
                <a:ext cx="122238" cy="228600"/>
              </a:xfrm>
              <a:prstGeom prst="rect">
                <a:avLst/>
              </a:pr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80">
                <a:extLst>
                  <a:ext uri="{FF2B5EF4-FFF2-40B4-BE49-F238E27FC236}">
                    <a16:creationId xmlns:a16="http://schemas.microsoft.com/office/drawing/2014/main" id="{E85708FF-E8EC-4B49-A1EF-28B0FC58C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0663" y="1490663"/>
                <a:ext cx="52388" cy="71438"/>
              </a:xfrm>
              <a:prstGeom prst="rect">
                <a:avLst/>
              </a:pr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81">
                <a:extLst>
                  <a:ext uri="{FF2B5EF4-FFF2-40B4-BE49-F238E27FC236}">
                    <a16:creationId xmlns:a16="http://schemas.microsoft.com/office/drawing/2014/main" id="{CACDF2ED-7896-4D05-A668-470925755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6726" y="1490663"/>
                <a:ext cx="52388" cy="71438"/>
              </a:xfrm>
              <a:prstGeom prst="rect">
                <a:avLst/>
              </a:pr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82">
                <a:extLst>
                  <a:ext uri="{FF2B5EF4-FFF2-40B4-BE49-F238E27FC236}">
                    <a16:creationId xmlns:a16="http://schemas.microsoft.com/office/drawing/2014/main" id="{5BC6CE97-1268-4CB2-8759-08D17E7AE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4488" y="1438276"/>
                <a:ext cx="52388" cy="87313"/>
              </a:xfrm>
              <a:prstGeom prst="rect">
                <a:avLst/>
              </a:pr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Line 83">
                <a:extLst>
                  <a:ext uri="{FF2B5EF4-FFF2-40B4-BE49-F238E27FC236}">
                    <a16:creationId xmlns:a16="http://schemas.microsoft.com/office/drawing/2014/main" id="{856BEDDD-4CDF-47BC-AF37-C45A2B2F6C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50188" y="1597026"/>
                <a:ext cx="34925" cy="0"/>
              </a:xfrm>
              <a:prstGeom prst="line">
                <a:avLst/>
              </a:pr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Line 84">
                <a:extLst>
                  <a:ext uri="{FF2B5EF4-FFF2-40B4-BE49-F238E27FC236}">
                    <a16:creationId xmlns:a16="http://schemas.microsoft.com/office/drawing/2014/main" id="{951FCB47-CDCE-4FA9-A159-654DE61ABB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50188" y="1631951"/>
                <a:ext cx="34925" cy="0"/>
              </a:xfrm>
              <a:prstGeom prst="line">
                <a:avLst/>
              </a:pr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Line 85">
                <a:extLst>
                  <a:ext uri="{FF2B5EF4-FFF2-40B4-BE49-F238E27FC236}">
                    <a16:creationId xmlns:a16="http://schemas.microsoft.com/office/drawing/2014/main" id="{5269497F-50F7-4FC5-9CC4-5876E9374C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94663" y="1597026"/>
                <a:ext cx="34925" cy="0"/>
              </a:xfrm>
              <a:prstGeom prst="line">
                <a:avLst/>
              </a:pr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Line 86">
                <a:extLst>
                  <a:ext uri="{FF2B5EF4-FFF2-40B4-BE49-F238E27FC236}">
                    <a16:creationId xmlns:a16="http://schemas.microsoft.com/office/drawing/2014/main" id="{F52A0631-193E-4399-BFE0-F43131375A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94663" y="1631951"/>
                <a:ext cx="34925" cy="0"/>
              </a:xfrm>
              <a:prstGeom prst="line">
                <a:avLst/>
              </a:pr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Line 87">
                <a:extLst>
                  <a:ext uri="{FF2B5EF4-FFF2-40B4-BE49-F238E27FC236}">
                    <a16:creationId xmlns:a16="http://schemas.microsoft.com/office/drawing/2014/main" id="{603E4520-3186-4670-80F9-A3E67E0B50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72426" y="1562101"/>
                <a:ext cx="34925" cy="0"/>
              </a:xfrm>
              <a:prstGeom prst="line">
                <a:avLst/>
              </a:pr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Line 88">
                <a:extLst>
                  <a:ext uri="{FF2B5EF4-FFF2-40B4-BE49-F238E27FC236}">
                    <a16:creationId xmlns:a16="http://schemas.microsoft.com/office/drawing/2014/main" id="{E3DC1C34-860F-4B04-B26C-1AE2F64167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72426" y="1597026"/>
                <a:ext cx="34925" cy="0"/>
              </a:xfrm>
              <a:prstGeom prst="line">
                <a:avLst/>
              </a:pr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27FEAFC-A73C-4269-9DD6-F493B29BA4DC}"/>
              </a:ext>
            </a:extLst>
          </p:cNvPr>
          <p:cNvGrpSpPr/>
          <p:nvPr/>
        </p:nvGrpSpPr>
        <p:grpSpPr>
          <a:xfrm>
            <a:off x="5555873" y="4408307"/>
            <a:ext cx="1963511" cy="1963511"/>
            <a:chOff x="5555873" y="4408307"/>
            <a:chExt cx="1963511" cy="1963511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060B14C-CC88-4B06-AF56-E9C14934AD9C}"/>
                </a:ext>
              </a:extLst>
            </p:cNvPr>
            <p:cNvSpPr/>
            <p:nvPr/>
          </p:nvSpPr>
          <p:spPr>
            <a:xfrm>
              <a:off x="5555873" y="4408307"/>
              <a:ext cx="1963511" cy="1963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F7A2E61-9A0E-403A-A2CA-B0F28FE71B8D}"/>
                </a:ext>
              </a:extLst>
            </p:cNvPr>
            <p:cNvGrpSpPr/>
            <p:nvPr/>
          </p:nvGrpSpPr>
          <p:grpSpPr>
            <a:xfrm>
              <a:off x="5773449" y="5216399"/>
              <a:ext cx="1528359" cy="968861"/>
              <a:chOff x="5700933" y="4856160"/>
              <a:chExt cx="1528359" cy="968861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8F5DE64-46CE-4A07-8AD4-2F3D681BCC66}"/>
                  </a:ext>
                </a:extLst>
              </p:cNvPr>
              <p:cNvSpPr txBox="1"/>
              <p:nvPr/>
            </p:nvSpPr>
            <p:spPr>
              <a:xfrm>
                <a:off x="5700933" y="4856160"/>
                <a:ext cx="15283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>
                    <a:solidFill>
                      <a:srgbClr val="85C440"/>
                    </a:solidFill>
                  </a:rPr>
                  <a:t>Milestone 3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7B9E180-4A90-4BAF-AA3A-D42A38FDD96D}"/>
                  </a:ext>
                </a:extLst>
              </p:cNvPr>
              <p:cNvSpPr txBox="1"/>
              <p:nvPr/>
            </p:nvSpPr>
            <p:spPr>
              <a:xfrm>
                <a:off x="5700933" y="5136819"/>
                <a:ext cx="1528359" cy="688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100" b="1"/>
                  <a:t>Beta Testing &amp; Feedback Collection (Month 6)</a:t>
                </a:r>
                <a:endParaRPr lang="en-US" sz="1100" b="1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DBFBF7F0-6C3A-425E-8625-D3D1CDEDB8EA}"/>
                </a:ext>
              </a:extLst>
            </p:cNvPr>
            <p:cNvGrpSpPr/>
            <p:nvPr/>
          </p:nvGrpSpPr>
          <p:grpSpPr>
            <a:xfrm>
              <a:off x="6353478" y="4817263"/>
              <a:ext cx="368301" cy="363538"/>
              <a:chOff x="8558213" y="1355726"/>
              <a:chExt cx="368301" cy="363538"/>
            </a:xfrm>
          </p:grpSpPr>
          <p:sp>
            <p:nvSpPr>
              <p:cNvPr id="137" name="Freeform 92">
                <a:extLst>
                  <a:ext uri="{FF2B5EF4-FFF2-40B4-BE49-F238E27FC236}">
                    <a16:creationId xmlns:a16="http://schemas.microsoft.com/office/drawing/2014/main" id="{003AB685-E615-4AA9-8CDD-7E413E7C9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7913" y="1438276"/>
                <a:ext cx="88900" cy="87313"/>
              </a:xfrm>
              <a:custGeom>
                <a:avLst/>
                <a:gdLst>
                  <a:gd name="T0" fmla="*/ 20 w 20"/>
                  <a:gd name="T1" fmla="*/ 20 h 20"/>
                  <a:gd name="T2" fmla="*/ 20 w 20"/>
                  <a:gd name="T3" fmla="*/ 12 h 20"/>
                  <a:gd name="T4" fmla="*/ 10 w 20"/>
                  <a:gd name="T5" fmla="*/ 0 h 20"/>
                  <a:gd name="T6" fmla="*/ 10 w 20"/>
                  <a:gd name="T7" fmla="*/ 0 h 20"/>
                  <a:gd name="T8" fmla="*/ 0 w 20"/>
                  <a:gd name="T9" fmla="*/ 12 h 20"/>
                  <a:gd name="T10" fmla="*/ 0 w 20"/>
                  <a:gd name="T11" fmla="*/ 20 h 20"/>
                  <a:gd name="T12" fmla="*/ 20 w 20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0">
                    <a:moveTo>
                      <a:pt x="20" y="20"/>
                    </a:move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6"/>
                      <a:pt x="17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3" y="0"/>
                      <a:pt x="0" y="6"/>
                      <a:pt x="0" y="12"/>
                    </a:cubicBezTo>
                    <a:cubicBezTo>
                      <a:pt x="0" y="20"/>
                      <a:pt x="0" y="20"/>
                      <a:pt x="0" y="20"/>
                    </a:cubicBezTo>
                    <a:lnTo>
                      <a:pt x="20" y="20"/>
                    </a:lnTo>
                    <a:close/>
                  </a:path>
                </a:pathLst>
              </a:cu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Oval 93">
                <a:extLst>
                  <a:ext uri="{FF2B5EF4-FFF2-40B4-BE49-F238E27FC236}">
                    <a16:creationId xmlns:a16="http://schemas.microsoft.com/office/drawing/2014/main" id="{7EA7BAF9-E277-4702-8B9E-7C0037F5B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7913" y="1355726"/>
                <a:ext cx="88900" cy="87313"/>
              </a:xfrm>
              <a:prstGeom prst="ellipse">
                <a:avLst/>
              </a:pr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Freeform 94">
                <a:extLst>
                  <a:ext uri="{FF2B5EF4-FFF2-40B4-BE49-F238E27FC236}">
                    <a16:creationId xmlns:a16="http://schemas.microsoft.com/office/drawing/2014/main" id="{922E4DAF-B948-4DE6-A67B-EE30AC3F8A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8213" y="1635126"/>
                <a:ext cx="87313" cy="84138"/>
              </a:xfrm>
              <a:custGeom>
                <a:avLst/>
                <a:gdLst>
                  <a:gd name="T0" fmla="*/ 20 w 20"/>
                  <a:gd name="T1" fmla="*/ 19 h 19"/>
                  <a:gd name="T2" fmla="*/ 20 w 20"/>
                  <a:gd name="T3" fmla="*/ 12 h 19"/>
                  <a:gd name="T4" fmla="*/ 10 w 20"/>
                  <a:gd name="T5" fmla="*/ 0 h 19"/>
                  <a:gd name="T6" fmla="*/ 10 w 20"/>
                  <a:gd name="T7" fmla="*/ 0 h 19"/>
                  <a:gd name="T8" fmla="*/ 0 w 20"/>
                  <a:gd name="T9" fmla="*/ 12 h 19"/>
                  <a:gd name="T10" fmla="*/ 0 w 20"/>
                  <a:gd name="T11" fmla="*/ 19 h 19"/>
                  <a:gd name="T12" fmla="*/ 20 w 20"/>
                  <a:gd name="T13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9">
                    <a:moveTo>
                      <a:pt x="20" y="19"/>
                    </a:move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5"/>
                      <a:pt x="17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3" y="0"/>
                      <a:pt x="0" y="5"/>
                      <a:pt x="0" y="12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20" y="19"/>
                    </a:lnTo>
                    <a:close/>
                  </a:path>
                </a:pathLst>
              </a:cu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Oval 95">
                <a:extLst>
                  <a:ext uri="{FF2B5EF4-FFF2-40B4-BE49-F238E27FC236}">
                    <a16:creationId xmlns:a16="http://schemas.microsoft.com/office/drawing/2014/main" id="{2368D262-B41A-498A-BE1E-2A6C45D7EE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62976" y="1552576"/>
                <a:ext cx="82550" cy="87313"/>
              </a:xfrm>
              <a:prstGeom prst="ellipse">
                <a:avLst/>
              </a:pr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Freeform 96">
                <a:extLst>
                  <a:ext uri="{FF2B5EF4-FFF2-40B4-BE49-F238E27FC236}">
                    <a16:creationId xmlns:a16="http://schemas.microsoft.com/office/drawing/2014/main" id="{B107B4C7-B0DB-4A9F-AF83-90121DAB7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9201" y="1635126"/>
                <a:ext cx="87313" cy="84138"/>
              </a:xfrm>
              <a:custGeom>
                <a:avLst/>
                <a:gdLst>
                  <a:gd name="T0" fmla="*/ 20 w 20"/>
                  <a:gd name="T1" fmla="*/ 19 h 19"/>
                  <a:gd name="T2" fmla="*/ 20 w 20"/>
                  <a:gd name="T3" fmla="*/ 12 h 19"/>
                  <a:gd name="T4" fmla="*/ 10 w 20"/>
                  <a:gd name="T5" fmla="*/ 0 h 19"/>
                  <a:gd name="T6" fmla="*/ 10 w 20"/>
                  <a:gd name="T7" fmla="*/ 0 h 19"/>
                  <a:gd name="T8" fmla="*/ 0 w 20"/>
                  <a:gd name="T9" fmla="*/ 12 h 19"/>
                  <a:gd name="T10" fmla="*/ 0 w 20"/>
                  <a:gd name="T11" fmla="*/ 19 h 19"/>
                  <a:gd name="T12" fmla="*/ 20 w 20"/>
                  <a:gd name="T13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9">
                    <a:moveTo>
                      <a:pt x="20" y="19"/>
                    </a:move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5"/>
                      <a:pt x="17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3" y="0"/>
                      <a:pt x="0" y="5"/>
                      <a:pt x="0" y="12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20" y="19"/>
                    </a:lnTo>
                    <a:close/>
                  </a:path>
                </a:pathLst>
              </a:cu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Oval 97">
                <a:extLst>
                  <a:ext uri="{FF2B5EF4-FFF2-40B4-BE49-F238E27FC236}">
                    <a16:creationId xmlns:a16="http://schemas.microsoft.com/office/drawing/2014/main" id="{AC8B118C-429E-48BD-8D8E-320AA6FD5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39201" y="1552576"/>
                <a:ext cx="82550" cy="87313"/>
              </a:xfrm>
              <a:prstGeom prst="ellipse">
                <a:avLst/>
              </a:pr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Freeform 98">
                <a:extLst>
                  <a:ext uri="{FF2B5EF4-FFF2-40B4-BE49-F238E27FC236}">
                    <a16:creationId xmlns:a16="http://schemas.microsoft.com/office/drawing/2014/main" id="{5337D7C5-688D-4BAB-8097-AAE849DC2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5213" y="1552576"/>
                <a:ext cx="52388" cy="74613"/>
              </a:xfrm>
              <a:custGeom>
                <a:avLst/>
                <a:gdLst>
                  <a:gd name="T0" fmla="*/ 33 w 33"/>
                  <a:gd name="T1" fmla="*/ 0 h 47"/>
                  <a:gd name="T2" fmla="*/ 33 w 33"/>
                  <a:gd name="T3" fmla="*/ 33 h 47"/>
                  <a:gd name="T4" fmla="*/ 0 w 33"/>
                  <a:gd name="T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7">
                    <a:moveTo>
                      <a:pt x="33" y="0"/>
                    </a:moveTo>
                    <a:lnTo>
                      <a:pt x="33" y="33"/>
                    </a:lnTo>
                    <a:lnTo>
                      <a:pt x="0" y="47"/>
                    </a:lnTo>
                  </a:path>
                </a:pathLst>
              </a:cu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Line 99">
                <a:extLst>
                  <a:ext uri="{FF2B5EF4-FFF2-40B4-BE49-F238E27FC236}">
                    <a16:creationId xmlns:a16="http://schemas.microsoft.com/office/drawing/2014/main" id="{91276F81-6A03-4C79-A2D9-0C5DE9E7D4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42363" y="1604963"/>
                <a:ext cx="57150" cy="22225"/>
              </a:xfrm>
              <a:prstGeom prst="line">
                <a:avLst/>
              </a:pr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Line 100">
                <a:extLst>
                  <a:ext uri="{FF2B5EF4-FFF2-40B4-BE49-F238E27FC236}">
                    <a16:creationId xmlns:a16="http://schemas.microsoft.com/office/drawing/2014/main" id="{F301DDFF-ECE3-4EAA-AA32-ADF326BCCE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67738" y="1666876"/>
                <a:ext cx="69850" cy="0"/>
              </a:xfrm>
              <a:prstGeom prst="line">
                <a:avLst/>
              </a:pr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Line 101">
                <a:extLst>
                  <a:ext uri="{FF2B5EF4-FFF2-40B4-BE49-F238E27FC236}">
                    <a16:creationId xmlns:a16="http://schemas.microsoft.com/office/drawing/2014/main" id="{CEB0F13D-4F39-4DB8-98A0-0B970EFA8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47138" y="1666876"/>
                <a:ext cx="69850" cy="0"/>
              </a:xfrm>
              <a:prstGeom prst="line">
                <a:avLst/>
              </a:pr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Line 102">
                <a:extLst>
                  <a:ext uri="{FF2B5EF4-FFF2-40B4-BE49-F238E27FC236}">
                    <a16:creationId xmlns:a16="http://schemas.microsoft.com/office/drawing/2014/main" id="{40674028-3CE4-4953-A3AA-FE912FD9E9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07438" y="1473201"/>
                <a:ext cx="69850" cy="0"/>
              </a:xfrm>
              <a:prstGeom prst="line">
                <a:avLst/>
              </a:pr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B2211D5-E8B8-466F-A931-133BD11CE8F2}"/>
              </a:ext>
            </a:extLst>
          </p:cNvPr>
          <p:cNvGrpSpPr/>
          <p:nvPr/>
        </p:nvGrpSpPr>
        <p:grpSpPr>
          <a:xfrm>
            <a:off x="7519384" y="4408307"/>
            <a:ext cx="1963511" cy="1963511"/>
            <a:chOff x="7519384" y="4408307"/>
            <a:chExt cx="1963511" cy="1963511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35BB5C2-1B74-4BBF-96ED-0C0DE8FEDE00}"/>
                </a:ext>
              </a:extLst>
            </p:cNvPr>
            <p:cNvSpPr/>
            <p:nvPr/>
          </p:nvSpPr>
          <p:spPr>
            <a:xfrm>
              <a:off x="7519384" y="4408307"/>
              <a:ext cx="1963511" cy="1963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7CF7732-F886-4F31-BE69-BBA640D0A96E}"/>
                </a:ext>
              </a:extLst>
            </p:cNvPr>
            <p:cNvGrpSpPr/>
            <p:nvPr/>
          </p:nvGrpSpPr>
          <p:grpSpPr>
            <a:xfrm>
              <a:off x="7736960" y="5216399"/>
              <a:ext cx="1528359" cy="765728"/>
              <a:chOff x="5700933" y="4856160"/>
              <a:chExt cx="1528359" cy="765728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D8C31B7-E887-4E0A-A752-159F9E59376E}"/>
                  </a:ext>
                </a:extLst>
              </p:cNvPr>
              <p:cNvSpPr txBox="1"/>
              <p:nvPr/>
            </p:nvSpPr>
            <p:spPr>
              <a:xfrm>
                <a:off x="5700933" y="4856160"/>
                <a:ext cx="15283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>
                    <a:solidFill>
                      <a:srgbClr val="85C440"/>
                    </a:solidFill>
                  </a:rPr>
                  <a:t>Milestone 4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F0FD79B-8FC4-49A8-AAF8-4E89E8CC9462}"/>
                  </a:ext>
                </a:extLst>
              </p:cNvPr>
              <p:cNvSpPr txBox="1"/>
              <p:nvPr/>
            </p:nvSpPr>
            <p:spPr>
              <a:xfrm>
                <a:off x="5700933" y="5136819"/>
                <a:ext cx="1528359" cy="485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100" b="1"/>
                  <a:t>Full System Deployment (Month 8)</a:t>
                </a:r>
                <a:endParaRPr lang="en-US" sz="1100" b="1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C97494C9-9D25-4CDF-B894-C1482423A1B0}"/>
                </a:ext>
              </a:extLst>
            </p:cNvPr>
            <p:cNvGrpSpPr/>
            <p:nvPr/>
          </p:nvGrpSpPr>
          <p:grpSpPr>
            <a:xfrm>
              <a:off x="8378902" y="4804564"/>
              <a:ext cx="244475" cy="376237"/>
              <a:chOff x="9378951" y="1349376"/>
              <a:chExt cx="244475" cy="376237"/>
            </a:xfrm>
          </p:grpSpPr>
          <p:sp>
            <p:nvSpPr>
              <p:cNvPr id="149" name="Freeform 106">
                <a:extLst>
                  <a:ext uri="{FF2B5EF4-FFF2-40B4-BE49-F238E27FC236}">
                    <a16:creationId xmlns:a16="http://schemas.microsoft.com/office/drawing/2014/main" id="{F4286D62-2C9F-4C43-A686-5E622A8E3D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8951" y="1349376"/>
                <a:ext cx="244475" cy="271463"/>
              </a:xfrm>
              <a:custGeom>
                <a:avLst/>
                <a:gdLst>
                  <a:gd name="T0" fmla="*/ 11 w 55"/>
                  <a:gd name="T1" fmla="*/ 62 h 62"/>
                  <a:gd name="T2" fmla="*/ 13 w 55"/>
                  <a:gd name="T3" fmla="*/ 50 h 62"/>
                  <a:gd name="T4" fmla="*/ 0 w 55"/>
                  <a:gd name="T5" fmla="*/ 28 h 62"/>
                  <a:gd name="T6" fmla="*/ 28 w 55"/>
                  <a:gd name="T7" fmla="*/ 0 h 62"/>
                  <a:gd name="T8" fmla="*/ 55 w 55"/>
                  <a:gd name="T9" fmla="*/ 28 h 62"/>
                  <a:gd name="T10" fmla="*/ 43 w 55"/>
                  <a:gd name="T11" fmla="*/ 50 h 62"/>
                  <a:gd name="T12" fmla="*/ 43 w 55"/>
                  <a:gd name="T13" fmla="*/ 62 h 62"/>
                  <a:gd name="T14" fmla="*/ 11 w 55"/>
                  <a:gd name="T1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62">
                    <a:moveTo>
                      <a:pt x="11" y="62"/>
                    </a:moveTo>
                    <a:cubicBezTo>
                      <a:pt x="11" y="62"/>
                      <a:pt x="15" y="56"/>
                      <a:pt x="13" y="50"/>
                    </a:cubicBezTo>
                    <a:cubicBezTo>
                      <a:pt x="10" y="45"/>
                      <a:pt x="0" y="37"/>
                      <a:pt x="0" y="28"/>
                    </a:cubicBezTo>
                    <a:cubicBezTo>
                      <a:pt x="0" y="12"/>
                      <a:pt x="12" y="0"/>
                      <a:pt x="28" y="0"/>
                    </a:cubicBezTo>
                    <a:cubicBezTo>
                      <a:pt x="44" y="0"/>
                      <a:pt x="55" y="13"/>
                      <a:pt x="55" y="28"/>
                    </a:cubicBezTo>
                    <a:cubicBezTo>
                      <a:pt x="55" y="38"/>
                      <a:pt x="46" y="45"/>
                      <a:pt x="43" y="50"/>
                    </a:cubicBezTo>
                    <a:cubicBezTo>
                      <a:pt x="40" y="54"/>
                      <a:pt x="43" y="62"/>
                      <a:pt x="43" y="62"/>
                    </a:cubicBezTo>
                    <a:lnTo>
                      <a:pt x="11" y="62"/>
                    </a:lnTo>
                    <a:close/>
                  </a:path>
                </a:pathLst>
              </a:cu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Line 107">
                <a:extLst>
                  <a:ext uri="{FF2B5EF4-FFF2-40B4-BE49-F238E27FC236}">
                    <a16:creationId xmlns:a16="http://schemas.microsoft.com/office/drawing/2014/main" id="{1726C2B8-943D-40E0-8E89-FD813EA410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36101" y="1655763"/>
                <a:ext cx="125413" cy="0"/>
              </a:xfrm>
              <a:prstGeom prst="line">
                <a:avLst/>
              </a:pr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Line 108">
                <a:extLst>
                  <a:ext uri="{FF2B5EF4-FFF2-40B4-BE49-F238E27FC236}">
                    <a16:creationId xmlns:a16="http://schemas.microsoft.com/office/drawing/2014/main" id="{680370F8-FEDE-4621-8DFF-648BCB9379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3563" y="1690688"/>
                <a:ext cx="90488" cy="0"/>
              </a:xfrm>
              <a:prstGeom prst="line">
                <a:avLst/>
              </a:pr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Freeform 109">
                <a:extLst>
                  <a:ext uri="{FF2B5EF4-FFF2-40B4-BE49-F238E27FC236}">
                    <a16:creationId xmlns:a16="http://schemas.microsoft.com/office/drawing/2014/main" id="{AAD0B6CB-E855-4790-9F76-1259194A52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31338" y="1479551"/>
                <a:ext cx="49213" cy="131763"/>
              </a:xfrm>
              <a:custGeom>
                <a:avLst/>
                <a:gdLst>
                  <a:gd name="T0" fmla="*/ 31 w 31"/>
                  <a:gd name="T1" fmla="*/ 83 h 83"/>
                  <a:gd name="T2" fmla="*/ 31 w 31"/>
                  <a:gd name="T3" fmla="*/ 56 h 83"/>
                  <a:gd name="T4" fmla="*/ 0 w 31"/>
                  <a:gd name="T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83">
                    <a:moveTo>
                      <a:pt x="31" y="83"/>
                    </a:moveTo>
                    <a:lnTo>
                      <a:pt x="31" y="56"/>
                    </a:lnTo>
                    <a:lnTo>
                      <a:pt x="0" y="0"/>
                    </a:lnTo>
                  </a:path>
                </a:pathLst>
              </a:cu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Freeform 110">
                <a:extLst>
                  <a:ext uri="{FF2B5EF4-FFF2-40B4-BE49-F238E27FC236}">
                    <a16:creationId xmlns:a16="http://schemas.microsoft.com/office/drawing/2014/main" id="{41BFD46F-7ECD-4DA4-8C2B-EA35A86390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17063" y="1479551"/>
                <a:ext cx="49213" cy="131763"/>
              </a:xfrm>
              <a:custGeom>
                <a:avLst/>
                <a:gdLst>
                  <a:gd name="T0" fmla="*/ 0 w 31"/>
                  <a:gd name="T1" fmla="*/ 83 h 83"/>
                  <a:gd name="T2" fmla="*/ 0 w 31"/>
                  <a:gd name="T3" fmla="*/ 56 h 83"/>
                  <a:gd name="T4" fmla="*/ 31 w 31"/>
                  <a:gd name="T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83">
                    <a:moveTo>
                      <a:pt x="0" y="83"/>
                    </a:moveTo>
                    <a:lnTo>
                      <a:pt x="0" y="56"/>
                    </a:lnTo>
                    <a:lnTo>
                      <a:pt x="31" y="0"/>
                    </a:lnTo>
                  </a:path>
                </a:pathLst>
              </a:cu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Freeform 111">
                <a:extLst>
                  <a:ext uri="{FF2B5EF4-FFF2-40B4-BE49-F238E27FC236}">
                    <a16:creationId xmlns:a16="http://schemas.microsoft.com/office/drawing/2014/main" id="{E0D47607-D6C1-4755-BA58-11D675EF5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8326" y="1462088"/>
                <a:ext cx="80963" cy="26988"/>
              </a:xfrm>
              <a:custGeom>
                <a:avLst/>
                <a:gdLst>
                  <a:gd name="T0" fmla="*/ 0 w 51"/>
                  <a:gd name="T1" fmla="*/ 3 h 17"/>
                  <a:gd name="T2" fmla="*/ 12 w 51"/>
                  <a:gd name="T3" fmla="*/ 17 h 17"/>
                  <a:gd name="T4" fmla="*/ 26 w 51"/>
                  <a:gd name="T5" fmla="*/ 3 h 17"/>
                  <a:gd name="T6" fmla="*/ 37 w 51"/>
                  <a:gd name="T7" fmla="*/ 17 h 17"/>
                  <a:gd name="T8" fmla="*/ 51 w 51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17">
                    <a:moveTo>
                      <a:pt x="0" y="3"/>
                    </a:moveTo>
                    <a:lnTo>
                      <a:pt x="12" y="17"/>
                    </a:lnTo>
                    <a:lnTo>
                      <a:pt x="26" y="3"/>
                    </a:lnTo>
                    <a:lnTo>
                      <a:pt x="37" y="17"/>
                    </a:lnTo>
                    <a:lnTo>
                      <a:pt x="51" y="0"/>
                    </a:lnTo>
                  </a:path>
                </a:pathLst>
              </a:cu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112">
                <a:extLst>
                  <a:ext uri="{FF2B5EF4-FFF2-40B4-BE49-F238E27FC236}">
                    <a16:creationId xmlns:a16="http://schemas.microsoft.com/office/drawing/2014/main" id="{71B9F7D1-BDA5-4841-9137-A3438B44B2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28163" y="1620838"/>
                <a:ext cx="142875" cy="34925"/>
              </a:xfrm>
              <a:prstGeom prst="rect">
                <a:avLst/>
              </a:pr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113">
                <a:extLst>
                  <a:ext uri="{FF2B5EF4-FFF2-40B4-BE49-F238E27FC236}">
                    <a16:creationId xmlns:a16="http://schemas.microsoft.com/office/drawing/2014/main" id="{0E721A2C-D975-4937-93ED-C67B049BC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45626" y="1655763"/>
                <a:ext cx="106363" cy="34925"/>
              </a:xfrm>
              <a:prstGeom prst="rect">
                <a:avLst/>
              </a:pr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114">
                <a:extLst>
                  <a:ext uri="{FF2B5EF4-FFF2-40B4-BE49-F238E27FC236}">
                    <a16:creationId xmlns:a16="http://schemas.microsoft.com/office/drawing/2014/main" id="{8D7BE105-0638-476E-B864-39A5BD19E8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3088" y="1690688"/>
                <a:ext cx="71438" cy="34925"/>
              </a:xfrm>
              <a:prstGeom prst="rect">
                <a:avLst/>
              </a:pr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059C4E-0667-4BF8-B6CD-BD36ADE0A330}"/>
              </a:ext>
            </a:extLst>
          </p:cNvPr>
          <p:cNvGrpSpPr/>
          <p:nvPr/>
        </p:nvGrpSpPr>
        <p:grpSpPr>
          <a:xfrm>
            <a:off x="9482895" y="488911"/>
            <a:ext cx="1963511" cy="1963511"/>
            <a:chOff x="9482895" y="488911"/>
            <a:chExt cx="1963511" cy="19635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549E82-666F-40DB-992C-0615E40521D6}"/>
                </a:ext>
              </a:extLst>
            </p:cNvPr>
            <p:cNvSpPr/>
            <p:nvPr/>
          </p:nvSpPr>
          <p:spPr>
            <a:xfrm>
              <a:off x="9482895" y="488911"/>
              <a:ext cx="1963511" cy="1963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8BC109E-10F5-4910-AD24-697B0838F73A}"/>
                </a:ext>
              </a:extLst>
            </p:cNvPr>
            <p:cNvGrpSpPr/>
            <p:nvPr/>
          </p:nvGrpSpPr>
          <p:grpSpPr>
            <a:xfrm>
              <a:off x="9700471" y="1297003"/>
              <a:ext cx="1528359" cy="1050100"/>
              <a:chOff x="5700933" y="4856160"/>
              <a:chExt cx="1528359" cy="1050100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803CC86-631E-45BD-8F3F-093973FF9101}"/>
                  </a:ext>
                </a:extLst>
              </p:cNvPr>
              <p:cNvSpPr txBox="1"/>
              <p:nvPr/>
            </p:nvSpPr>
            <p:spPr>
              <a:xfrm>
                <a:off x="5700933" y="4856160"/>
                <a:ext cx="15283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>
                    <a:solidFill>
                      <a:srgbClr val="85C440"/>
                    </a:solidFill>
                    <a:latin typeface="+mj-lt"/>
                  </a:rPr>
                  <a:t>Deliverable</a:t>
                </a:r>
                <a:r>
                  <a:rPr lang="en-US" sz="14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400" b="1">
                    <a:solidFill>
                      <a:srgbClr val="85C440"/>
                    </a:solidFill>
                  </a:rPr>
                  <a:t>3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F8500D8-0AD4-4920-9A7F-D887730E9959}"/>
                  </a:ext>
                </a:extLst>
              </p:cNvPr>
              <p:cNvSpPr txBox="1"/>
              <p:nvPr/>
            </p:nvSpPr>
            <p:spPr>
              <a:xfrm>
                <a:off x="5700933" y="5136819"/>
                <a:ext cx="152835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/>
                <a:r>
                  <a:rPr lang="en-US" sz="1100" b="1"/>
                  <a:t>Cloud Infrastructure Setup</a:t>
                </a:r>
              </a:p>
              <a:p>
                <a:pPr algn="ctr" fontAlgn="base"/>
                <a:r>
                  <a:rPr lang="en-US" sz="1100" b="1"/>
                  <a:t>for data storage and analytics</a:t>
                </a:r>
                <a:endParaRPr lang="en-US" sz="1100" b="1">
                  <a:solidFill>
                    <a:srgbClr val="85C440"/>
                  </a:solidFill>
                </a:endParaRP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37058B10-E0C9-46EE-B939-631CAF7B07C7}"/>
                </a:ext>
              </a:extLst>
            </p:cNvPr>
            <p:cNvGrpSpPr/>
            <p:nvPr/>
          </p:nvGrpSpPr>
          <p:grpSpPr>
            <a:xfrm>
              <a:off x="10323363" y="924916"/>
              <a:ext cx="282575" cy="388938"/>
              <a:chOff x="9359901" y="2100263"/>
              <a:chExt cx="282575" cy="388938"/>
            </a:xfrm>
          </p:grpSpPr>
          <p:sp>
            <p:nvSpPr>
              <p:cNvPr id="166" name="Freeform 163">
                <a:extLst>
                  <a:ext uri="{FF2B5EF4-FFF2-40B4-BE49-F238E27FC236}">
                    <a16:creationId xmlns:a16="http://schemas.microsoft.com/office/drawing/2014/main" id="{7E27DC9F-F5CF-467C-87C6-E4FFA2F5DB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4351" y="2100263"/>
                <a:ext cx="233363" cy="296863"/>
              </a:xfrm>
              <a:custGeom>
                <a:avLst/>
                <a:gdLst>
                  <a:gd name="T0" fmla="*/ 39 w 53"/>
                  <a:gd name="T1" fmla="*/ 68 h 68"/>
                  <a:gd name="T2" fmla="*/ 50 w 53"/>
                  <a:gd name="T3" fmla="*/ 26 h 68"/>
                  <a:gd name="T4" fmla="*/ 36 w 53"/>
                  <a:gd name="T5" fmla="*/ 1 h 68"/>
                  <a:gd name="T6" fmla="*/ 11 w 53"/>
                  <a:gd name="T7" fmla="*/ 15 h 68"/>
                  <a:gd name="T8" fmla="*/ 0 w 53"/>
                  <a:gd name="T9" fmla="*/ 58 h 68"/>
                  <a:gd name="T10" fmla="*/ 39 w 53"/>
                  <a:gd name="T11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68">
                    <a:moveTo>
                      <a:pt x="39" y="68"/>
                    </a:moveTo>
                    <a:cubicBezTo>
                      <a:pt x="50" y="26"/>
                      <a:pt x="50" y="26"/>
                      <a:pt x="50" y="26"/>
                    </a:cubicBezTo>
                    <a:cubicBezTo>
                      <a:pt x="53" y="15"/>
                      <a:pt x="40" y="2"/>
                      <a:pt x="36" y="1"/>
                    </a:cubicBezTo>
                    <a:cubicBezTo>
                      <a:pt x="31" y="0"/>
                      <a:pt x="14" y="5"/>
                      <a:pt x="11" y="15"/>
                    </a:cubicBezTo>
                    <a:cubicBezTo>
                      <a:pt x="0" y="58"/>
                      <a:pt x="0" y="58"/>
                      <a:pt x="0" y="58"/>
                    </a:cubicBezTo>
                    <a:lnTo>
                      <a:pt x="39" y="68"/>
                    </a:lnTo>
                    <a:close/>
                  </a:path>
                </a:pathLst>
              </a:cu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Freeform 164">
                <a:extLst>
                  <a:ext uri="{FF2B5EF4-FFF2-40B4-BE49-F238E27FC236}">
                    <a16:creationId xmlns:a16="http://schemas.microsoft.com/office/drawing/2014/main" id="{47061029-80F3-4B2C-AD30-5EB918113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34513" y="2366963"/>
                <a:ext cx="98425" cy="61913"/>
              </a:xfrm>
              <a:custGeom>
                <a:avLst/>
                <a:gdLst>
                  <a:gd name="T0" fmla="*/ 9 w 62"/>
                  <a:gd name="T1" fmla="*/ 0 h 39"/>
                  <a:gd name="T2" fmla="*/ 62 w 62"/>
                  <a:gd name="T3" fmla="*/ 14 h 39"/>
                  <a:gd name="T4" fmla="*/ 56 w 62"/>
                  <a:gd name="T5" fmla="*/ 39 h 39"/>
                  <a:gd name="T6" fmla="*/ 0 w 62"/>
                  <a:gd name="T7" fmla="*/ 25 h 39"/>
                  <a:gd name="T8" fmla="*/ 9 w 62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39">
                    <a:moveTo>
                      <a:pt x="9" y="0"/>
                    </a:moveTo>
                    <a:lnTo>
                      <a:pt x="62" y="14"/>
                    </a:lnTo>
                    <a:lnTo>
                      <a:pt x="56" y="39"/>
                    </a:lnTo>
                    <a:lnTo>
                      <a:pt x="0" y="25"/>
                    </a:lnTo>
                    <a:lnTo>
                      <a:pt x="9" y="0"/>
                    </a:lnTo>
                    <a:close/>
                  </a:path>
                </a:pathLst>
              </a:cu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Freeform 165">
                <a:extLst>
                  <a:ext uri="{FF2B5EF4-FFF2-40B4-BE49-F238E27FC236}">
                    <a16:creationId xmlns:a16="http://schemas.microsoft.com/office/drawing/2014/main" id="{C4C01473-A5B1-462E-B093-78E4A130CF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59901" y="2227263"/>
                <a:ext cx="74613" cy="114300"/>
              </a:xfrm>
              <a:custGeom>
                <a:avLst/>
                <a:gdLst>
                  <a:gd name="T0" fmla="*/ 47 w 47"/>
                  <a:gd name="T1" fmla="*/ 0 h 72"/>
                  <a:gd name="T2" fmla="*/ 14 w 47"/>
                  <a:gd name="T3" fmla="*/ 19 h 72"/>
                  <a:gd name="T4" fmla="*/ 0 w 47"/>
                  <a:gd name="T5" fmla="*/ 72 h 72"/>
                  <a:gd name="T6" fmla="*/ 33 w 47"/>
                  <a:gd name="T7" fmla="*/ 5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72">
                    <a:moveTo>
                      <a:pt x="47" y="0"/>
                    </a:moveTo>
                    <a:lnTo>
                      <a:pt x="14" y="19"/>
                    </a:lnTo>
                    <a:lnTo>
                      <a:pt x="0" y="72"/>
                    </a:lnTo>
                    <a:lnTo>
                      <a:pt x="33" y="52"/>
                    </a:lnTo>
                  </a:path>
                </a:pathLst>
              </a:cu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Freeform 166">
                <a:extLst>
                  <a:ext uri="{FF2B5EF4-FFF2-40B4-BE49-F238E27FC236}">
                    <a16:creationId xmlns:a16="http://schemas.microsoft.com/office/drawing/2014/main" id="{A138F09D-3BB3-4890-B044-ECA3DA41E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90088" y="2270126"/>
                <a:ext cx="52388" cy="141288"/>
              </a:xfrm>
              <a:custGeom>
                <a:avLst/>
                <a:gdLst>
                  <a:gd name="T0" fmla="*/ 14 w 33"/>
                  <a:gd name="T1" fmla="*/ 0 h 89"/>
                  <a:gd name="T2" fmla="*/ 33 w 33"/>
                  <a:gd name="T3" fmla="*/ 34 h 89"/>
                  <a:gd name="T4" fmla="*/ 19 w 33"/>
                  <a:gd name="T5" fmla="*/ 89 h 89"/>
                  <a:gd name="T6" fmla="*/ 0 w 33"/>
                  <a:gd name="T7" fmla="*/ 53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89">
                    <a:moveTo>
                      <a:pt x="14" y="0"/>
                    </a:moveTo>
                    <a:lnTo>
                      <a:pt x="33" y="34"/>
                    </a:lnTo>
                    <a:lnTo>
                      <a:pt x="19" y="89"/>
                    </a:lnTo>
                    <a:lnTo>
                      <a:pt x="0" y="53"/>
                    </a:lnTo>
                  </a:path>
                </a:pathLst>
              </a:cu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Freeform 167">
                <a:extLst>
                  <a:ext uri="{FF2B5EF4-FFF2-40B4-BE49-F238E27FC236}">
                    <a16:creationId xmlns:a16="http://schemas.microsoft.com/office/drawing/2014/main" id="{F464775D-2FF1-420C-ABED-AD8CA2DDA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78963" y="2165351"/>
                <a:ext cx="106363" cy="104775"/>
              </a:xfrm>
              <a:custGeom>
                <a:avLst/>
                <a:gdLst>
                  <a:gd name="T0" fmla="*/ 1 w 24"/>
                  <a:gd name="T1" fmla="*/ 10 h 24"/>
                  <a:gd name="T2" fmla="*/ 15 w 24"/>
                  <a:gd name="T3" fmla="*/ 2 h 24"/>
                  <a:gd name="T4" fmla="*/ 23 w 24"/>
                  <a:gd name="T5" fmla="*/ 15 h 24"/>
                  <a:gd name="T6" fmla="*/ 9 w 24"/>
                  <a:gd name="T7" fmla="*/ 23 h 24"/>
                  <a:gd name="T8" fmla="*/ 1 w 24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4">
                    <a:moveTo>
                      <a:pt x="1" y="10"/>
                    </a:moveTo>
                    <a:cubicBezTo>
                      <a:pt x="3" y="4"/>
                      <a:pt x="9" y="0"/>
                      <a:pt x="15" y="2"/>
                    </a:cubicBezTo>
                    <a:cubicBezTo>
                      <a:pt x="21" y="3"/>
                      <a:pt x="24" y="9"/>
                      <a:pt x="23" y="15"/>
                    </a:cubicBezTo>
                    <a:cubicBezTo>
                      <a:pt x="21" y="21"/>
                      <a:pt x="15" y="24"/>
                      <a:pt x="9" y="23"/>
                    </a:cubicBezTo>
                    <a:cubicBezTo>
                      <a:pt x="3" y="21"/>
                      <a:pt x="0" y="15"/>
                      <a:pt x="1" y="10"/>
                    </a:cubicBezTo>
                    <a:close/>
                  </a:path>
                </a:pathLst>
              </a:cu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Line 168">
                <a:extLst>
                  <a:ext uri="{FF2B5EF4-FFF2-40B4-BE49-F238E27FC236}">
                    <a16:creationId xmlns:a16="http://schemas.microsoft.com/office/drawing/2014/main" id="{E2245A81-5509-4F31-8D9D-CE5E40E342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434513" y="2432051"/>
                <a:ext cx="9525" cy="44450"/>
              </a:xfrm>
              <a:prstGeom prst="line">
                <a:avLst/>
              </a:pr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Line 169">
                <a:extLst>
                  <a:ext uri="{FF2B5EF4-FFF2-40B4-BE49-F238E27FC236}">
                    <a16:creationId xmlns:a16="http://schemas.microsoft.com/office/drawing/2014/main" id="{52C042ED-69EE-48DA-88F7-F558D0FF16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491663" y="2446338"/>
                <a:ext cx="9525" cy="42863"/>
              </a:xfrm>
              <a:prstGeom prst="line">
                <a:avLst/>
              </a:pr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Line 170">
                <a:extLst>
                  <a:ext uri="{FF2B5EF4-FFF2-40B4-BE49-F238E27FC236}">
                    <a16:creationId xmlns:a16="http://schemas.microsoft.com/office/drawing/2014/main" id="{A95127A1-97B4-45B4-B364-995E22F0F4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461501" y="2441576"/>
                <a:ext cx="12700" cy="42863"/>
              </a:xfrm>
              <a:prstGeom prst="line">
                <a:avLst/>
              </a:pr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Line 171">
                <a:extLst>
                  <a:ext uri="{FF2B5EF4-FFF2-40B4-BE49-F238E27FC236}">
                    <a16:creationId xmlns:a16="http://schemas.microsoft.com/office/drawing/2014/main" id="{9B940C5B-316F-4B58-969D-75E202E962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510713" y="2205038"/>
                <a:ext cx="34925" cy="12700"/>
              </a:xfrm>
              <a:prstGeom prst="line">
                <a:avLst/>
              </a:pr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Line 172">
                <a:extLst>
                  <a:ext uri="{FF2B5EF4-FFF2-40B4-BE49-F238E27FC236}">
                    <a16:creationId xmlns:a16="http://schemas.microsoft.com/office/drawing/2014/main" id="{FA032A8F-6914-4AF7-B87E-008BAEC43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536113" y="2227263"/>
                <a:ext cx="14288" cy="4763"/>
              </a:xfrm>
              <a:prstGeom prst="line">
                <a:avLst/>
              </a:pr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8066B6-5CB9-43E7-B65B-0A1C3EE5414B}"/>
              </a:ext>
            </a:extLst>
          </p:cNvPr>
          <p:cNvGrpSpPr/>
          <p:nvPr/>
        </p:nvGrpSpPr>
        <p:grpSpPr>
          <a:xfrm>
            <a:off x="5555873" y="488911"/>
            <a:ext cx="1963511" cy="1963511"/>
            <a:chOff x="5555873" y="488911"/>
            <a:chExt cx="1963511" cy="196351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D423BFA-2B4F-4575-BE6E-040C71302E41}"/>
                </a:ext>
              </a:extLst>
            </p:cNvPr>
            <p:cNvSpPr/>
            <p:nvPr/>
          </p:nvSpPr>
          <p:spPr>
            <a:xfrm>
              <a:off x="5555873" y="488911"/>
              <a:ext cx="1963511" cy="1963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8BC5663-2B04-44AA-9D84-2535A0A6990E}"/>
                </a:ext>
              </a:extLst>
            </p:cNvPr>
            <p:cNvGrpSpPr/>
            <p:nvPr/>
          </p:nvGrpSpPr>
          <p:grpSpPr>
            <a:xfrm>
              <a:off x="5773449" y="1297003"/>
              <a:ext cx="1528359" cy="765728"/>
              <a:chOff x="5700933" y="4856160"/>
              <a:chExt cx="1528359" cy="765728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788FE46-CE72-4061-A745-5D85BE998D43}"/>
                  </a:ext>
                </a:extLst>
              </p:cNvPr>
              <p:cNvSpPr txBox="1"/>
              <p:nvPr/>
            </p:nvSpPr>
            <p:spPr>
              <a:xfrm>
                <a:off x="5700933" y="4856160"/>
                <a:ext cx="15283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>
                    <a:solidFill>
                      <a:srgbClr val="85C440"/>
                    </a:solidFill>
                    <a:latin typeface="+mj-lt"/>
                  </a:rPr>
                  <a:t>Deliverable 1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BBA4F66-C961-469E-A798-23CF5B989296}"/>
                  </a:ext>
                </a:extLst>
              </p:cNvPr>
              <p:cNvSpPr txBox="1"/>
              <p:nvPr/>
            </p:nvSpPr>
            <p:spPr>
              <a:xfrm>
                <a:off x="5700933" y="5136819"/>
                <a:ext cx="1528359" cy="485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>
                  <a:lnSpc>
                    <a:spcPct val="120000"/>
                  </a:lnSpc>
                </a:pPr>
                <a:r>
                  <a:rPr lang="en-US" sz="1100" b="1"/>
                  <a:t>AI Recommendation Algorithm</a:t>
                </a: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A48A1B37-5F82-4863-AAF5-CF0244335004}"/>
                </a:ext>
              </a:extLst>
            </p:cNvPr>
            <p:cNvGrpSpPr/>
            <p:nvPr/>
          </p:nvGrpSpPr>
          <p:grpSpPr>
            <a:xfrm>
              <a:off x="6389615" y="913010"/>
              <a:ext cx="384175" cy="307975"/>
              <a:chOff x="1754188" y="2898776"/>
              <a:chExt cx="384175" cy="307975"/>
            </a:xfrm>
          </p:grpSpPr>
          <p:sp>
            <p:nvSpPr>
              <p:cNvPr id="177" name="Freeform 194">
                <a:extLst>
                  <a:ext uri="{FF2B5EF4-FFF2-40B4-BE49-F238E27FC236}">
                    <a16:creationId xmlns:a16="http://schemas.microsoft.com/office/drawing/2014/main" id="{9380D35A-7BEF-428D-8FC6-FB3A43144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188" y="2946401"/>
                <a:ext cx="157163" cy="150813"/>
              </a:xfrm>
              <a:custGeom>
                <a:avLst/>
                <a:gdLst>
                  <a:gd name="T0" fmla="*/ 36 w 36"/>
                  <a:gd name="T1" fmla="*/ 34 h 34"/>
                  <a:gd name="T2" fmla="*/ 17 w 36"/>
                  <a:gd name="T3" fmla="*/ 34 h 34"/>
                  <a:gd name="T4" fmla="*/ 0 w 36"/>
                  <a:gd name="T5" fmla="*/ 17 h 34"/>
                  <a:gd name="T6" fmla="*/ 0 w 36"/>
                  <a:gd name="T7" fmla="*/ 17 h 34"/>
                  <a:gd name="T8" fmla="*/ 17 w 36"/>
                  <a:gd name="T9" fmla="*/ 0 h 34"/>
                  <a:gd name="T10" fmla="*/ 36 w 36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4">
                    <a:moveTo>
                      <a:pt x="36" y="34"/>
                    </a:moveTo>
                    <a:cubicBezTo>
                      <a:pt x="17" y="34"/>
                      <a:pt x="17" y="34"/>
                      <a:pt x="17" y="34"/>
                    </a:cubicBezTo>
                    <a:cubicBezTo>
                      <a:pt x="8" y="34"/>
                      <a:pt x="0" y="2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36" y="0"/>
                      <a:pt x="36" y="0"/>
                      <a:pt x="36" y="0"/>
                    </a:cubicBezTo>
                  </a:path>
                </a:pathLst>
              </a:cu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Freeform 195">
                <a:extLst>
                  <a:ext uri="{FF2B5EF4-FFF2-40B4-BE49-F238E27FC236}">
                    <a16:creationId xmlns:a16="http://schemas.microsoft.com/office/drawing/2014/main" id="{B930B5A5-0D31-4927-9446-067E06646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0875" y="2898776"/>
                <a:ext cx="73025" cy="246063"/>
              </a:xfrm>
              <a:custGeom>
                <a:avLst/>
                <a:gdLst>
                  <a:gd name="T0" fmla="*/ 0 w 46"/>
                  <a:gd name="T1" fmla="*/ 125 h 155"/>
                  <a:gd name="T2" fmla="*/ 46 w 46"/>
                  <a:gd name="T3" fmla="*/ 155 h 155"/>
                  <a:gd name="T4" fmla="*/ 46 w 46"/>
                  <a:gd name="T5" fmla="*/ 0 h 155"/>
                  <a:gd name="T6" fmla="*/ 0 w 46"/>
                  <a:gd name="T7" fmla="*/ 30 h 155"/>
                  <a:gd name="T8" fmla="*/ 0 w 46"/>
                  <a:gd name="T9" fmla="*/ 12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55">
                    <a:moveTo>
                      <a:pt x="0" y="125"/>
                    </a:moveTo>
                    <a:lnTo>
                      <a:pt x="46" y="155"/>
                    </a:lnTo>
                    <a:lnTo>
                      <a:pt x="46" y="0"/>
                    </a:lnTo>
                    <a:lnTo>
                      <a:pt x="0" y="30"/>
                    </a:lnTo>
                    <a:lnTo>
                      <a:pt x="0" y="125"/>
                    </a:lnTo>
                    <a:close/>
                  </a:path>
                </a:pathLst>
              </a:cu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Line 196">
                <a:extLst>
                  <a:ext uri="{FF2B5EF4-FFF2-40B4-BE49-F238E27FC236}">
                    <a16:creationId xmlns:a16="http://schemas.microsoft.com/office/drawing/2014/main" id="{4D97DE8E-C246-4BC9-827D-7C778784AC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3738" y="2924176"/>
                <a:ext cx="0" cy="198438"/>
              </a:xfrm>
              <a:prstGeom prst="line">
                <a:avLst/>
              </a:pr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Freeform 197">
                <a:extLst>
                  <a:ext uri="{FF2B5EF4-FFF2-40B4-BE49-F238E27FC236}">
                    <a16:creationId xmlns:a16="http://schemas.microsoft.com/office/drawing/2014/main" id="{A89FDC9D-2525-4895-8B2F-32C724469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3425" y="2995613"/>
                <a:ext cx="30163" cy="57150"/>
              </a:xfrm>
              <a:custGeom>
                <a:avLst/>
                <a:gdLst>
                  <a:gd name="T0" fmla="*/ 0 w 7"/>
                  <a:gd name="T1" fmla="*/ 0 h 13"/>
                  <a:gd name="T2" fmla="*/ 7 w 7"/>
                  <a:gd name="T3" fmla="*/ 7 h 13"/>
                  <a:gd name="T4" fmla="*/ 0 w 7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3">
                    <a:moveTo>
                      <a:pt x="0" y="0"/>
                    </a:moveTo>
                    <a:cubicBezTo>
                      <a:pt x="4" y="0"/>
                      <a:pt x="7" y="3"/>
                      <a:pt x="7" y="7"/>
                    </a:cubicBezTo>
                    <a:cubicBezTo>
                      <a:pt x="7" y="10"/>
                      <a:pt x="4" y="13"/>
                      <a:pt x="0" y="13"/>
                    </a:cubicBezTo>
                  </a:path>
                </a:pathLst>
              </a:cu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Line 198">
                <a:extLst>
                  <a:ext uri="{FF2B5EF4-FFF2-40B4-BE49-F238E27FC236}">
                    <a16:creationId xmlns:a16="http://schemas.microsoft.com/office/drawing/2014/main" id="{88A7989B-D751-4C87-AC86-CFB7FA5089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038" y="3008313"/>
                <a:ext cx="42863" cy="0"/>
              </a:xfrm>
              <a:prstGeom prst="line">
                <a:avLst/>
              </a:pr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Line 199">
                <a:extLst>
                  <a:ext uri="{FF2B5EF4-FFF2-40B4-BE49-F238E27FC236}">
                    <a16:creationId xmlns:a16="http://schemas.microsoft.com/office/drawing/2014/main" id="{07FDFC52-E820-47F0-8BD0-2860BDF0BE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038" y="3040063"/>
                <a:ext cx="42863" cy="0"/>
              </a:xfrm>
              <a:prstGeom prst="line">
                <a:avLst/>
              </a:pr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Freeform 200">
                <a:extLst>
                  <a:ext uri="{FF2B5EF4-FFF2-40B4-BE49-F238E27FC236}">
                    <a16:creationId xmlns:a16="http://schemas.microsoft.com/office/drawing/2014/main" id="{332EC90D-A850-479E-937F-95006F30CE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800" y="3105151"/>
                <a:ext cx="60325" cy="101600"/>
              </a:xfrm>
              <a:custGeom>
                <a:avLst/>
                <a:gdLst>
                  <a:gd name="T0" fmla="*/ 38 w 38"/>
                  <a:gd name="T1" fmla="*/ 0 h 64"/>
                  <a:gd name="T2" fmla="*/ 38 w 38"/>
                  <a:gd name="T3" fmla="*/ 64 h 64"/>
                  <a:gd name="T4" fmla="*/ 0 w 38"/>
                  <a:gd name="T5" fmla="*/ 64 h 64"/>
                  <a:gd name="T6" fmla="*/ 0 w 38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64">
                    <a:moveTo>
                      <a:pt x="38" y="0"/>
                    </a:moveTo>
                    <a:lnTo>
                      <a:pt x="38" y="64"/>
                    </a:lnTo>
                    <a:lnTo>
                      <a:pt x="0" y="64"/>
                    </a:lnTo>
                    <a:lnTo>
                      <a:pt x="0" y="0"/>
                    </a:lnTo>
                  </a:path>
                </a:pathLst>
              </a:cu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Line 201">
                <a:extLst>
                  <a:ext uri="{FF2B5EF4-FFF2-40B4-BE49-F238E27FC236}">
                    <a16:creationId xmlns:a16="http://schemas.microsoft.com/office/drawing/2014/main" id="{FA8A16BF-CC87-4472-88D3-66785EBAE0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9438" y="3127376"/>
                <a:ext cx="0" cy="0"/>
              </a:xfrm>
              <a:prstGeom prst="line">
                <a:avLst/>
              </a:pr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Line 202">
                <a:extLst>
                  <a:ext uri="{FF2B5EF4-FFF2-40B4-BE49-F238E27FC236}">
                    <a16:creationId xmlns:a16="http://schemas.microsoft.com/office/drawing/2014/main" id="{511DDBBD-C04F-4682-8012-B37ED76122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9438" y="3127376"/>
                <a:ext cx="17463" cy="0"/>
              </a:xfrm>
              <a:prstGeom prst="line">
                <a:avLst/>
              </a:pr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Line 203">
                <a:extLst>
                  <a:ext uri="{FF2B5EF4-FFF2-40B4-BE49-F238E27FC236}">
                    <a16:creationId xmlns:a16="http://schemas.microsoft.com/office/drawing/2014/main" id="{3753BD0D-E2EC-491A-A339-6A9584724D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55813" y="2916238"/>
                <a:ext cx="69850" cy="69850"/>
              </a:xfrm>
              <a:prstGeom prst="line">
                <a:avLst/>
              </a:pr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Line 204">
                <a:extLst>
                  <a:ext uri="{FF2B5EF4-FFF2-40B4-BE49-F238E27FC236}">
                    <a16:creationId xmlns:a16="http://schemas.microsoft.com/office/drawing/2014/main" id="{ECB1C95E-C0CB-4BFA-A728-CDB2A465C3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055813" y="3052763"/>
                <a:ext cx="69850" cy="69850"/>
              </a:xfrm>
              <a:prstGeom prst="line">
                <a:avLst/>
              </a:pr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Line 205">
                <a:extLst>
                  <a:ext uri="{FF2B5EF4-FFF2-40B4-BE49-F238E27FC236}">
                    <a16:creationId xmlns:a16="http://schemas.microsoft.com/office/drawing/2014/main" id="{D8AEB622-87DB-4DA4-B54D-EDF5C361BE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3750" y="3022601"/>
                <a:ext cx="74613" cy="0"/>
              </a:xfrm>
              <a:prstGeom prst="line">
                <a:avLst/>
              </a:prstGeom>
              <a:noFill/>
              <a:ln w="174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7478A0-AA52-4819-8873-6923DD4F0628}"/>
              </a:ext>
            </a:extLst>
          </p:cNvPr>
          <p:cNvGrpSpPr/>
          <p:nvPr/>
        </p:nvGrpSpPr>
        <p:grpSpPr>
          <a:xfrm>
            <a:off x="7438397" y="2435336"/>
            <a:ext cx="2237468" cy="2237466"/>
            <a:chOff x="7402333" y="2387303"/>
            <a:chExt cx="2237468" cy="223746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3CD2876-0C49-492E-80D6-D13B7FF6B9A8}"/>
                </a:ext>
              </a:extLst>
            </p:cNvPr>
            <p:cNvSpPr/>
            <p:nvPr/>
          </p:nvSpPr>
          <p:spPr>
            <a:xfrm>
              <a:off x="7402333" y="2387303"/>
              <a:ext cx="2237468" cy="2237466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85000">
                  <a:schemeClr val="accent1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381000" sx="102000" sy="102000" algn="ctr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528F4A8-B06B-4E03-B154-A642206864F2}"/>
                </a:ext>
              </a:extLst>
            </p:cNvPr>
            <p:cNvSpPr txBox="1"/>
            <p:nvPr/>
          </p:nvSpPr>
          <p:spPr>
            <a:xfrm>
              <a:off x="7413192" y="3591126"/>
              <a:ext cx="21564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Deliverables &amp; Milestones</a:t>
              </a:r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8D772095-65FC-4D56-9913-CFD8F57B1D41}"/>
                </a:ext>
              </a:extLst>
            </p:cNvPr>
            <p:cNvGrpSpPr/>
            <p:nvPr/>
          </p:nvGrpSpPr>
          <p:grpSpPr>
            <a:xfrm>
              <a:off x="8272369" y="2813806"/>
              <a:ext cx="457543" cy="468134"/>
              <a:chOff x="10088563" y="2120901"/>
              <a:chExt cx="342900" cy="350837"/>
            </a:xfrm>
          </p:grpSpPr>
          <p:sp>
            <p:nvSpPr>
              <p:cNvPr id="159" name="Freeform 154">
                <a:extLst>
                  <a:ext uri="{FF2B5EF4-FFF2-40B4-BE49-F238E27FC236}">
                    <a16:creationId xmlns:a16="http://schemas.microsoft.com/office/drawing/2014/main" id="{52EBB31F-06DA-43DD-A917-95F93B82A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50476" y="2120901"/>
                <a:ext cx="209550" cy="280988"/>
              </a:xfrm>
              <a:custGeom>
                <a:avLst/>
                <a:gdLst>
                  <a:gd name="T0" fmla="*/ 0 w 48"/>
                  <a:gd name="T1" fmla="*/ 0 h 64"/>
                  <a:gd name="T2" fmla="*/ 0 w 48"/>
                  <a:gd name="T3" fmla="*/ 29 h 64"/>
                  <a:gd name="T4" fmla="*/ 16 w 48"/>
                  <a:gd name="T5" fmla="*/ 51 h 64"/>
                  <a:gd name="T6" fmla="*/ 16 w 48"/>
                  <a:gd name="T7" fmla="*/ 64 h 64"/>
                  <a:gd name="T8" fmla="*/ 32 w 48"/>
                  <a:gd name="T9" fmla="*/ 64 h 64"/>
                  <a:gd name="T10" fmla="*/ 32 w 48"/>
                  <a:gd name="T11" fmla="*/ 51 h 64"/>
                  <a:gd name="T12" fmla="*/ 48 w 48"/>
                  <a:gd name="T13" fmla="*/ 29 h 64"/>
                  <a:gd name="T14" fmla="*/ 48 w 48"/>
                  <a:gd name="T15" fmla="*/ 0 h 64"/>
                  <a:gd name="T16" fmla="*/ 0 w 48"/>
                  <a:gd name="T1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64">
                    <a:moveTo>
                      <a:pt x="0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39"/>
                      <a:pt x="7" y="48"/>
                      <a:pt x="16" y="51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42" y="48"/>
                      <a:pt x="48" y="39"/>
                      <a:pt x="48" y="29"/>
                    </a:cubicBezTo>
                    <a:cubicBezTo>
                      <a:pt x="48" y="0"/>
                      <a:pt x="48" y="0"/>
                      <a:pt x="4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Freeform 155">
                <a:extLst>
                  <a:ext uri="{FF2B5EF4-FFF2-40B4-BE49-F238E27FC236}">
                    <a16:creationId xmlns:a16="http://schemas.microsoft.com/office/drawing/2014/main" id="{A1935F97-559E-44BF-BEEB-CB55323A6F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85401" y="2401888"/>
                <a:ext cx="139700" cy="26988"/>
              </a:xfrm>
              <a:custGeom>
                <a:avLst/>
                <a:gdLst>
                  <a:gd name="T0" fmla="*/ 88 w 88"/>
                  <a:gd name="T1" fmla="*/ 17 h 17"/>
                  <a:gd name="T2" fmla="*/ 88 w 88"/>
                  <a:gd name="T3" fmla="*/ 0 h 17"/>
                  <a:gd name="T4" fmla="*/ 0 w 88"/>
                  <a:gd name="T5" fmla="*/ 0 h 17"/>
                  <a:gd name="T6" fmla="*/ 0 w 88"/>
                  <a:gd name="T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17">
                    <a:moveTo>
                      <a:pt x="88" y="17"/>
                    </a:moveTo>
                    <a:lnTo>
                      <a:pt x="88" y="0"/>
                    </a:lnTo>
                    <a:lnTo>
                      <a:pt x="0" y="0"/>
                    </a:lnTo>
                    <a:lnTo>
                      <a:pt x="0" y="17"/>
                    </a:lnTo>
                  </a:path>
                </a:pathLst>
              </a:custGeom>
              <a:noFill/>
              <a:ln w="1905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156">
                <a:extLst>
                  <a:ext uri="{FF2B5EF4-FFF2-40B4-BE49-F238E27FC236}">
                    <a16:creationId xmlns:a16="http://schemas.microsoft.com/office/drawing/2014/main" id="{38C1F1C4-8606-4539-A1D9-F982504C54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50476" y="2436813"/>
                <a:ext cx="209550" cy="34925"/>
              </a:xfrm>
              <a:prstGeom prst="rect">
                <a:avLst/>
              </a:prstGeom>
              <a:noFill/>
              <a:ln w="1905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Freeform 157">
                <a:extLst>
                  <a:ext uri="{FF2B5EF4-FFF2-40B4-BE49-F238E27FC236}">
                    <a16:creationId xmlns:a16="http://schemas.microsoft.com/office/drawing/2014/main" id="{20B52F40-1022-43E5-A9A3-A7EC8C67D8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93338" y="2160588"/>
                <a:ext cx="128588" cy="123825"/>
              </a:xfrm>
              <a:custGeom>
                <a:avLst/>
                <a:gdLst>
                  <a:gd name="T0" fmla="*/ 53 w 81"/>
                  <a:gd name="T1" fmla="*/ 25 h 78"/>
                  <a:gd name="T2" fmla="*/ 81 w 81"/>
                  <a:gd name="T3" fmla="*/ 28 h 78"/>
                  <a:gd name="T4" fmla="*/ 61 w 81"/>
                  <a:gd name="T5" fmla="*/ 50 h 78"/>
                  <a:gd name="T6" fmla="*/ 67 w 81"/>
                  <a:gd name="T7" fmla="*/ 78 h 78"/>
                  <a:gd name="T8" fmla="*/ 39 w 81"/>
                  <a:gd name="T9" fmla="*/ 64 h 78"/>
                  <a:gd name="T10" fmla="*/ 14 w 81"/>
                  <a:gd name="T11" fmla="*/ 78 h 78"/>
                  <a:gd name="T12" fmla="*/ 20 w 81"/>
                  <a:gd name="T13" fmla="*/ 50 h 78"/>
                  <a:gd name="T14" fmla="*/ 0 w 81"/>
                  <a:gd name="T15" fmla="*/ 31 h 78"/>
                  <a:gd name="T16" fmla="*/ 28 w 81"/>
                  <a:gd name="T17" fmla="*/ 25 h 78"/>
                  <a:gd name="T18" fmla="*/ 39 w 81"/>
                  <a:gd name="T19" fmla="*/ 0 h 78"/>
                  <a:gd name="T20" fmla="*/ 53 w 81"/>
                  <a:gd name="T21" fmla="*/ 2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78">
                    <a:moveTo>
                      <a:pt x="53" y="25"/>
                    </a:moveTo>
                    <a:lnTo>
                      <a:pt x="81" y="28"/>
                    </a:lnTo>
                    <a:lnTo>
                      <a:pt x="61" y="50"/>
                    </a:lnTo>
                    <a:lnTo>
                      <a:pt x="67" y="78"/>
                    </a:lnTo>
                    <a:lnTo>
                      <a:pt x="39" y="64"/>
                    </a:lnTo>
                    <a:lnTo>
                      <a:pt x="14" y="78"/>
                    </a:lnTo>
                    <a:lnTo>
                      <a:pt x="20" y="50"/>
                    </a:lnTo>
                    <a:lnTo>
                      <a:pt x="0" y="31"/>
                    </a:lnTo>
                    <a:lnTo>
                      <a:pt x="28" y="25"/>
                    </a:lnTo>
                    <a:lnTo>
                      <a:pt x="39" y="0"/>
                    </a:lnTo>
                    <a:lnTo>
                      <a:pt x="53" y="25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Freeform 158">
                <a:extLst>
                  <a:ext uri="{FF2B5EF4-FFF2-40B4-BE49-F238E27FC236}">
                    <a16:creationId xmlns:a16="http://schemas.microsoft.com/office/drawing/2014/main" id="{64760110-7403-4F7C-A6B1-5CA9C53855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8563" y="2157413"/>
                <a:ext cx="61913" cy="130175"/>
              </a:xfrm>
              <a:custGeom>
                <a:avLst/>
                <a:gdLst>
                  <a:gd name="T0" fmla="*/ 14 w 14"/>
                  <a:gd name="T1" fmla="*/ 30 h 30"/>
                  <a:gd name="T2" fmla="*/ 0 w 14"/>
                  <a:gd name="T3" fmla="*/ 0 h 30"/>
                  <a:gd name="T4" fmla="*/ 12 w 14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30">
                    <a:moveTo>
                      <a:pt x="14" y="30"/>
                    </a:moveTo>
                    <a:cubicBezTo>
                      <a:pt x="6" y="30"/>
                      <a:pt x="0" y="12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noFill/>
              <a:ln w="1905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Freeform 159">
                <a:extLst>
                  <a:ext uri="{FF2B5EF4-FFF2-40B4-BE49-F238E27FC236}">
                    <a16:creationId xmlns:a16="http://schemas.microsoft.com/office/drawing/2014/main" id="{AC62DEED-D966-470D-BB34-B37784E19D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64788" y="2157413"/>
                <a:ext cx="66675" cy="130175"/>
              </a:xfrm>
              <a:custGeom>
                <a:avLst/>
                <a:gdLst>
                  <a:gd name="T0" fmla="*/ 0 w 15"/>
                  <a:gd name="T1" fmla="*/ 30 h 30"/>
                  <a:gd name="T2" fmla="*/ 15 w 15"/>
                  <a:gd name="T3" fmla="*/ 0 h 30"/>
                  <a:gd name="T4" fmla="*/ 1 w 15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30">
                    <a:moveTo>
                      <a:pt x="0" y="30"/>
                    </a:moveTo>
                    <a:cubicBezTo>
                      <a:pt x="8" y="30"/>
                      <a:pt x="15" y="12"/>
                      <a:pt x="15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noFill/>
              <a:ln w="1905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699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0" grpId="0"/>
      <p:bldP spid="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roup 325">
            <a:extLst>
              <a:ext uri="{FF2B5EF4-FFF2-40B4-BE49-F238E27FC236}">
                <a16:creationId xmlns:a16="http://schemas.microsoft.com/office/drawing/2014/main" id="{E52D11F9-CF61-5CB8-10DD-0C209095B9C6}"/>
              </a:ext>
            </a:extLst>
          </p:cNvPr>
          <p:cNvGrpSpPr/>
          <p:nvPr/>
        </p:nvGrpSpPr>
        <p:grpSpPr>
          <a:xfrm>
            <a:off x="8128000" y="3429000"/>
            <a:ext cx="4270828" cy="3429000"/>
            <a:chOff x="-43723" y="3429000"/>
            <a:chExt cx="4244711" cy="3429000"/>
          </a:xfrm>
          <a:gradFill>
            <a:gsLst>
              <a:gs pos="0">
                <a:schemeClr val="accent4"/>
              </a:gs>
              <a:gs pos="85000">
                <a:schemeClr val="accent1"/>
              </a:gs>
            </a:gsLst>
            <a:path path="circle">
              <a:fillToRect l="100000" t="100000"/>
            </a:path>
          </a:gradFill>
        </p:grpSpPr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1810700D-01D6-8E08-6ECF-8A6D7EBD1989}"/>
                </a:ext>
              </a:extLst>
            </p:cNvPr>
            <p:cNvSpPr/>
            <p:nvPr/>
          </p:nvSpPr>
          <p:spPr>
            <a:xfrm>
              <a:off x="-43723" y="3429000"/>
              <a:ext cx="4042810" cy="3429000"/>
            </a:xfrm>
            <a:custGeom>
              <a:avLst/>
              <a:gdLst>
                <a:gd name="connsiteX0" fmla="*/ 0 w 4064000"/>
                <a:gd name="connsiteY0" fmla="*/ 0 h 3429000"/>
                <a:gd name="connsiteX1" fmla="*/ 4064000 w 4064000"/>
                <a:gd name="connsiteY1" fmla="*/ 0 h 3429000"/>
                <a:gd name="connsiteX2" fmla="*/ 4064000 w 4064000"/>
                <a:gd name="connsiteY2" fmla="*/ 3429000 h 3429000"/>
                <a:gd name="connsiteX3" fmla="*/ 0 w 4064000"/>
                <a:gd name="connsiteY3" fmla="*/ 342900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4000" h="3429000">
                  <a:moveTo>
                    <a:pt x="0" y="0"/>
                  </a:moveTo>
                  <a:lnTo>
                    <a:pt x="4064000" y="0"/>
                  </a:lnTo>
                  <a:lnTo>
                    <a:pt x="4064000" y="3429000"/>
                  </a:lnTo>
                  <a:lnTo>
                    <a:pt x="0" y="342900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8" name="Isosceles Triangle 327">
              <a:extLst>
                <a:ext uri="{FF2B5EF4-FFF2-40B4-BE49-F238E27FC236}">
                  <a16:creationId xmlns:a16="http://schemas.microsoft.com/office/drawing/2014/main" id="{78AF490D-ABDF-33AD-9558-A28B234E8ACF}"/>
                </a:ext>
              </a:extLst>
            </p:cNvPr>
            <p:cNvSpPr/>
            <p:nvPr/>
          </p:nvSpPr>
          <p:spPr>
            <a:xfrm rot="5400000" flipH="1">
              <a:off x="4032481" y="5075007"/>
              <a:ext cx="200026" cy="13698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AEABEC9-8878-445D-B885-3724540FDA8D}"/>
              </a:ext>
            </a:extLst>
          </p:cNvPr>
          <p:cNvGrpSpPr/>
          <p:nvPr/>
        </p:nvGrpSpPr>
        <p:grpSpPr>
          <a:xfrm>
            <a:off x="4064000" y="0"/>
            <a:ext cx="4200988" cy="3429000"/>
            <a:chOff x="4064000" y="0"/>
            <a:chExt cx="4200988" cy="3429000"/>
          </a:xfrm>
          <a:solidFill>
            <a:srgbClr val="252530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936C62A-63F8-4343-86DD-15FE3DC78283}"/>
                </a:ext>
              </a:extLst>
            </p:cNvPr>
            <p:cNvSpPr/>
            <p:nvPr/>
          </p:nvSpPr>
          <p:spPr>
            <a:xfrm>
              <a:off x="4064000" y="0"/>
              <a:ext cx="4064000" cy="3429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F9D014E4-CCD4-487F-A117-15C32A6EC215}"/>
                </a:ext>
              </a:extLst>
            </p:cNvPr>
            <p:cNvSpPr/>
            <p:nvPr/>
          </p:nvSpPr>
          <p:spPr>
            <a:xfrm rot="5400000" flipH="1">
              <a:off x="8096481" y="1646006"/>
              <a:ext cx="200026" cy="13698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53BAE30-D9FF-4052-9754-249A9FC34D13}"/>
              </a:ext>
            </a:extLst>
          </p:cNvPr>
          <p:cNvGrpSpPr/>
          <p:nvPr/>
        </p:nvGrpSpPr>
        <p:grpSpPr>
          <a:xfrm>
            <a:off x="0" y="3429000"/>
            <a:ext cx="4200988" cy="3429000"/>
            <a:chOff x="0" y="3429000"/>
            <a:chExt cx="4200988" cy="3429000"/>
          </a:xfrm>
          <a:gradFill>
            <a:gsLst>
              <a:gs pos="0">
                <a:schemeClr val="accent4"/>
              </a:gs>
              <a:gs pos="85000">
                <a:schemeClr val="accent1"/>
              </a:gs>
            </a:gsLst>
            <a:path path="circle">
              <a:fillToRect l="100000" t="100000"/>
            </a:path>
          </a:gra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5A255D-5A99-4FA6-96C5-09AF2C15AC0D}"/>
                </a:ext>
              </a:extLst>
            </p:cNvPr>
            <p:cNvSpPr/>
            <p:nvPr/>
          </p:nvSpPr>
          <p:spPr>
            <a:xfrm>
              <a:off x="0" y="3429000"/>
              <a:ext cx="4064000" cy="3429000"/>
            </a:xfrm>
            <a:custGeom>
              <a:avLst/>
              <a:gdLst>
                <a:gd name="connsiteX0" fmla="*/ 0 w 4064000"/>
                <a:gd name="connsiteY0" fmla="*/ 0 h 3429000"/>
                <a:gd name="connsiteX1" fmla="*/ 4064000 w 4064000"/>
                <a:gd name="connsiteY1" fmla="*/ 0 h 3429000"/>
                <a:gd name="connsiteX2" fmla="*/ 4064000 w 4064000"/>
                <a:gd name="connsiteY2" fmla="*/ 3429000 h 3429000"/>
                <a:gd name="connsiteX3" fmla="*/ 0 w 4064000"/>
                <a:gd name="connsiteY3" fmla="*/ 342900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4000" h="3429000">
                  <a:moveTo>
                    <a:pt x="0" y="0"/>
                  </a:moveTo>
                  <a:lnTo>
                    <a:pt x="4064000" y="0"/>
                  </a:lnTo>
                  <a:lnTo>
                    <a:pt x="4064000" y="3429000"/>
                  </a:lnTo>
                  <a:lnTo>
                    <a:pt x="0" y="342900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C9C7C2F8-4C9A-4C75-8384-10AF963794AC}"/>
                </a:ext>
              </a:extLst>
            </p:cNvPr>
            <p:cNvSpPr/>
            <p:nvPr/>
          </p:nvSpPr>
          <p:spPr>
            <a:xfrm rot="5400000" flipH="1">
              <a:off x="4032481" y="5075007"/>
              <a:ext cx="200026" cy="13698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8BFC03-9862-4A6A-BAAC-79F1E8B68EC2}"/>
              </a:ext>
            </a:extLst>
          </p:cNvPr>
          <p:cNvGrpSpPr/>
          <p:nvPr/>
        </p:nvGrpSpPr>
        <p:grpSpPr>
          <a:xfrm>
            <a:off x="8527588" y="608581"/>
            <a:ext cx="3481595" cy="2502278"/>
            <a:chOff x="8527588" y="616418"/>
            <a:chExt cx="3481595" cy="250227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03D7CA2-A0E6-4914-8A82-42C8D0FF3918}"/>
                </a:ext>
              </a:extLst>
            </p:cNvPr>
            <p:cNvSpPr txBox="1"/>
            <p:nvPr/>
          </p:nvSpPr>
          <p:spPr>
            <a:xfrm>
              <a:off x="8573771" y="616418"/>
              <a:ext cx="334496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>
                  <a:solidFill>
                    <a:schemeClr val="bg1"/>
                  </a:solidFill>
                  <a:latin typeface="+mj-lt"/>
                </a:rPr>
                <a:t>GDPR &amp; CCPA</a:t>
              </a:r>
            </a:p>
            <a:p>
              <a:endParaRPr lang="en-US" b="1">
                <a:solidFill>
                  <a:schemeClr val="bg1"/>
                </a:solidFill>
              </a:endParaRPr>
            </a:p>
            <a:p>
              <a:r>
                <a:rPr lang="en-US" b="1">
                  <a:solidFill>
                    <a:schemeClr val="bg1"/>
                  </a:solidFill>
                </a:rPr>
                <a:t>Compliance</a:t>
              </a:r>
              <a:endParaRPr 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89C286-ED4F-4FF9-BC42-7AC185F50ACD}"/>
                </a:ext>
              </a:extLst>
            </p:cNvPr>
            <p:cNvSpPr txBox="1"/>
            <p:nvPr/>
          </p:nvSpPr>
          <p:spPr>
            <a:xfrm>
              <a:off x="8527588" y="2565596"/>
              <a:ext cx="3481595" cy="55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b="1">
                  <a:solidFill>
                    <a:srgbClr val="85C440"/>
                  </a:solidFill>
                </a:rPr>
                <a:t>Adherence to GDPR and CCPA data privacy regulations is mandatory throughout the project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F1D98A7-8A40-4B55-B79E-90D44AA18025}"/>
              </a:ext>
            </a:extLst>
          </p:cNvPr>
          <p:cNvSpPr txBox="1"/>
          <p:nvPr/>
        </p:nvSpPr>
        <p:spPr>
          <a:xfrm>
            <a:off x="512407" y="976325"/>
            <a:ext cx="3201221" cy="207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b="1">
                <a:solidFill>
                  <a:schemeClr val="bg1"/>
                </a:solidFill>
              </a:rPr>
              <a:t>Timeline, Budget &amp; Compliance</a:t>
            </a:r>
          </a:p>
          <a:p>
            <a:pPr>
              <a:lnSpc>
                <a:spcPct val="80000"/>
              </a:lnSpc>
            </a:pPr>
            <a:r>
              <a:rPr lang="en-US" sz="4000" b="1">
                <a:solidFill>
                  <a:schemeClr val="bg1"/>
                </a:solidFill>
              </a:rPr>
              <a:t>Requirements 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DBC88D86-9EEF-42F7-8E48-21217E96CD11}"/>
              </a:ext>
            </a:extLst>
          </p:cNvPr>
          <p:cNvSpPr/>
          <p:nvPr/>
        </p:nvSpPr>
        <p:spPr>
          <a:xfrm rot="5400000" flipH="1">
            <a:off x="8096481" y="5075006"/>
            <a:ext cx="200026" cy="136988"/>
          </a:xfrm>
          <a:prstGeom prst="triangle">
            <a:avLst/>
          </a:prstGeom>
          <a:solidFill>
            <a:srgbClr val="161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86587C0-3CA1-4FED-91AF-1CC1BB918B5E}"/>
              </a:ext>
            </a:extLst>
          </p:cNvPr>
          <p:cNvGrpSpPr/>
          <p:nvPr/>
        </p:nvGrpSpPr>
        <p:grpSpPr>
          <a:xfrm>
            <a:off x="4509771" y="608581"/>
            <a:ext cx="3172458" cy="1949716"/>
            <a:chOff x="4509771" y="608581"/>
            <a:chExt cx="3172458" cy="194971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5AFD14-9A3A-41C3-AE19-9D8F18E0F4A8}"/>
                </a:ext>
              </a:extLst>
            </p:cNvPr>
            <p:cNvSpPr txBox="1"/>
            <p:nvPr/>
          </p:nvSpPr>
          <p:spPr>
            <a:xfrm>
              <a:off x="4509771" y="2005197"/>
              <a:ext cx="3172458" cy="55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b="1">
                  <a:solidFill>
                    <a:srgbClr val="85C440"/>
                  </a:solidFill>
                </a:rPr>
                <a:t>Must be completed within 9 months to meet business goals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B48507C-4202-40EB-9CA8-FB9A24564DC8}"/>
                </a:ext>
              </a:extLst>
            </p:cNvPr>
            <p:cNvSpPr txBox="1"/>
            <p:nvPr/>
          </p:nvSpPr>
          <p:spPr>
            <a:xfrm>
              <a:off x="4509771" y="608581"/>
              <a:ext cx="31724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>
                  <a:solidFill>
                    <a:schemeClr val="bg1"/>
                  </a:solidFill>
                  <a:latin typeface="+mj-lt"/>
                </a:rPr>
                <a:t>9 Months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55E0A15-A944-42C7-A49D-F8834FB990C1}"/>
                </a:ext>
              </a:extLst>
            </p:cNvPr>
            <p:cNvSpPr/>
            <p:nvPr/>
          </p:nvSpPr>
          <p:spPr>
            <a:xfrm>
              <a:off x="4509771" y="1516241"/>
              <a:ext cx="10086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Timeline</a:t>
              </a:r>
              <a:endParaRPr lang="en-US" b="1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7729DA4-2447-483C-9944-F164163AB5B9}"/>
              </a:ext>
            </a:extLst>
          </p:cNvPr>
          <p:cNvGrpSpPr/>
          <p:nvPr/>
        </p:nvGrpSpPr>
        <p:grpSpPr>
          <a:xfrm>
            <a:off x="458504" y="4442056"/>
            <a:ext cx="2905911" cy="1678649"/>
            <a:chOff x="458504" y="4442056"/>
            <a:chExt cx="2905911" cy="167864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5D1B14C-2E2F-46DE-A731-6C3597BD3733}"/>
                </a:ext>
              </a:extLst>
            </p:cNvPr>
            <p:cNvSpPr txBox="1"/>
            <p:nvPr/>
          </p:nvSpPr>
          <p:spPr>
            <a:xfrm>
              <a:off x="458504" y="5043487"/>
              <a:ext cx="290591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>
                  <a:solidFill>
                    <a:schemeClr val="bg1"/>
                  </a:solidFill>
                </a:rPr>
                <a:t>Constraints</a:t>
              </a:r>
            </a:p>
            <a:p>
              <a:r>
                <a:rPr lang="en-US" sz="2400" b="1">
                  <a:solidFill>
                    <a:srgbClr val="85C440"/>
                  </a:solidFill>
                </a:rPr>
                <a:t>Key Limitations</a:t>
              </a:r>
              <a:endParaRPr lang="en-US" sz="4000" b="1">
                <a:solidFill>
                  <a:srgbClr val="85C440"/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8D5C5FD-34C1-4C88-9485-4B274BEC2985}"/>
                </a:ext>
              </a:extLst>
            </p:cNvPr>
            <p:cNvGrpSpPr/>
            <p:nvPr/>
          </p:nvGrpSpPr>
          <p:grpSpPr>
            <a:xfrm>
              <a:off x="579045" y="4442056"/>
              <a:ext cx="764060" cy="497750"/>
              <a:chOff x="990600" y="4460876"/>
              <a:chExt cx="382587" cy="249238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0DE6FAE9-C3C6-4CFC-A9FB-36A7095F42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788" y="4497388"/>
                <a:ext cx="100012" cy="138113"/>
              </a:xfrm>
              <a:custGeom>
                <a:avLst/>
                <a:gdLst>
                  <a:gd name="T0" fmla="*/ 0 w 23"/>
                  <a:gd name="T1" fmla="*/ 0 h 31"/>
                  <a:gd name="T2" fmla="*/ 23 w 23"/>
                  <a:gd name="T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3" h="31">
                    <a:moveTo>
                      <a:pt x="0" y="0"/>
                    </a:moveTo>
                    <a:cubicBezTo>
                      <a:pt x="13" y="4"/>
                      <a:pt x="23" y="16"/>
                      <a:pt x="23" y="31"/>
                    </a:cubicBezTo>
                  </a:path>
                </a:pathLst>
              </a:custGeom>
              <a:noFill/>
              <a:ln w="285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75C2BB86-954C-4EBC-83E8-CECCEF60A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2988" y="4497388"/>
                <a:ext cx="100012" cy="138113"/>
              </a:xfrm>
              <a:custGeom>
                <a:avLst/>
                <a:gdLst>
                  <a:gd name="T0" fmla="*/ 0 w 23"/>
                  <a:gd name="T1" fmla="*/ 31 h 31"/>
                  <a:gd name="T2" fmla="*/ 23 w 23"/>
                  <a:gd name="T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3" h="31">
                    <a:moveTo>
                      <a:pt x="0" y="31"/>
                    </a:moveTo>
                    <a:cubicBezTo>
                      <a:pt x="0" y="16"/>
                      <a:pt x="9" y="4"/>
                      <a:pt x="23" y="0"/>
                    </a:cubicBezTo>
                  </a:path>
                </a:pathLst>
              </a:custGeom>
              <a:noFill/>
              <a:ln w="285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7">
                <a:extLst>
                  <a:ext uri="{FF2B5EF4-FFF2-40B4-BE49-F238E27FC236}">
                    <a16:creationId xmlns:a16="http://schemas.microsoft.com/office/drawing/2014/main" id="{D11D7461-0F2A-40AF-9155-738341AE4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063" y="4638676"/>
                <a:ext cx="69850" cy="71438"/>
              </a:xfrm>
              <a:prstGeom prst="rect">
                <a:avLst/>
              </a:prstGeom>
              <a:noFill/>
              <a:ln w="285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260845F8-5560-4F5E-A404-6E9ED1D9A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5875" y="4638676"/>
                <a:ext cx="69850" cy="71438"/>
              </a:xfrm>
              <a:prstGeom prst="rect">
                <a:avLst/>
              </a:prstGeom>
              <a:noFill/>
              <a:ln w="285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Oval 9">
                <a:extLst>
                  <a:ext uri="{FF2B5EF4-FFF2-40B4-BE49-F238E27FC236}">
                    <a16:creationId xmlns:a16="http://schemas.microsoft.com/office/drawing/2014/main" id="{4B56AFF0-CCCA-4607-9B4A-9CC5D669A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60876"/>
                <a:ext cx="77787" cy="80963"/>
              </a:xfrm>
              <a:prstGeom prst="ellipse">
                <a:avLst/>
              </a:prstGeom>
              <a:noFill/>
              <a:ln w="285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Line 10">
                <a:extLst>
                  <a:ext uri="{FF2B5EF4-FFF2-40B4-BE49-F238E27FC236}">
                    <a16:creationId xmlns:a16="http://schemas.microsoft.com/office/drawing/2014/main" id="{8BE5DB28-BC8A-4D79-B166-5963C1D8D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0925" y="4497388"/>
                <a:ext cx="87312" cy="0"/>
              </a:xfrm>
              <a:prstGeom prst="line">
                <a:avLst/>
              </a:prstGeom>
              <a:noFill/>
              <a:ln w="285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Line 11">
                <a:extLst>
                  <a:ext uri="{FF2B5EF4-FFF2-40B4-BE49-F238E27FC236}">
                    <a16:creationId xmlns:a16="http://schemas.microsoft.com/office/drawing/2014/main" id="{3D7A5FCB-76E4-4505-9D70-D7CDEE0584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25550" y="4497388"/>
                <a:ext cx="87312" cy="0"/>
              </a:xfrm>
              <a:prstGeom prst="line">
                <a:avLst/>
              </a:prstGeom>
              <a:noFill/>
              <a:ln w="285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Oval 12">
                <a:extLst>
                  <a:ext uri="{FF2B5EF4-FFF2-40B4-BE49-F238E27FC236}">
                    <a16:creationId xmlns:a16="http://schemas.microsoft.com/office/drawing/2014/main" id="{873D1C1A-695A-4647-A6CA-0C5950F2A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00" y="4470401"/>
                <a:ext cx="52387" cy="53975"/>
              </a:xfrm>
              <a:prstGeom prst="ellipse">
                <a:avLst/>
              </a:prstGeom>
              <a:noFill/>
              <a:ln w="285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Oval 13">
                <a:extLst>
                  <a:ext uri="{FF2B5EF4-FFF2-40B4-BE49-F238E27FC236}">
                    <a16:creationId xmlns:a16="http://schemas.microsoft.com/office/drawing/2014/main" id="{30125D74-C838-430F-9932-3C62DDFD23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800" y="4470401"/>
                <a:ext cx="52387" cy="53975"/>
              </a:xfrm>
              <a:prstGeom prst="ellipse">
                <a:avLst/>
              </a:prstGeom>
              <a:noFill/>
              <a:ln w="285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06B8A77-10F8-4C59-9E34-92EDCD3D1DE2}"/>
              </a:ext>
            </a:extLst>
          </p:cNvPr>
          <p:cNvGrpSpPr/>
          <p:nvPr/>
        </p:nvGrpSpPr>
        <p:grpSpPr>
          <a:xfrm>
            <a:off x="4414371" y="3775135"/>
            <a:ext cx="3280591" cy="2175395"/>
            <a:chOff x="4414371" y="3775135"/>
            <a:chExt cx="3280591" cy="21753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E73DB2D-FCFB-4BA2-9667-C0C7961B911B}"/>
                </a:ext>
              </a:extLst>
            </p:cNvPr>
            <p:cNvSpPr txBox="1"/>
            <p:nvPr/>
          </p:nvSpPr>
          <p:spPr>
            <a:xfrm>
              <a:off x="4414371" y="3775135"/>
              <a:ext cx="31724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>
                  <a:solidFill>
                    <a:schemeClr val="bg1"/>
                  </a:solidFill>
                  <a:latin typeface="+mj-lt"/>
                </a:rPr>
                <a:t>$150M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055C1EF-27BE-41AE-BD77-6D1B26318572}"/>
                </a:ext>
              </a:extLst>
            </p:cNvPr>
            <p:cNvSpPr txBox="1"/>
            <p:nvPr/>
          </p:nvSpPr>
          <p:spPr>
            <a:xfrm>
              <a:off x="4522504" y="5397430"/>
              <a:ext cx="3172458" cy="55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b="1">
                  <a:solidFill>
                    <a:srgbClr val="85C440"/>
                  </a:solidFill>
                </a:rPr>
                <a:t>Limited to $150 million for development, integration, and deployment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812ADA6-BBE0-4959-BCC7-17BC71F6094F}"/>
                </a:ext>
              </a:extLst>
            </p:cNvPr>
            <p:cNvSpPr/>
            <p:nvPr/>
          </p:nvSpPr>
          <p:spPr>
            <a:xfrm>
              <a:off x="4509771" y="4776068"/>
              <a:ext cx="25358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Allocated project budget</a:t>
              </a:r>
            </a:p>
          </p:txBody>
        </p:sp>
      </p:grpSp>
      <p:sp>
        <p:nvSpPr>
          <p:cNvPr id="323" name="Freeform 12">
            <a:extLst>
              <a:ext uri="{FF2B5EF4-FFF2-40B4-BE49-F238E27FC236}">
                <a16:creationId xmlns:a16="http://schemas.microsoft.com/office/drawing/2014/main" id="{0DDDF5DE-6374-939D-591E-F50A91937E39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9255658" y="3620761"/>
            <a:ext cx="2503304" cy="3045477"/>
          </a:xfrm>
          <a:custGeom>
            <a:avLst/>
            <a:gdLst>
              <a:gd name="T0" fmla="*/ 110 w 816"/>
              <a:gd name="T1" fmla="*/ 57 h 1009"/>
              <a:gd name="T2" fmla="*/ 118 w 816"/>
              <a:gd name="T3" fmla="*/ 16 h 1009"/>
              <a:gd name="T4" fmla="*/ 217 w 816"/>
              <a:gd name="T5" fmla="*/ 31 h 1009"/>
              <a:gd name="T6" fmla="*/ 287 w 816"/>
              <a:gd name="T7" fmla="*/ 91 h 1009"/>
              <a:gd name="T8" fmla="*/ 380 w 816"/>
              <a:gd name="T9" fmla="*/ 160 h 1009"/>
              <a:gd name="T10" fmla="*/ 530 w 816"/>
              <a:gd name="T11" fmla="*/ 265 h 1009"/>
              <a:gd name="T12" fmla="*/ 614 w 816"/>
              <a:gd name="T13" fmla="*/ 335 h 1009"/>
              <a:gd name="T14" fmla="*/ 816 w 816"/>
              <a:gd name="T15" fmla="*/ 371 h 1009"/>
              <a:gd name="T16" fmla="*/ 568 w 816"/>
              <a:gd name="T17" fmla="*/ 516 h 1009"/>
              <a:gd name="T18" fmla="*/ 545 w 816"/>
              <a:gd name="T19" fmla="*/ 500 h 1009"/>
              <a:gd name="T20" fmla="*/ 553 w 816"/>
              <a:gd name="T21" fmla="*/ 399 h 1009"/>
              <a:gd name="T22" fmla="*/ 528 w 816"/>
              <a:gd name="T23" fmla="*/ 342 h 1009"/>
              <a:gd name="T24" fmla="*/ 365 w 816"/>
              <a:gd name="T25" fmla="*/ 268 h 1009"/>
              <a:gd name="T26" fmla="*/ 487 w 816"/>
              <a:gd name="T27" fmla="*/ 412 h 1009"/>
              <a:gd name="T28" fmla="*/ 499 w 816"/>
              <a:gd name="T29" fmla="*/ 459 h 1009"/>
              <a:gd name="T30" fmla="*/ 506 w 816"/>
              <a:gd name="T31" fmla="*/ 613 h 1009"/>
              <a:gd name="T32" fmla="*/ 654 w 816"/>
              <a:gd name="T33" fmla="*/ 803 h 1009"/>
              <a:gd name="T34" fmla="*/ 711 w 816"/>
              <a:gd name="T35" fmla="*/ 849 h 1009"/>
              <a:gd name="T36" fmla="*/ 712 w 816"/>
              <a:gd name="T37" fmla="*/ 899 h 1009"/>
              <a:gd name="T38" fmla="*/ 664 w 816"/>
              <a:gd name="T39" fmla="*/ 982 h 1009"/>
              <a:gd name="T40" fmla="*/ 642 w 816"/>
              <a:gd name="T41" fmla="*/ 963 h 1009"/>
              <a:gd name="T42" fmla="*/ 613 w 816"/>
              <a:gd name="T43" fmla="*/ 912 h 1009"/>
              <a:gd name="T44" fmla="*/ 612 w 816"/>
              <a:gd name="T45" fmla="*/ 854 h 1009"/>
              <a:gd name="T46" fmla="*/ 357 w 816"/>
              <a:gd name="T47" fmla="*/ 558 h 1009"/>
              <a:gd name="T48" fmla="*/ 268 w 816"/>
              <a:gd name="T49" fmla="*/ 521 h 1009"/>
              <a:gd name="T50" fmla="*/ 252 w 816"/>
              <a:gd name="T51" fmla="*/ 584 h 1009"/>
              <a:gd name="T52" fmla="*/ 316 w 816"/>
              <a:gd name="T53" fmla="*/ 660 h 1009"/>
              <a:gd name="T54" fmla="*/ 370 w 816"/>
              <a:gd name="T55" fmla="*/ 702 h 1009"/>
              <a:gd name="T56" fmla="*/ 345 w 816"/>
              <a:gd name="T57" fmla="*/ 753 h 1009"/>
              <a:gd name="T58" fmla="*/ 231 w 816"/>
              <a:gd name="T59" fmla="*/ 815 h 1009"/>
              <a:gd name="T60" fmla="*/ 261 w 816"/>
              <a:gd name="T61" fmla="*/ 786 h 1009"/>
              <a:gd name="T62" fmla="*/ 275 w 816"/>
              <a:gd name="T63" fmla="*/ 730 h 1009"/>
              <a:gd name="T64" fmla="*/ 277 w 816"/>
              <a:gd name="T65" fmla="*/ 720 h 1009"/>
              <a:gd name="T66" fmla="*/ 275 w 816"/>
              <a:gd name="T67" fmla="*/ 697 h 1009"/>
              <a:gd name="T68" fmla="*/ 111 w 816"/>
              <a:gd name="T69" fmla="*/ 496 h 1009"/>
              <a:gd name="T70" fmla="*/ 188 w 816"/>
              <a:gd name="T71" fmla="*/ 437 h 1009"/>
              <a:gd name="T72" fmla="*/ 130 w 816"/>
              <a:gd name="T73" fmla="*/ 404 h 1009"/>
              <a:gd name="T74" fmla="*/ 52 w 816"/>
              <a:gd name="T75" fmla="*/ 258 h 1009"/>
              <a:gd name="T76" fmla="*/ 0 w 816"/>
              <a:gd name="T77" fmla="*/ 148 h 1009"/>
              <a:gd name="T78" fmla="*/ 14 w 816"/>
              <a:gd name="T79" fmla="*/ 96 h 1009"/>
              <a:gd name="T80" fmla="*/ 60 w 816"/>
              <a:gd name="T81" fmla="*/ 76 h 1009"/>
              <a:gd name="T82" fmla="*/ 60 w 816"/>
              <a:gd name="T83" fmla="*/ 120 h 1009"/>
              <a:gd name="T84" fmla="*/ 107 w 816"/>
              <a:gd name="T85" fmla="*/ 205 h 1009"/>
              <a:gd name="T86" fmla="*/ 111 w 816"/>
              <a:gd name="T87" fmla="*/ 148 h 1009"/>
              <a:gd name="T88" fmla="*/ 92 w 816"/>
              <a:gd name="T89" fmla="*/ 104 h 1009"/>
              <a:gd name="T90" fmla="*/ 110 w 816"/>
              <a:gd name="T91" fmla="*/ 79 h 1009"/>
              <a:gd name="T92" fmla="*/ 570 w 816"/>
              <a:gd name="T93" fmla="*/ 373 h 1009"/>
              <a:gd name="T94" fmla="*/ 577 w 816"/>
              <a:gd name="T95" fmla="*/ 400 h 1009"/>
              <a:gd name="T96" fmla="*/ 596 w 816"/>
              <a:gd name="T97" fmla="*/ 348 h 1009"/>
              <a:gd name="T98" fmla="*/ 561 w 816"/>
              <a:gd name="T99" fmla="*/ 395 h 1009"/>
              <a:gd name="T100" fmla="*/ 658 w 816"/>
              <a:gd name="T101" fmla="*/ 952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16" h="1009">
                <a:moveTo>
                  <a:pt x="107" y="78"/>
                </a:moveTo>
                <a:cubicBezTo>
                  <a:pt x="111" y="70"/>
                  <a:pt x="99" y="71"/>
                  <a:pt x="102" y="62"/>
                </a:cubicBezTo>
                <a:cubicBezTo>
                  <a:pt x="105" y="58"/>
                  <a:pt x="107" y="57"/>
                  <a:pt x="110" y="57"/>
                </a:cubicBezTo>
                <a:cubicBezTo>
                  <a:pt x="113" y="51"/>
                  <a:pt x="114" y="44"/>
                  <a:pt x="118" y="39"/>
                </a:cubicBezTo>
                <a:cubicBezTo>
                  <a:pt x="114" y="34"/>
                  <a:pt x="107" y="33"/>
                  <a:pt x="108" y="23"/>
                </a:cubicBezTo>
                <a:cubicBezTo>
                  <a:pt x="114" y="23"/>
                  <a:pt x="116" y="19"/>
                  <a:pt x="118" y="16"/>
                </a:cubicBezTo>
                <a:cubicBezTo>
                  <a:pt x="152" y="6"/>
                  <a:pt x="189" y="0"/>
                  <a:pt x="211" y="23"/>
                </a:cubicBezTo>
                <a:cubicBezTo>
                  <a:pt x="211" y="25"/>
                  <a:pt x="212" y="26"/>
                  <a:pt x="211" y="28"/>
                </a:cubicBezTo>
                <a:cubicBezTo>
                  <a:pt x="213" y="30"/>
                  <a:pt x="216" y="30"/>
                  <a:pt x="217" y="31"/>
                </a:cubicBezTo>
                <a:cubicBezTo>
                  <a:pt x="224" y="46"/>
                  <a:pt x="230" y="70"/>
                  <a:pt x="224" y="98"/>
                </a:cubicBezTo>
                <a:cubicBezTo>
                  <a:pt x="228" y="101"/>
                  <a:pt x="232" y="104"/>
                  <a:pt x="235" y="107"/>
                </a:cubicBezTo>
                <a:cubicBezTo>
                  <a:pt x="254" y="102"/>
                  <a:pt x="263" y="87"/>
                  <a:pt x="287" y="91"/>
                </a:cubicBezTo>
                <a:cubicBezTo>
                  <a:pt x="293" y="92"/>
                  <a:pt x="303" y="97"/>
                  <a:pt x="308" y="101"/>
                </a:cubicBezTo>
                <a:cubicBezTo>
                  <a:pt x="321" y="111"/>
                  <a:pt x="334" y="127"/>
                  <a:pt x="349" y="139"/>
                </a:cubicBezTo>
                <a:cubicBezTo>
                  <a:pt x="361" y="147"/>
                  <a:pt x="374" y="151"/>
                  <a:pt x="380" y="160"/>
                </a:cubicBezTo>
                <a:cubicBezTo>
                  <a:pt x="391" y="165"/>
                  <a:pt x="401" y="170"/>
                  <a:pt x="409" y="178"/>
                </a:cubicBezTo>
                <a:cubicBezTo>
                  <a:pt x="457" y="198"/>
                  <a:pt x="492" y="232"/>
                  <a:pt x="526" y="265"/>
                </a:cubicBezTo>
                <a:cubicBezTo>
                  <a:pt x="527" y="265"/>
                  <a:pt x="529" y="265"/>
                  <a:pt x="530" y="265"/>
                </a:cubicBezTo>
                <a:cubicBezTo>
                  <a:pt x="541" y="278"/>
                  <a:pt x="558" y="288"/>
                  <a:pt x="571" y="301"/>
                </a:cubicBezTo>
                <a:cubicBezTo>
                  <a:pt x="551" y="311"/>
                  <a:pt x="585" y="321"/>
                  <a:pt x="589" y="332"/>
                </a:cubicBezTo>
                <a:cubicBezTo>
                  <a:pt x="599" y="331"/>
                  <a:pt x="604" y="338"/>
                  <a:pt x="614" y="335"/>
                </a:cubicBezTo>
                <a:cubicBezTo>
                  <a:pt x="634" y="318"/>
                  <a:pt x="648" y="295"/>
                  <a:pt x="663" y="276"/>
                </a:cubicBezTo>
                <a:cubicBezTo>
                  <a:pt x="687" y="272"/>
                  <a:pt x="696" y="291"/>
                  <a:pt x="712" y="298"/>
                </a:cubicBezTo>
                <a:cubicBezTo>
                  <a:pt x="743" y="325"/>
                  <a:pt x="784" y="344"/>
                  <a:pt x="816" y="371"/>
                </a:cubicBezTo>
                <a:cubicBezTo>
                  <a:pt x="776" y="445"/>
                  <a:pt x="734" y="516"/>
                  <a:pt x="688" y="584"/>
                </a:cubicBezTo>
                <a:cubicBezTo>
                  <a:pt x="682" y="580"/>
                  <a:pt x="678" y="582"/>
                  <a:pt x="672" y="586"/>
                </a:cubicBezTo>
                <a:cubicBezTo>
                  <a:pt x="637" y="563"/>
                  <a:pt x="603" y="539"/>
                  <a:pt x="568" y="516"/>
                </a:cubicBezTo>
                <a:cubicBezTo>
                  <a:pt x="566" y="515"/>
                  <a:pt x="564" y="514"/>
                  <a:pt x="561" y="515"/>
                </a:cubicBezTo>
                <a:cubicBezTo>
                  <a:pt x="562" y="513"/>
                  <a:pt x="562" y="512"/>
                  <a:pt x="561" y="511"/>
                </a:cubicBezTo>
                <a:cubicBezTo>
                  <a:pt x="557" y="509"/>
                  <a:pt x="550" y="505"/>
                  <a:pt x="545" y="500"/>
                </a:cubicBezTo>
                <a:cubicBezTo>
                  <a:pt x="539" y="496"/>
                  <a:pt x="533" y="492"/>
                  <a:pt x="528" y="487"/>
                </a:cubicBezTo>
                <a:cubicBezTo>
                  <a:pt x="542" y="458"/>
                  <a:pt x="558" y="433"/>
                  <a:pt x="573" y="405"/>
                </a:cubicBezTo>
                <a:cubicBezTo>
                  <a:pt x="568" y="402"/>
                  <a:pt x="561" y="398"/>
                  <a:pt x="553" y="399"/>
                </a:cubicBezTo>
                <a:cubicBezTo>
                  <a:pt x="550" y="395"/>
                  <a:pt x="549" y="390"/>
                  <a:pt x="550" y="384"/>
                </a:cubicBezTo>
                <a:cubicBezTo>
                  <a:pt x="538" y="378"/>
                  <a:pt x="530" y="368"/>
                  <a:pt x="533" y="347"/>
                </a:cubicBezTo>
                <a:cubicBezTo>
                  <a:pt x="531" y="346"/>
                  <a:pt x="530" y="344"/>
                  <a:pt x="528" y="342"/>
                </a:cubicBezTo>
                <a:cubicBezTo>
                  <a:pt x="523" y="344"/>
                  <a:pt x="517" y="346"/>
                  <a:pt x="512" y="348"/>
                </a:cubicBezTo>
                <a:cubicBezTo>
                  <a:pt x="468" y="299"/>
                  <a:pt x="420" y="253"/>
                  <a:pt x="352" y="226"/>
                </a:cubicBezTo>
                <a:cubicBezTo>
                  <a:pt x="350" y="242"/>
                  <a:pt x="359" y="256"/>
                  <a:pt x="365" y="268"/>
                </a:cubicBezTo>
                <a:cubicBezTo>
                  <a:pt x="371" y="282"/>
                  <a:pt x="377" y="297"/>
                  <a:pt x="385" y="311"/>
                </a:cubicBezTo>
                <a:cubicBezTo>
                  <a:pt x="390" y="320"/>
                  <a:pt x="404" y="334"/>
                  <a:pt x="414" y="345"/>
                </a:cubicBezTo>
                <a:cubicBezTo>
                  <a:pt x="437" y="370"/>
                  <a:pt x="463" y="388"/>
                  <a:pt x="487" y="412"/>
                </a:cubicBezTo>
                <a:cubicBezTo>
                  <a:pt x="491" y="416"/>
                  <a:pt x="494" y="422"/>
                  <a:pt x="498" y="425"/>
                </a:cubicBezTo>
                <a:cubicBezTo>
                  <a:pt x="503" y="430"/>
                  <a:pt x="512" y="433"/>
                  <a:pt x="512" y="439"/>
                </a:cubicBezTo>
                <a:cubicBezTo>
                  <a:pt x="513" y="445"/>
                  <a:pt x="503" y="455"/>
                  <a:pt x="499" y="459"/>
                </a:cubicBezTo>
                <a:cubicBezTo>
                  <a:pt x="490" y="468"/>
                  <a:pt x="479" y="476"/>
                  <a:pt x="471" y="484"/>
                </a:cubicBezTo>
                <a:cubicBezTo>
                  <a:pt x="472" y="505"/>
                  <a:pt x="478" y="524"/>
                  <a:pt x="485" y="545"/>
                </a:cubicBezTo>
                <a:cubicBezTo>
                  <a:pt x="491" y="569"/>
                  <a:pt x="498" y="591"/>
                  <a:pt x="506" y="613"/>
                </a:cubicBezTo>
                <a:cubicBezTo>
                  <a:pt x="522" y="623"/>
                  <a:pt x="531" y="642"/>
                  <a:pt x="545" y="657"/>
                </a:cubicBezTo>
                <a:cubicBezTo>
                  <a:pt x="555" y="669"/>
                  <a:pt x="566" y="682"/>
                  <a:pt x="576" y="694"/>
                </a:cubicBezTo>
                <a:cubicBezTo>
                  <a:pt x="606" y="729"/>
                  <a:pt x="616" y="778"/>
                  <a:pt x="654" y="803"/>
                </a:cubicBezTo>
                <a:cubicBezTo>
                  <a:pt x="656" y="809"/>
                  <a:pt x="660" y="816"/>
                  <a:pt x="656" y="822"/>
                </a:cubicBezTo>
                <a:cubicBezTo>
                  <a:pt x="666" y="832"/>
                  <a:pt x="679" y="838"/>
                  <a:pt x="693" y="838"/>
                </a:cubicBezTo>
                <a:cubicBezTo>
                  <a:pt x="697" y="843"/>
                  <a:pt x="702" y="848"/>
                  <a:pt x="711" y="849"/>
                </a:cubicBezTo>
                <a:cubicBezTo>
                  <a:pt x="712" y="850"/>
                  <a:pt x="712" y="853"/>
                  <a:pt x="713" y="854"/>
                </a:cubicBezTo>
                <a:cubicBezTo>
                  <a:pt x="717" y="853"/>
                  <a:pt x="721" y="860"/>
                  <a:pt x="722" y="855"/>
                </a:cubicBezTo>
                <a:cubicBezTo>
                  <a:pt x="728" y="872"/>
                  <a:pt x="716" y="887"/>
                  <a:pt x="712" y="899"/>
                </a:cubicBezTo>
                <a:cubicBezTo>
                  <a:pt x="709" y="899"/>
                  <a:pt x="707" y="897"/>
                  <a:pt x="704" y="897"/>
                </a:cubicBezTo>
                <a:cubicBezTo>
                  <a:pt x="695" y="911"/>
                  <a:pt x="697" y="929"/>
                  <a:pt x="692" y="943"/>
                </a:cubicBezTo>
                <a:cubicBezTo>
                  <a:pt x="687" y="959"/>
                  <a:pt x="676" y="971"/>
                  <a:pt x="664" y="982"/>
                </a:cubicBezTo>
                <a:cubicBezTo>
                  <a:pt x="653" y="993"/>
                  <a:pt x="641" y="1006"/>
                  <a:pt x="624" y="1009"/>
                </a:cubicBezTo>
                <a:cubicBezTo>
                  <a:pt x="615" y="999"/>
                  <a:pt x="619" y="991"/>
                  <a:pt x="626" y="979"/>
                </a:cubicBezTo>
                <a:cubicBezTo>
                  <a:pt x="631" y="972"/>
                  <a:pt x="634" y="965"/>
                  <a:pt x="642" y="963"/>
                </a:cubicBezTo>
                <a:cubicBezTo>
                  <a:pt x="642" y="959"/>
                  <a:pt x="638" y="964"/>
                  <a:pt x="639" y="959"/>
                </a:cubicBezTo>
                <a:cubicBezTo>
                  <a:pt x="647" y="941"/>
                  <a:pt x="635" y="924"/>
                  <a:pt x="632" y="907"/>
                </a:cubicBezTo>
                <a:cubicBezTo>
                  <a:pt x="623" y="904"/>
                  <a:pt x="620" y="910"/>
                  <a:pt x="613" y="912"/>
                </a:cubicBezTo>
                <a:cubicBezTo>
                  <a:pt x="618" y="908"/>
                  <a:pt x="625" y="906"/>
                  <a:pt x="629" y="901"/>
                </a:cubicBezTo>
                <a:cubicBezTo>
                  <a:pt x="629" y="895"/>
                  <a:pt x="627" y="895"/>
                  <a:pt x="630" y="890"/>
                </a:cubicBezTo>
                <a:cubicBezTo>
                  <a:pt x="626" y="876"/>
                  <a:pt x="618" y="866"/>
                  <a:pt x="612" y="854"/>
                </a:cubicBezTo>
                <a:cubicBezTo>
                  <a:pt x="602" y="857"/>
                  <a:pt x="596" y="863"/>
                  <a:pt x="585" y="864"/>
                </a:cubicBezTo>
                <a:cubicBezTo>
                  <a:pt x="561" y="807"/>
                  <a:pt x="518" y="769"/>
                  <a:pt x="488" y="716"/>
                </a:cubicBezTo>
                <a:cubicBezTo>
                  <a:pt x="440" y="676"/>
                  <a:pt x="399" y="608"/>
                  <a:pt x="357" y="558"/>
                </a:cubicBezTo>
                <a:cubicBezTo>
                  <a:pt x="353" y="553"/>
                  <a:pt x="348" y="547"/>
                  <a:pt x="343" y="540"/>
                </a:cubicBezTo>
                <a:cubicBezTo>
                  <a:pt x="336" y="531"/>
                  <a:pt x="324" y="516"/>
                  <a:pt x="311" y="514"/>
                </a:cubicBezTo>
                <a:cubicBezTo>
                  <a:pt x="300" y="512"/>
                  <a:pt x="280" y="519"/>
                  <a:pt x="268" y="521"/>
                </a:cubicBezTo>
                <a:cubicBezTo>
                  <a:pt x="252" y="524"/>
                  <a:pt x="238" y="525"/>
                  <a:pt x="223" y="528"/>
                </a:cubicBezTo>
                <a:cubicBezTo>
                  <a:pt x="223" y="535"/>
                  <a:pt x="230" y="537"/>
                  <a:pt x="234" y="542"/>
                </a:cubicBezTo>
                <a:cubicBezTo>
                  <a:pt x="244" y="554"/>
                  <a:pt x="245" y="571"/>
                  <a:pt x="252" y="584"/>
                </a:cubicBezTo>
                <a:cubicBezTo>
                  <a:pt x="271" y="591"/>
                  <a:pt x="287" y="601"/>
                  <a:pt x="309" y="606"/>
                </a:cubicBezTo>
                <a:cubicBezTo>
                  <a:pt x="307" y="618"/>
                  <a:pt x="297" y="623"/>
                  <a:pt x="293" y="634"/>
                </a:cubicBezTo>
                <a:cubicBezTo>
                  <a:pt x="300" y="642"/>
                  <a:pt x="308" y="652"/>
                  <a:pt x="316" y="660"/>
                </a:cubicBezTo>
                <a:cubicBezTo>
                  <a:pt x="324" y="668"/>
                  <a:pt x="334" y="678"/>
                  <a:pt x="343" y="682"/>
                </a:cubicBezTo>
                <a:cubicBezTo>
                  <a:pt x="347" y="684"/>
                  <a:pt x="351" y="683"/>
                  <a:pt x="354" y="685"/>
                </a:cubicBezTo>
                <a:cubicBezTo>
                  <a:pt x="362" y="689"/>
                  <a:pt x="362" y="698"/>
                  <a:pt x="370" y="702"/>
                </a:cubicBezTo>
                <a:cubicBezTo>
                  <a:pt x="373" y="706"/>
                  <a:pt x="373" y="710"/>
                  <a:pt x="374" y="715"/>
                </a:cubicBezTo>
                <a:cubicBezTo>
                  <a:pt x="377" y="716"/>
                  <a:pt x="377" y="720"/>
                  <a:pt x="382" y="719"/>
                </a:cubicBezTo>
                <a:cubicBezTo>
                  <a:pt x="374" y="735"/>
                  <a:pt x="357" y="742"/>
                  <a:pt x="345" y="753"/>
                </a:cubicBezTo>
                <a:cubicBezTo>
                  <a:pt x="341" y="752"/>
                  <a:pt x="341" y="748"/>
                  <a:pt x="339" y="747"/>
                </a:cubicBezTo>
                <a:cubicBezTo>
                  <a:pt x="321" y="755"/>
                  <a:pt x="314" y="774"/>
                  <a:pt x="300" y="786"/>
                </a:cubicBezTo>
                <a:cubicBezTo>
                  <a:pt x="281" y="801"/>
                  <a:pt x="259" y="812"/>
                  <a:pt x="231" y="815"/>
                </a:cubicBezTo>
                <a:cubicBezTo>
                  <a:pt x="232" y="810"/>
                  <a:pt x="230" y="807"/>
                  <a:pt x="231" y="802"/>
                </a:cubicBezTo>
                <a:cubicBezTo>
                  <a:pt x="238" y="797"/>
                  <a:pt x="247" y="794"/>
                  <a:pt x="255" y="791"/>
                </a:cubicBezTo>
                <a:cubicBezTo>
                  <a:pt x="258" y="788"/>
                  <a:pt x="256" y="783"/>
                  <a:pt x="261" y="786"/>
                </a:cubicBezTo>
                <a:cubicBezTo>
                  <a:pt x="263" y="784"/>
                  <a:pt x="260" y="782"/>
                  <a:pt x="262" y="779"/>
                </a:cubicBezTo>
                <a:cubicBezTo>
                  <a:pt x="274" y="770"/>
                  <a:pt x="274" y="749"/>
                  <a:pt x="278" y="733"/>
                </a:cubicBezTo>
                <a:cubicBezTo>
                  <a:pt x="279" y="730"/>
                  <a:pt x="276" y="731"/>
                  <a:pt x="275" y="730"/>
                </a:cubicBezTo>
                <a:cubicBezTo>
                  <a:pt x="277" y="728"/>
                  <a:pt x="279" y="727"/>
                  <a:pt x="279" y="723"/>
                </a:cubicBezTo>
                <a:cubicBezTo>
                  <a:pt x="273" y="725"/>
                  <a:pt x="267" y="736"/>
                  <a:pt x="259" y="739"/>
                </a:cubicBezTo>
                <a:cubicBezTo>
                  <a:pt x="265" y="732"/>
                  <a:pt x="273" y="728"/>
                  <a:pt x="277" y="720"/>
                </a:cubicBezTo>
                <a:cubicBezTo>
                  <a:pt x="271" y="722"/>
                  <a:pt x="276" y="716"/>
                  <a:pt x="270" y="720"/>
                </a:cubicBezTo>
                <a:cubicBezTo>
                  <a:pt x="271" y="715"/>
                  <a:pt x="277" y="718"/>
                  <a:pt x="279" y="716"/>
                </a:cubicBezTo>
                <a:cubicBezTo>
                  <a:pt x="280" y="709"/>
                  <a:pt x="278" y="703"/>
                  <a:pt x="275" y="697"/>
                </a:cubicBezTo>
                <a:cubicBezTo>
                  <a:pt x="252" y="645"/>
                  <a:pt x="188" y="627"/>
                  <a:pt x="156" y="581"/>
                </a:cubicBezTo>
                <a:cubicBezTo>
                  <a:pt x="145" y="578"/>
                  <a:pt x="137" y="568"/>
                  <a:pt x="129" y="558"/>
                </a:cubicBezTo>
                <a:cubicBezTo>
                  <a:pt x="115" y="541"/>
                  <a:pt x="92" y="520"/>
                  <a:pt x="111" y="496"/>
                </a:cubicBezTo>
                <a:cubicBezTo>
                  <a:pt x="121" y="482"/>
                  <a:pt x="140" y="471"/>
                  <a:pt x="156" y="461"/>
                </a:cubicBezTo>
                <a:cubicBezTo>
                  <a:pt x="167" y="454"/>
                  <a:pt x="177" y="446"/>
                  <a:pt x="187" y="443"/>
                </a:cubicBezTo>
                <a:cubicBezTo>
                  <a:pt x="189" y="442"/>
                  <a:pt x="185" y="438"/>
                  <a:pt x="188" y="437"/>
                </a:cubicBezTo>
                <a:cubicBezTo>
                  <a:pt x="190" y="428"/>
                  <a:pt x="209" y="428"/>
                  <a:pt x="211" y="419"/>
                </a:cubicBezTo>
                <a:cubicBezTo>
                  <a:pt x="213" y="412"/>
                  <a:pt x="209" y="403"/>
                  <a:pt x="203" y="399"/>
                </a:cubicBezTo>
                <a:cubicBezTo>
                  <a:pt x="180" y="406"/>
                  <a:pt x="149" y="422"/>
                  <a:pt x="130" y="404"/>
                </a:cubicBezTo>
                <a:cubicBezTo>
                  <a:pt x="104" y="381"/>
                  <a:pt x="97" y="327"/>
                  <a:pt x="107" y="283"/>
                </a:cubicBezTo>
                <a:cubicBezTo>
                  <a:pt x="108" y="279"/>
                  <a:pt x="112" y="273"/>
                  <a:pt x="110" y="269"/>
                </a:cubicBezTo>
                <a:cubicBezTo>
                  <a:pt x="88" y="269"/>
                  <a:pt x="63" y="272"/>
                  <a:pt x="52" y="258"/>
                </a:cubicBezTo>
                <a:cubicBezTo>
                  <a:pt x="49" y="241"/>
                  <a:pt x="38" y="230"/>
                  <a:pt x="32" y="215"/>
                </a:cubicBezTo>
                <a:cubicBezTo>
                  <a:pt x="28" y="208"/>
                  <a:pt x="29" y="199"/>
                  <a:pt x="26" y="192"/>
                </a:cubicBezTo>
                <a:cubicBezTo>
                  <a:pt x="20" y="176"/>
                  <a:pt x="6" y="164"/>
                  <a:pt x="0" y="148"/>
                </a:cubicBezTo>
                <a:cubicBezTo>
                  <a:pt x="3" y="144"/>
                  <a:pt x="8" y="142"/>
                  <a:pt x="13" y="140"/>
                </a:cubicBezTo>
                <a:cubicBezTo>
                  <a:pt x="14" y="131"/>
                  <a:pt x="19" y="126"/>
                  <a:pt x="27" y="123"/>
                </a:cubicBezTo>
                <a:cubicBezTo>
                  <a:pt x="21" y="116"/>
                  <a:pt x="14" y="109"/>
                  <a:pt x="14" y="96"/>
                </a:cubicBezTo>
                <a:cubicBezTo>
                  <a:pt x="15" y="96"/>
                  <a:pt x="16" y="97"/>
                  <a:pt x="15" y="99"/>
                </a:cubicBezTo>
                <a:cubicBezTo>
                  <a:pt x="15" y="80"/>
                  <a:pt x="31" y="76"/>
                  <a:pt x="43" y="69"/>
                </a:cubicBezTo>
                <a:cubicBezTo>
                  <a:pt x="48" y="72"/>
                  <a:pt x="53" y="75"/>
                  <a:pt x="60" y="76"/>
                </a:cubicBezTo>
                <a:cubicBezTo>
                  <a:pt x="68" y="84"/>
                  <a:pt x="61" y="102"/>
                  <a:pt x="69" y="110"/>
                </a:cubicBezTo>
                <a:cubicBezTo>
                  <a:pt x="66" y="111"/>
                  <a:pt x="66" y="111"/>
                  <a:pt x="68" y="115"/>
                </a:cubicBezTo>
                <a:cubicBezTo>
                  <a:pt x="66" y="117"/>
                  <a:pt x="64" y="119"/>
                  <a:pt x="60" y="120"/>
                </a:cubicBezTo>
                <a:cubicBezTo>
                  <a:pt x="67" y="137"/>
                  <a:pt x="76" y="156"/>
                  <a:pt x="76" y="176"/>
                </a:cubicBezTo>
                <a:cubicBezTo>
                  <a:pt x="84" y="189"/>
                  <a:pt x="92" y="203"/>
                  <a:pt x="103" y="209"/>
                </a:cubicBezTo>
                <a:cubicBezTo>
                  <a:pt x="106" y="209"/>
                  <a:pt x="105" y="205"/>
                  <a:pt x="107" y="205"/>
                </a:cubicBezTo>
                <a:cubicBezTo>
                  <a:pt x="117" y="206"/>
                  <a:pt x="124" y="201"/>
                  <a:pt x="133" y="198"/>
                </a:cubicBezTo>
                <a:cubicBezTo>
                  <a:pt x="140" y="183"/>
                  <a:pt x="155" y="174"/>
                  <a:pt x="162" y="158"/>
                </a:cubicBezTo>
                <a:cubicBezTo>
                  <a:pt x="151" y="148"/>
                  <a:pt x="129" y="150"/>
                  <a:pt x="111" y="148"/>
                </a:cubicBezTo>
                <a:cubicBezTo>
                  <a:pt x="105" y="144"/>
                  <a:pt x="109" y="138"/>
                  <a:pt x="108" y="132"/>
                </a:cubicBezTo>
                <a:cubicBezTo>
                  <a:pt x="107" y="125"/>
                  <a:pt x="99" y="119"/>
                  <a:pt x="100" y="110"/>
                </a:cubicBezTo>
                <a:cubicBezTo>
                  <a:pt x="98" y="108"/>
                  <a:pt x="93" y="107"/>
                  <a:pt x="92" y="104"/>
                </a:cubicBezTo>
                <a:cubicBezTo>
                  <a:pt x="94" y="93"/>
                  <a:pt x="100" y="87"/>
                  <a:pt x="106" y="80"/>
                </a:cubicBezTo>
                <a:moveTo>
                  <a:pt x="110" y="79"/>
                </a:moveTo>
                <a:cubicBezTo>
                  <a:pt x="110" y="79"/>
                  <a:pt x="110" y="79"/>
                  <a:pt x="110" y="79"/>
                </a:cubicBezTo>
                <a:moveTo>
                  <a:pt x="596" y="348"/>
                </a:moveTo>
                <a:cubicBezTo>
                  <a:pt x="594" y="350"/>
                  <a:pt x="592" y="351"/>
                  <a:pt x="588" y="350"/>
                </a:cubicBezTo>
                <a:cubicBezTo>
                  <a:pt x="584" y="359"/>
                  <a:pt x="580" y="369"/>
                  <a:pt x="570" y="373"/>
                </a:cubicBezTo>
                <a:cubicBezTo>
                  <a:pt x="570" y="376"/>
                  <a:pt x="573" y="377"/>
                  <a:pt x="572" y="381"/>
                </a:cubicBezTo>
                <a:cubicBezTo>
                  <a:pt x="570" y="387"/>
                  <a:pt x="560" y="382"/>
                  <a:pt x="557" y="382"/>
                </a:cubicBezTo>
                <a:cubicBezTo>
                  <a:pt x="555" y="391"/>
                  <a:pt x="573" y="401"/>
                  <a:pt x="577" y="400"/>
                </a:cubicBezTo>
                <a:cubicBezTo>
                  <a:pt x="580" y="399"/>
                  <a:pt x="588" y="383"/>
                  <a:pt x="592" y="378"/>
                </a:cubicBezTo>
                <a:cubicBezTo>
                  <a:pt x="601" y="365"/>
                  <a:pt x="609" y="354"/>
                  <a:pt x="611" y="340"/>
                </a:cubicBezTo>
                <a:cubicBezTo>
                  <a:pt x="603" y="335"/>
                  <a:pt x="591" y="334"/>
                  <a:pt x="596" y="348"/>
                </a:cubicBezTo>
                <a:close/>
                <a:moveTo>
                  <a:pt x="561" y="399"/>
                </a:moveTo>
                <a:cubicBezTo>
                  <a:pt x="565" y="398"/>
                  <a:pt x="569" y="403"/>
                  <a:pt x="572" y="399"/>
                </a:cubicBezTo>
                <a:cubicBezTo>
                  <a:pt x="568" y="398"/>
                  <a:pt x="565" y="396"/>
                  <a:pt x="561" y="395"/>
                </a:cubicBezTo>
                <a:cubicBezTo>
                  <a:pt x="561" y="396"/>
                  <a:pt x="561" y="397"/>
                  <a:pt x="561" y="399"/>
                </a:cubicBezTo>
                <a:close/>
                <a:moveTo>
                  <a:pt x="650" y="949"/>
                </a:moveTo>
                <a:cubicBezTo>
                  <a:pt x="651" y="954"/>
                  <a:pt x="654" y="951"/>
                  <a:pt x="658" y="952"/>
                </a:cubicBezTo>
                <a:cubicBezTo>
                  <a:pt x="657" y="949"/>
                  <a:pt x="653" y="947"/>
                  <a:pt x="650" y="9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58800" dist="177800" dir="2700000" sx="94000" sy="94000" algn="tl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77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03023FB-5442-4CB3-8087-D071205A03F6}"/>
              </a:ext>
            </a:extLst>
          </p:cNvPr>
          <p:cNvGrpSpPr/>
          <p:nvPr/>
        </p:nvGrpSpPr>
        <p:grpSpPr>
          <a:xfrm>
            <a:off x="6995161" y="0"/>
            <a:ext cx="5196840" cy="6858000"/>
            <a:chOff x="6995161" y="0"/>
            <a:chExt cx="519684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7FE06BB-7378-4EF3-85A7-0D083155E192}"/>
                </a:ext>
              </a:extLst>
            </p:cNvPr>
            <p:cNvSpPr/>
            <p:nvPr/>
          </p:nvSpPr>
          <p:spPr>
            <a:xfrm>
              <a:off x="6995161" y="0"/>
              <a:ext cx="5196840" cy="6858000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85000">
                  <a:schemeClr val="accent1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54F29CE-5379-4B1B-9B1A-F3DEDE9F86F2}"/>
                </a:ext>
              </a:extLst>
            </p:cNvPr>
            <p:cNvSpPr/>
            <p:nvPr/>
          </p:nvSpPr>
          <p:spPr>
            <a:xfrm>
              <a:off x="6995161" y="0"/>
              <a:ext cx="5196840" cy="6858000"/>
            </a:xfrm>
            <a:custGeom>
              <a:avLst/>
              <a:gdLst>
                <a:gd name="connsiteX0" fmla="*/ 5182315 w 5196840"/>
                <a:gd name="connsiteY0" fmla="*/ 0 h 6858000"/>
                <a:gd name="connsiteX1" fmla="*/ 5196840 w 5196840"/>
                <a:gd name="connsiteY1" fmla="*/ 0 h 6858000"/>
                <a:gd name="connsiteX2" fmla="*/ 5196840 w 5196840"/>
                <a:gd name="connsiteY2" fmla="*/ 6858000 h 6858000"/>
                <a:gd name="connsiteX3" fmla="*/ 0 w 5196840"/>
                <a:gd name="connsiteY3" fmla="*/ 6858000 h 6858000"/>
                <a:gd name="connsiteX4" fmla="*/ 0 w 5196840"/>
                <a:gd name="connsiteY4" fmla="*/ 6518773 h 6858000"/>
                <a:gd name="connsiteX5" fmla="*/ 336631 w 5196840"/>
                <a:gd name="connsiteY5" fmla="*/ 6485044 h 6858000"/>
                <a:gd name="connsiteX6" fmla="*/ 5045733 w 5196840"/>
                <a:gd name="connsiteY6" fmla="*/ 49535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6840" h="6858000">
                  <a:moveTo>
                    <a:pt x="5182315" y="0"/>
                  </a:moveTo>
                  <a:lnTo>
                    <a:pt x="5196840" y="0"/>
                  </a:lnTo>
                  <a:lnTo>
                    <a:pt x="5196840" y="6858000"/>
                  </a:lnTo>
                  <a:lnTo>
                    <a:pt x="0" y="6858000"/>
                  </a:lnTo>
                  <a:lnTo>
                    <a:pt x="0" y="6518773"/>
                  </a:lnTo>
                  <a:lnTo>
                    <a:pt x="336631" y="6485044"/>
                  </a:lnTo>
                  <a:cubicBezTo>
                    <a:pt x="2343647" y="6080607"/>
                    <a:pt x="4067797" y="3777574"/>
                    <a:pt x="5045733" y="4953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8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64712B-5B44-4ACB-9D42-42EFB886510F}"/>
              </a:ext>
            </a:extLst>
          </p:cNvPr>
          <p:cNvSpPr txBox="1"/>
          <p:nvPr/>
        </p:nvSpPr>
        <p:spPr>
          <a:xfrm>
            <a:off x="7345825" y="1514913"/>
            <a:ext cx="46779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200" b="1" spc="-150">
                <a:solidFill>
                  <a:schemeClr val="bg1"/>
                </a:solidFill>
                <a:latin typeface="+mj-lt"/>
              </a:rPr>
              <a:t>Key Stake</a:t>
            </a:r>
            <a:r>
              <a:rPr lang="en-IN" sz="4800" spc="-15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holders</a:t>
            </a:r>
            <a:endParaRPr lang="en-US" sz="5200" b="1" spc="-15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D9D7EF-8FB4-E705-A987-FF805739A626}"/>
              </a:ext>
            </a:extLst>
          </p:cNvPr>
          <p:cNvGrpSpPr/>
          <p:nvPr/>
        </p:nvGrpSpPr>
        <p:grpSpPr>
          <a:xfrm>
            <a:off x="713204" y="825571"/>
            <a:ext cx="5875866" cy="2590980"/>
            <a:chOff x="856425" y="285740"/>
            <a:chExt cx="5875866" cy="259098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C3A4D87-6BFA-0B3B-449A-BD52A47259E0}"/>
                </a:ext>
              </a:extLst>
            </p:cNvPr>
            <p:cNvSpPr/>
            <p:nvPr/>
          </p:nvSpPr>
          <p:spPr>
            <a:xfrm>
              <a:off x="856425" y="347891"/>
              <a:ext cx="5565396" cy="2528829"/>
            </a:xfrm>
            <a:prstGeom prst="roundRect">
              <a:avLst>
                <a:gd name="adj" fmla="val 2530"/>
              </a:avLst>
            </a:prstGeom>
            <a:gradFill>
              <a:gsLst>
                <a:gs pos="0">
                  <a:schemeClr val="accent4"/>
                </a:gs>
                <a:gs pos="85000">
                  <a:schemeClr val="accent1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558800" dist="177800" dir="2700000" sx="94000" sy="94000" algn="tl" rotWithShape="0">
                <a:schemeClr val="accent4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EE5B8B-3626-44CE-1212-0431F5A08B9B}"/>
                </a:ext>
              </a:extLst>
            </p:cNvPr>
            <p:cNvSpPr txBox="1"/>
            <p:nvPr/>
          </p:nvSpPr>
          <p:spPr>
            <a:xfrm>
              <a:off x="993059" y="285740"/>
              <a:ext cx="117214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6600" b="1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1pPr>
            </a:lstStyle>
            <a:p>
              <a:r>
                <a:rPr lang="en-US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FB8DA8-0EF5-314E-C8DC-A88B761CA66C}"/>
                </a:ext>
              </a:extLst>
            </p:cNvPr>
            <p:cNvSpPr txBox="1"/>
            <p:nvPr/>
          </p:nvSpPr>
          <p:spPr>
            <a:xfrm>
              <a:off x="2165207" y="578128"/>
              <a:ext cx="45670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solidFill>
                    <a:schemeClr val="bg1"/>
                  </a:solidFill>
                  <a:latin typeface="+mj-lt"/>
                </a:rPr>
                <a:t>Internal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B99F575-A379-9E0C-70EE-F92AA96B0547}"/>
                </a:ext>
              </a:extLst>
            </p:cNvPr>
            <p:cNvSpPr txBox="1"/>
            <p:nvPr/>
          </p:nvSpPr>
          <p:spPr>
            <a:xfrm>
              <a:off x="2165207" y="966440"/>
              <a:ext cx="3452526" cy="1676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b="1">
                  <a:solidFill>
                    <a:schemeClr val="bg1"/>
                  </a:solidFill>
                </a:rPr>
                <a:t>Project Sponsor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b="1">
                  <a:solidFill>
                    <a:schemeClr val="bg1"/>
                  </a:solidFill>
                </a:rPr>
                <a:t>AI/ML Team</a:t>
              </a:r>
              <a:endParaRPr lang="en-US">
                <a:solidFill>
                  <a:schemeClr val="bg1"/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b="1">
                  <a:solidFill>
                    <a:schemeClr val="bg1"/>
                  </a:solidFill>
                </a:rPr>
                <a:t>Data Privacy &amp; Legal Team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29B7AF0-8BA3-10D5-AA1A-8E50AE17BE74}"/>
              </a:ext>
            </a:extLst>
          </p:cNvPr>
          <p:cNvGrpSpPr/>
          <p:nvPr/>
        </p:nvGrpSpPr>
        <p:grpSpPr>
          <a:xfrm>
            <a:off x="713204" y="3429000"/>
            <a:ext cx="5657362" cy="2648699"/>
            <a:chOff x="6361557" y="2987087"/>
            <a:chExt cx="5657362" cy="264869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E9FDAB7-F1BE-32DB-750F-5FDD3D17DB43}"/>
                </a:ext>
              </a:extLst>
            </p:cNvPr>
            <p:cNvSpPr/>
            <p:nvPr/>
          </p:nvSpPr>
          <p:spPr>
            <a:xfrm>
              <a:off x="6361557" y="3106957"/>
              <a:ext cx="5565396" cy="2528829"/>
            </a:xfrm>
            <a:prstGeom prst="roundRect">
              <a:avLst>
                <a:gd name="adj" fmla="val 2530"/>
              </a:avLst>
            </a:prstGeom>
            <a:gradFill>
              <a:gsLst>
                <a:gs pos="0">
                  <a:schemeClr val="accent4"/>
                </a:gs>
                <a:gs pos="85000">
                  <a:schemeClr val="accent1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558800" dist="177800" dir="2700000" sx="94000" sy="94000" algn="tl" rotWithShape="0">
                <a:schemeClr val="accent4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9B35C9-9020-2B61-CA40-45CA954231CA}"/>
                </a:ext>
              </a:extLst>
            </p:cNvPr>
            <p:cNvSpPr txBox="1"/>
            <p:nvPr/>
          </p:nvSpPr>
          <p:spPr>
            <a:xfrm>
              <a:off x="6421821" y="2987087"/>
              <a:ext cx="120639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8CC94A-72A7-7329-8974-1FA7CB4C34EE}"/>
                </a:ext>
              </a:extLst>
            </p:cNvPr>
            <p:cNvSpPr txBox="1"/>
            <p:nvPr/>
          </p:nvSpPr>
          <p:spPr>
            <a:xfrm>
              <a:off x="7451835" y="3279475"/>
              <a:ext cx="45670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solidFill>
                    <a:schemeClr val="bg1"/>
                  </a:solidFill>
                </a:rPr>
                <a:t>External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955819-EC21-103C-6389-4F3F8819AC7E}"/>
                </a:ext>
              </a:extLst>
            </p:cNvPr>
            <p:cNvSpPr txBox="1"/>
            <p:nvPr/>
          </p:nvSpPr>
          <p:spPr>
            <a:xfrm>
              <a:off x="7451835" y="3770806"/>
              <a:ext cx="4151586" cy="167674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285750" indent="-285750" algn="l" rtl="0" fontAlgn="base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chemeClr val="bg1"/>
                  </a:solidFill>
                </a:rPr>
                <a:t>Cloud Storage Partners​</a:t>
              </a:r>
            </a:p>
            <a:p>
              <a:pPr marL="285750" indent="-285750" algn="l" rtl="0" fontAlgn="base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chemeClr val="bg1"/>
                  </a:solidFill>
                </a:rPr>
                <a:t>Analytics Providers​</a:t>
              </a:r>
            </a:p>
            <a:p>
              <a:pPr marL="285750" indent="-285750" algn="l" rtl="0" fontAlgn="base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chemeClr val="bg1"/>
                  </a:solidFill>
                </a:rPr>
                <a:t>Regulatory Bodies (for compliance)</a:t>
              </a:r>
              <a:r>
                <a:rPr lang="en-US" b="1" dirty="0"/>
                <a:t>​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3974515-C623-1058-A734-9AC991EAE0E2}"/>
              </a:ext>
            </a:extLst>
          </p:cNvPr>
          <p:cNvGrpSpPr/>
          <p:nvPr/>
        </p:nvGrpSpPr>
        <p:grpSpPr>
          <a:xfrm>
            <a:off x="7407071" y="2445460"/>
            <a:ext cx="4543191" cy="4010151"/>
            <a:chOff x="-151150" y="-492413"/>
            <a:chExt cx="6923316" cy="6915742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8C489CF-598C-6A66-D5D9-6FC7A9DC71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8265" y="713978"/>
              <a:ext cx="638809" cy="638809"/>
            </a:xfrm>
            <a:custGeom>
              <a:avLst/>
              <a:gdLst>
                <a:gd name="T0" fmla="*/ 320 w 380"/>
                <a:gd name="T1" fmla="*/ 282 h 380"/>
                <a:gd name="T2" fmla="*/ 355 w 380"/>
                <a:gd name="T3" fmla="*/ 268 h 380"/>
                <a:gd name="T4" fmla="*/ 378 w 380"/>
                <a:gd name="T5" fmla="*/ 224 h 380"/>
                <a:gd name="T6" fmla="*/ 349 w 380"/>
                <a:gd name="T7" fmla="*/ 205 h 380"/>
                <a:gd name="T8" fmla="*/ 372 w 380"/>
                <a:gd name="T9" fmla="*/ 175 h 380"/>
                <a:gd name="T10" fmla="*/ 370 w 380"/>
                <a:gd name="T11" fmla="*/ 125 h 380"/>
                <a:gd name="T12" fmla="*/ 336 w 380"/>
                <a:gd name="T13" fmla="*/ 123 h 380"/>
                <a:gd name="T14" fmla="*/ 340 w 380"/>
                <a:gd name="T15" fmla="*/ 86 h 380"/>
                <a:gd name="T16" fmla="*/ 314 w 380"/>
                <a:gd name="T17" fmla="*/ 44 h 380"/>
                <a:gd name="T18" fmla="*/ 283 w 380"/>
                <a:gd name="T19" fmla="*/ 59 h 380"/>
                <a:gd name="T20" fmla="*/ 268 w 380"/>
                <a:gd name="T21" fmla="*/ 25 h 380"/>
                <a:gd name="T22" fmla="*/ 224 w 380"/>
                <a:gd name="T23" fmla="*/ 2 h 380"/>
                <a:gd name="T24" fmla="*/ 205 w 380"/>
                <a:gd name="T25" fmla="*/ 31 h 380"/>
                <a:gd name="T26" fmla="*/ 176 w 380"/>
                <a:gd name="T27" fmla="*/ 8 h 380"/>
                <a:gd name="T28" fmla="*/ 126 w 380"/>
                <a:gd name="T29" fmla="*/ 10 h 380"/>
                <a:gd name="T30" fmla="*/ 124 w 380"/>
                <a:gd name="T31" fmla="*/ 44 h 380"/>
                <a:gd name="T32" fmla="*/ 87 w 380"/>
                <a:gd name="T33" fmla="*/ 40 h 380"/>
                <a:gd name="T34" fmla="*/ 45 w 380"/>
                <a:gd name="T35" fmla="*/ 66 h 380"/>
                <a:gd name="T36" fmla="*/ 60 w 380"/>
                <a:gd name="T37" fmla="*/ 97 h 380"/>
                <a:gd name="T38" fmla="*/ 26 w 380"/>
                <a:gd name="T39" fmla="*/ 112 h 380"/>
                <a:gd name="T40" fmla="*/ 2 w 380"/>
                <a:gd name="T41" fmla="*/ 155 h 380"/>
                <a:gd name="T42" fmla="*/ 31 w 380"/>
                <a:gd name="T43" fmla="*/ 174 h 380"/>
                <a:gd name="T44" fmla="*/ 9 w 380"/>
                <a:gd name="T45" fmla="*/ 204 h 380"/>
                <a:gd name="T46" fmla="*/ 10 w 380"/>
                <a:gd name="T47" fmla="*/ 254 h 380"/>
                <a:gd name="T48" fmla="*/ 45 w 380"/>
                <a:gd name="T49" fmla="*/ 256 h 380"/>
                <a:gd name="T50" fmla="*/ 40 w 380"/>
                <a:gd name="T51" fmla="*/ 293 h 380"/>
                <a:gd name="T52" fmla="*/ 67 w 380"/>
                <a:gd name="T53" fmla="*/ 335 h 380"/>
                <a:gd name="T54" fmla="*/ 97 w 380"/>
                <a:gd name="T55" fmla="*/ 320 h 380"/>
                <a:gd name="T56" fmla="*/ 112 w 380"/>
                <a:gd name="T57" fmla="*/ 354 h 380"/>
                <a:gd name="T58" fmla="*/ 156 w 380"/>
                <a:gd name="T59" fmla="*/ 378 h 380"/>
                <a:gd name="T60" fmla="*/ 175 w 380"/>
                <a:gd name="T61" fmla="*/ 349 h 380"/>
                <a:gd name="T62" fmla="*/ 205 w 380"/>
                <a:gd name="T63" fmla="*/ 371 h 380"/>
                <a:gd name="T64" fmla="*/ 255 w 380"/>
                <a:gd name="T65" fmla="*/ 370 h 380"/>
                <a:gd name="T66" fmla="*/ 257 w 380"/>
                <a:gd name="T67" fmla="*/ 335 h 380"/>
                <a:gd name="T68" fmla="*/ 294 w 380"/>
                <a:gd name="T69" fmla="*/ 340 h 380"/>
                <a:gd name="T70" fmla="*/ 336 w 380"/>
                <a:gd name="T71" fmla="*/ 313 h 380"/>
                <a:gd name="T72" fmla="*/ 140 w 380"/>
                <a:gd name="T73" fmla="*/ 237 h 380"/>
                <a:gd name="T74" fmla="*/ 240 w 380"/>
                <a:gd name="T75" fmla="*/ 143 h 380"/>
                <a:gd name="T76" fmla="*/ 140 w 380"/>
                <a:gd name="T77" fmla="*/ 237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0" h="380">
                  <a:moveTo>
                    <a:pt x="336" y="299"/>
                  </a:moveTo>
                  <a:cubicBezTo>
                    <a:pt x="320" y="282"/>
                    <a:pt x="320" y="282"/>
                    <a:pt x="320" y="282"/>
                  </a:cubicBezTo>
                  <a:cubicBezTo>
                    <a:pt x="325" y="276"/>
                    <a:pt x="329" y="269"/>
                    <a:pt x="333" y="261"/>
                  </a:cubicBezTo>
                  <a:cubicBezTo>
                    <a:pt x="355" y="268"/>
                    <a:pt x="355" y="268"/>
                    <a:pt x="355" y="268"/>
                  </a:cubicBezTo>
                  <a:cubicBezTo>
                    <a:pt x="360" y="269"/>
                    <a:pt x="365" y="266"/>
                    <a:pt x="367" y="261"/>
                  </a:cubicBezTo>
                  <a:cubicBezTo>
                    <a:pt x="378" y="224"/>
                    <a:pt x="378" y="224"/>
                    <a:pt x="378" y="224"/>
                  </a:cubicBezTo>
                  <a:cubicBezTo>
                    <a:pt x="380" y="219"/>
                    <a:pt x="377" y="213"/>
                    <a:pt x="372" y="212"/>
                  </a:cubicBezTo>
                  <a:cubicBezTo>
                    <a:pt x="349" y="205"/>
                    <a:pt x="349" y="205"/>
                    <a:pt x="349" y="205"/>
                  </a:cubicBezTo>
                  <a:cubicBezTo>
                    <a:pt x="350" y="197"/>
                    <a:pt x="350" y="188"/>
                    <a:pt x="350" y="180"/>
                  </a:cubicBezTo>
                  <a:cubicBezTo>
                    <a:pt x="372" y="175"/>
                    <a:pt x="372" y="175"/>
                    <a:pt x="372" y="175"/>
                  </a:cubicBezTo>
                  <a:cubicBezTo>
                    <a:pt x="377" y="174"/>
                    <a:pt x="380" y="169"/>
                    <a:pt x="379" y="163"/>
                  </a:cubicBezTo>
                  <a:cubicBezTo>
                    <a:pt x="370" y="125"/>
                    <a:pt x="370" y="125"/>
                    <a:pt x="370" y="125"/>
                  </a:cubicBezTo>
                  <a:cubicBezTo>
                    <a:pt x="369" y="120"/>
                    <a:pt x="364" y="117"/>
                    <a:pt x="358" y="118"/>
                  </a:cubicBezTo>
                  <a:cubicBezTo>
                    <a:pt x="336" y="123"/>
                    <a:pt x="336" y="123"/>
                    <a:pt x="336" y="123"/>
                  </a:cubicBezTo>
                  <a:cubicBezTo>
                    <a:pt x="332" y="116"/>
                    <a:pt x="328" y="109"/>
                    <a:pt x="324" y="102"/>
                  </a:cubicBezTo>
                  <a:cubicBezTo>
                    <a:pt x="340" y="86"/>
                    <a:pt x="340" y="86"/>
                    <a:pt x="340" y="86"/>
                  </a:cubicBezTo>
                  <a:cubicBezTo>
                    <a:pt x="344" y="83"/>
                    <a:pt x="344" y="76"/>
                    <a:pt x="340" y="72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0" y="40"/>
                    <a:pt x="304" y="40"/>
                    <a:pt x="300" y="44"/>
                  </a:cubicBezTo>
                  <a:cubicBezTo>
                    <a:pt x="283" y="59"/>
                    <a:pt x="283" y="59"/>
                    <a:pt x="283" y="59"/>
                  </a:cubicBezTo>
                  <a:cubicBezTo>
                    <a:pt x="276" y="55"/>
                    <a:pt x="269" y="50"/>
                    <a:pt x="262" y="47"/>
                  </a:cubicBezTo>
                  <a:cubicBezTo>
                    <a:pt x="268" y="25"/>
                    <a:pt x="268" y="25"/>
                    <a:pt x="268" y="25"/>
                  </a:cubicBezTo>
                  <a:cubicBezTo>
                    <a:pt x="270" y="20"/>
                    <a:pt x="267" y="15"/>
                    <a:pt x="262" y="13"/>
                  </a:cubicBezTo>
                  <a:cubicBezTo>
                    <a:pt x="224" y="2"/>
                    <a:pt x="224" y="2"/>
                    <a:pt x="224" y="2"/>
                  </a:cubicBezTo>
                  <a:cubicBezTo>
                    <a:pt x="219" y="0"/>
                    <a:pt x="214" y="3"/>
                    <a:pt x="212" y="8"/>
                  </a:cubicBezTo>
                  <a:cubicBezTo>
                    <a:pt x="205" y="31"/>
                    <a:pt x="205" y="31"/>
                    <a:pt x="205" y="31"/>
                  </a:cubicBezTo>
                  <a:cubicBezTo>
                    <a:pt x="197" y="30"/>
                    <a:pt x="189" y="30"/>
                    <a:pt x="181" y="30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174" y="3"/>
                    <a:pt x="169" y="0"/>
                    <a:pt x="164" y="1"/>
                  </a:cubicBezTo>
                  <a:cubicBezTo>
                    <a:pt x="126" y="10"/>
                    <a:pt x="126" y="10"/>
                    <a:pt x="126" y="10"/>
                  </a:cubicBezTo>
                  <a:cubicBezTo>
                    <a:pt x="121" y="11"/>
                    <a:pt x="117" y="16"/>
                    <a:pt x="119" y="22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16" y="48"/>
                    <a:pt x="109" y="52"/>
                    <a:pt x="102" y="56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3" y="36"/>
                    <a:pt x="77" y="36"/>
                    <a:pt x="73" y="39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1" y="70"/>
                    <a:pt x="40" y="76"/>
                    <a:pt x="44" y="80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55" y="104"/>
                    <a:pt x="51" y="111"/>
                    <a:pt x="47" y="118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21" y="110"/>
                    <a:pt x="15" y="113"/>
                    <a:pt x="14" y="118"/>
                  </a:cubicBezTo>
                  <a:cubicBezTo>
                    <a:pt x="2" y="155"/>
                    <a:pt x="2" y="155"/>
                    <a:pt x="2" y="155"/>
                  </a:cubicBezTo>
                  <a:cubicBezTo>
                    <a:pt x="1" y="161"/>
                    <a:pt x="4" y="166"/>
                    <a:pt x="9" y="168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30" y="183"/>
                    <a:pt x="30" y="191"/>
                    <a:pt x="31" y="199"/>
                  </a:cubicBezTo>
                  <a:cubicBezTo>
                    <a:pt x="9" y="204"/>
                    <a:pt x="9" y="204"/>
                    <a:pt x="9" y="204"/>
                  </a:cubicBezTo>
                  <a:cubicBezTo>
                    <a:pt x="3" y="206"/>
                    <a:pt x="0" y="211"/>
                    <a:pt x="1" y="216"/>
                  </a:cubicBezTo>
                  <a:cubicBezTo>
                    <a:pt x="10" y="254"/>
                    <a:pt x="10" y="254"/>
                    <a:pt x="10" y="254"/>
                  </a:cubicBezTo>
                  <a:cubicBezTo>
                    <a:pt x="12" y="259"/>
                    <a:pt x="17" y="263"/>
                    <a:pt x="22" y="261"/>
                  </a:cubicBezTo>
                  <a:cubicBezTo>
                    <a:pt x="45" y="256"/>
                    <a:pt x="45" y="256"/>
                    <a:pt x="45" y="256"/>
                  </a:cubicBezTo>
                  <a:cubicBezTo>
                    <a:pt x="48" y="263"/>
                    <a:pt x="52" y="271"/>
                    <a:pt x="57" y="278"/>
                  </a:cubicBezTo>
                  <a:cubicBezTo>
                    <a:pt x="40" y="293"/>
                    <a:pt x="40" y="293"/>
                    <a:pt x="40" y="293"/>
                  </a:cubicBezTo>
                  <a:cubicBezTo>
                    <a:pt x="36" y="297"/>
                    <a:pt x="36" y="303"/>
                    <a:pt x="40" y="307"/>
                  </a:cubicBezTo>
                  <a:cubicBezTo>
                    <a:pt x="67" y="335"/>
                    <a:pt x="67" y="335"/>
                    <a:pt x="67" y="335"/>
                  </a:cubicBezTo>
                  <a:cubicBezTo>
                    <a:pt x="70" y="339"/>
                    <a:pt x="76" y="339"/>
                    <a:pt x="80" y="336"/>
                  </a:cubicBezTo>
                  <a:cubicBezTo>
                    <a:pt x="97" y="320"/>
                    <a:pt x="97" y="320"/>
                    <a:pt x="97" y="320"/>
                  </a:cubicBezTo>
                  <a:cubicBezTo>
                    <a:pt x="104" y="325"/>
                    <a:pt x="111" y="329"/>
                    <a:pt x="119" y="333"/>
                  </a:cubicBezTo>
                  <a:cubicBezTo>
                    <a:pt x="112" y="354"/>
                    <a:pt x="112" y="354"/>
                    <a:pt x="112" y="354"/>
                  </a:cubicBezTo>
                  <a:cubicBezTo>
                    <a:pt x="111" y="359"/>
                    <a:pt x="113" y="365"/>
                    <a:pt x="119" y="366"/>
                  </a:cubicBezTo>
                  <a:cubicBezTo>
                    <a:pt x="156" y="378"/>
                    <a:pt x="156" y="378"/>
                    <a:pt x="156" y="378"/>
                  </a:cubicBezTo>
                  <a:cubicBezTo>
                    <a:pt x="161" y="379"/>
                    <a:pt x="167" y="376"/>
                    <a:pt x="168" y="371"/>
                  </a:cubicBezTo>
                  <a:cubicBezTo>
                    <a:pt x="175" y="349"/>
                    <a:pt x="175" y="349"/>
                    <a:pt x="175" y="349"/>
                  </a:cubicBezTo>
                  <a:cubicBezTo>
                    <a:pt x="183" y="349"/>
                    <a:pt x="191" y="350"/>
                    <a:pt x="200" y="349"/>
                  </a:cubicBezTo>
                  <a:cubicBezTo>
                    <a:pt x="205" y="371"/>
                    <a:pt x="205" y="371"/>
                    <a:pt x="205" y="371"/>
                  </a:cubicBezTo>
                  <a:cubicBezTo>
                    <a:pt x="206" y="376"/>
                    <a:pt x="211" y="380"/>
                    <a:pt x="217" y="378"/>
                  </a:cubicBezTo>
                  <a:cubicBezTo>
                    <a:pt x="255" y="370"/>
                    <a:pt x="255" y="370"/>
                    <a:pt x="255" y="370"/>
                  </a:cubicBezTo>
                  <a:cubicBezTo>
                    <a:pt x="260" y="368"/>
                    <a:pt x="263" y="363"/>
                    <a:pt x="262" y="358"/>
                  </a:cubicBezTo>
                  <a:cubicBezTo>
                    <a:pt x="257" y="335"/>
                    <a:pt x="257" y="335"/>
                    <a:pt x="257" y="335"/>
                  </a:cubicBezTo>
                  <a:cubicBezTo>
                    <a:pt x="264" y="332"/>
                    <a:pt x="271" y="328"/>
                    <a:pt x="278" y="323"/>
                  </a:cubicBezTo>
                  <a:cubicBezTo>
                    <a:pt x="294" y="340"/>
                    <a:pt x="294" y="340"/>
                    <a:pt x="294" y="340"/>
                  </a:cubicBezTo>
                  <a:cubicBezTo>
                    <a:pt x="297" y="343"/>
                    <a:pt x="303" y="344"/>
                    <a:pt x="307" y="340"/>
                  </a:cubicBezTo>
                  <a:cubicBezTo>
                    <a:pt x="336" y="313"/>
                    <a:pt x="336" y="313"/>
                    <a:pt x="336" y="313"/>
                  </a:cubicBezTo>
                  <a:cubicBezTo>
                    <a:pt x="340" y="310"/>
                    <a:pt x="340" y="303"/>
                    <a:pt x="336" y="299"/>
                  </a:cubicBezTo>
                  <a:close/>
                  <a:moveTo>
                    <a:pt x="140" y="237"/>
                  </a:moveTo>
                  <a:cubicBezTo>
                    <a:pt x="114" y="209"/>
                    <a:pt x="116" y="166"/>
                    <a:pt x="143" y="140"/>
                  </a:cubicBezTo>
                  <a:cubicBezTo>
                    <a:pt x="171" y="114"/>
                    <a:pt x="214" y="115"/>
                    <a:pt x="240" y="143"/>
                  </a:cubicBezTo>
                  <a:cubicBezTo>
                    <a:pt x="266" y="170"/>
                    <a:pt x="265" y="214"/>
                    <a:pt x="237" y="240"/>
                  </a:cubicBezTo>
                  <a:cubicBezTo>
                    <a:pt x="210" y="266"/>
                    <a:pt x="166" y="264"/>
                    <a:pt x="140" y="237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D9F8FCF-6FFF-6395-5CA6-4A01F4FA02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8375" y="2877513"/>
              <a:ext cx="209671" cy="209671"/>
            </a:xfrm>
            <a:custGeom>
              <a:avLst/>
              <a:gdLst>
                <a:gd name="T0" fmla="*/ 107 w 125"/>
                <a:gd name="T1" fmla="*/ 40 h 125"/>
                <a:gd name="T2" fmla="*/ 98 w 125"/>
                <a:gd name="T3" fmla="*/ 34 h 125"/>
                <a:gd name="T4" fmla="*/ 102 w 125"/>
                <a:gd name="T5" fmla="*/ 19 h 125"/>
                <a:gd name="T6" fmla="*/ 88 w 125"/>
                <a:gd name="T7" fmla="*/ 6 h 125"/>
                <a:gd name="T8" fmla="*/ 78 w 125"/>
                <a:gd name="T9" fmla="*/ 15 h 125"/>
                <a:gd name="T10" fmla="*/ 67 w 125"/>
                <a:gd name="T11" fmla="*/ 17 h 125"/>
                <a:gd name="T12" fmla="*/ 60 w 125"/>
                <a:gd name="T13" fmla="*/ 4 h 125"/>
                <a:gd name="T14" fmla="*/ 40 w 125"/>
                <a:gd name="T15" fmla="*/ 4 h 125"/>
                <a:gd name="T16" fmla="*/ 40 w 125"/>
                <a:gd name="T17" fmla="*/ 19 h 125"/>
                <a:gd name="T18" fmla="*/ 33 w 125"/>
                <a:gd name="T19" fmla="*/ 27 h 125"/>
                <a:gd name="T20" fmla="*/ 19 w 125"/>
                <a:gd name="T21" fmla="*/ 23 h 125"/>
                <a:gd name="T22" fmla="*/ 5 w 125"/>
                <a:gd name="T23" fmla="*/ 37 h 125"/>
                <a:gd name="T24" fmla="*/ 15 w 125"/>
                <a:gd name="T25" fmla="*/ 48 h 125"/>
                <a:gd name="T26" fmla="*/ 17 w 125"/>
                <a:gd name="T27" fmla="*/ 58 h 125"/>
                <a:gd name="T28" fmla="*/ 3 w 125"/>
                <a:gd name="T29" fmla="*/ 66 h 125"/>
                <a:gd name="T30" fmla="*/ 4 w 125"/>
                <a:gd name="T31" fmla="*/ 85 h 125"/>
                <a:gd name="T32" fmla="*/ 18 w 125"/>
                <a:gd name="T33" fmla="*/ 86 h 125"/>
                <a:gd name="T34" fmla="*/ 27 w 125"/>
                <a:gd name="T35" fmla="*/ 92 h 125"/>
                <a:gd name="T36" fmla="*/ 23 w 125"/>
                <a:gd name="T37" fmla="*/ 107 h 125"/>
                <a:gd name="T38" fmla="*/ 37 w 125"/>
                <a:gd name="T39" fmla="*/ 120 h 125"/>
                <a:gd name="T40" fmla="*/ 47 w 125"/>
                <a:gd name="T41" fmla="*/ 110 h 125"/>
                <a:gd name="T42" fmla="*/ 58 w 125"/>
                <a:gd name="T43" fmla="*/ 108 h 125"/>
                <a:gd name="T44" fmla="*/ 65 w 125"/>
                <a:gd name="T45" fmla="*/ 122 h 125"/>
                <a:gd name="T46" fmla="*/ 85 w 125"/>
                <a:gd name="T47" fmla="*/ 121 h 125"/>
                <a:gd name="T48" fmla="*/ 85 w 125"/>
                <a:gd name="T49" fmla="*/ 107 h 125"/>
                <a:gd name="T50" fmla="*/ 92 w 125"/>
                <a:gd name="T51" fmla="*/ 98 h 125"/>
                <a:gd name="T52" fmla="*/ 106 w 125"/>
                <a:gd name="T53" fmla="*/ 103 h 125"/>
                <a:gd name="T54" fmla="*/ 120 w 125"/>
                <a:gd name="T55" fmla="*/ 89 h 125"/>
                <a:gd name="T56" fmla="*/ 110 w 125"/>
                <a:gd name="T57" fmla="*/ 78 h 125"/>
                <a:gd name="T58" fmla="*/ 108 w 125"/>
                <a:gd name="T59" fmla="*/ 67 h 125"/>
                <a:gd name="T60" fmla="*/ 122 w 125"/>
                <a:gd name="T61" fmla="*/ 60 h 125"/>
                <a:gd name="T62" fmla="*/ 121 w 125"/>
                <a:gd name="T63" fmla="*/ 41 h 125"/>
                <a:gd name="T64" fmla="*/ 67 w 125"/>
                <a:gd name="T65" fmla="*/ 82 h 125"/>
                <a:gd name="T66" fmla="*/ 58 w 125"/>
                <a:gd name="T67" fmla="*/ 44 h 125"/>
                <a:gd name="T68" fmla="*/ 67 w 125"/>
                <a:gd name="T69" fmla="*/ 8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" h="125">
                  <a:moveTo>
                    <a:pt x="116" y="38"/>
                  </a:moveTo>
                  <a:cubicBezTo>
                    <a:pt x="107" y="40"/>
                    <a:pt x="107" y="40"/>
                    <a:pt x="107" y="40"/>
                  </a:cubicBezTo>
                  <a:cubicBezTo>
                    <a:pt x="105" y="41"/>
                    <a:pt x="102" y="39"/>
                    <a:pt x="101" y="38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6" y="32"/>
                    <a:pt x="96" y="29"/>
                    <a:pt x="97" y="27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3" y="17"/>
                    <a:pt x="103" y="15"/>
                    <a:pt x="101" y="13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6" y="5"/>
                    <a:pt x="84" y="5"/>
                    <a:pt x="83" y="7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7" y="17"/>
                    <a:pt x="74" y="18"/>
                    <a:pt x="72" y="18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5" y="17"/>
                    <a:pt x="63" y="15"/>
                    <a:pt x="62" y="13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2"/>
                    <a:pt x="57" y="0"/>
                    <a:pt x="55" y="1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8" y="5"/>
                    <a:pt x="37" y="7"/>
                    <a:pt x="37" y="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21"/>
                    <a:pt x="39" y="23"/>
                    <a:pt x="37" y="25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2" y="29"/>
                    <a:pt x="29" y="29"/>
                    <a:pt x="27" y="28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7" y="22"/>
                    <a:pt x="14" y="22"/>
                    <a:pt x="13" y="24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4" y="39"/>
                    <a:pt x="5" y="41"/>
                    <a:pt x="7" y="43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7" y="49"/>
                    <a:pt x="18" y="51"/>
                    <a:pt x="18" y="54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7" y="61"/>
                    <a:pt x="15" y="63"/>
                    <a:pt x="13" y="63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1" y="66"/>
                    <a:pt x="0" y="68"/>
                    <a:pt x="0" y="71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5" y="87"/>
                    <a:pt x="7" y="88"/>
                    <a:pt x="9" y="88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20" y="85"/>
                    <a:pt x="23" y="86"/>
                    <a:pt x="24" y="88"/>
                  </a:cubicBezTo>
                  <a:cubicBezTo>
                    <a:pt x="27" y="92"/>
                    <a:pt x="27" y="92"/>
                    <a:pt x="27" y="92"/>
                  </a:cubicBezTo>
                  <a:cubicBezTo>
                    <a:pt x="29" y="94"/>
                    <a:pt x="29" y="96"/>
                    <a:pt x="28" y="98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2" y="108"/>
                    <a:pt x="22" y="111"/>
                    <a:pt x="24" y="112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9" y="121"/>
                    <a:pt x="41" y="120"/>
                    <a:pt x="42" y="118"/>
                  </a:cubicBezTo>
                  <a:cubicBezTo>
                    <a:pt x="47" y="110"/>
                    <a:pt x="47" y="110"/>
                    <a:pt x="47" y="110"/>
                  </a:cubicBezTo>
                  <a:cubicBezTo>
                    <a:pt x="48" y="108"/>
                    <a:pt x="51" y="107"/>
                    <a:pt x="53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60" y="108"/>
                    <a:pt x="62" y="110"/>
                    <a:pt x="63" y="113"/>
                  </a:cubicBezTo>
                  <a:cubicBezTo>
                    <a:pt x="65" y="122"/>
                    <a:pt x="65" y="122"/>
                    <a:pt x="65" y="122"/>
                  </a:cubicBezTo>
                  <a:cubicBezTo>
                    <a:pt x="66" y="124"/>
                    <a:pt x="68" y="125"/>
                    <a:pt x="70" y="125"/>
                  </a:cubicBezTo>
                  <a:cubicBezTo>
                    <a:pt x="85" y="121"/>
                    <a:pt x="85" y="121"/>
                    <a:pt x="85" y="121"/>
                  </a:cubicBezTo>
                  <a:cubicBezTo>
                    <a:pt x="87" y="121"/>
                    <a:pt x="88" y="119"/>
                    <a:pt x="88" y="116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85" y="105"/>
                    <a:pt x="86" y="102"/>
                    <a:pt x="88" y="101"/>
                  </a:cubicBezTo>
                  <a:cubicBezTo>
                    <a:pt x="92" y="98"/>
                    <a:pt x="92" y="98"/>
                    <a:pt x="92" y="98"/>
                  </a:cubicBezTo>
                  <a:cubicBezTo>
                    <a:pt x="93" y="97"/>
                    <a:pt x="96" y="96"/>
                    <a:pt x="98" y="98"/>
                  </a:cubicBezTo>
                  <a:cubicBezTo>
                    <a:pt x="106" y="103"/>
                    <a:pt x="106" y="103"/>
                    <a:pt x="106" y="103"/>
                  </a:cubicBezTo>
                  <a:cubicBezTo>
                    <a:pt x="108" y="104"/>
                    <a:pt x="111" y="103"/>
                    <a:pt x="112" y="101"/>
                  </a:cubicBezTo>
                  <a:cubicBezTo>
                    <a:pt x="120" y="89"/>
                    <a:pt x="120" y="89"/>
                    <a:pt x="120" y="89"/>
                  </a:cubicBezTo>
                  <a:cubicBezTo>
                    <a:pt x="121" y="87"/>
                    <a:pt x="120" y="84"/>
                    <a:pt x="118" y="83"/>
                  </a:cubicBezTo>
                  <a:cubicBezTo>
                    <a:pt x="110" y="78"/>
                    <a:pt x="110" y="78"/>
                    <a:pt x="110" y="78"/>
                  </a:cubicBezTo>
                  <a:cubicBezTo>
                    <a:pt x="108" y="77"/>
                    <a:pt x="107" y="74"/>
                    <a:pt x="107" y="72"/>
                  </a:cubicBezTo>
                  <a:cubicBezTo>
                    <a:pt x="108" y="67"/>
                    <a:pt x="108" y="67"/>
                    <a:pt x="108" y="67"/>
                  </a:cubicBezTo>
                  <a:cubicBezTo>
                    <a:pt x="108" y="65"/>
                    <a:pt x="110" y="63"/>
                    <a:pt x="112" y="62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124" y="59"/>
                    <a:pt x="125" y="57"/>
                    <a:pt x="125" y="55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0" y="38"/>
                    <a:pt x="118" y="37"/>
                    <a:pt x="116" y="38"/>
                  </a:cubicBezTo>
                  <a:close/>
                  <a:moveTo>
                    <a:pt x="67" y="82"/>
                  </a:moveTo>
                  <a:cubicBezTo>
                    <a:pt x="57" y="84"/>
                    <a:pt x="46" y="78"/>
                    <a:pt x="44" y="67"/>
                  </a:cubicBezTo>
                  <a:cubicBezTo>
                    <a:pt x="41" y="57"/>
                    <a:pt x="47" y="46"/>
                    <a:pt x="58" y="44"/>
                  </a:cubicBezTo>
                  <a:cubicBezTo>
                    <a:pt x="68" y="41"/>
                    <a:pt x="79" y="48"/>
                    <a:pt x="82" y="58"/>
                  </a:cubicBezTo>
                  <a:cubicBezTo>
                    <a:pt x="84" y="69"/>
                    <a:pt x="78" y="79"/>
                    <a:pt x="67" y="82"/>
                  </a:cubicBezTo>
                  <a:close/>
                </a:path>
              </a:pathLst>
            </a:custGeom>
            <a:solidFill>
              <a:srgbClr val="F3D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4E191A-41F9-2F15-847B-EFF73A56F445}"/>
                </a:ext>
              </a:extLst>
            </p:cNvPr>
            <p:cNvGrpSpPr/>
            <p:nvPr/>
          </p:nvGrpSpPr>
          <p:grpSpPr>
            <a:xfrm>
              <a:off x="4620594" y="967454"/>
              <a:ext cx="2151572" cy="1696959"/>
              <a:chOff x="7265988" y="130175"/>
              <a:chExt cx="1743075" cy="1374775"/>
            </a:xfrm>
          </p:grpSpPr>
          <p:sp>
            <p:nvSpPr>
              <p:cNvPr id="196" name="Freeform 8">
                <a:extLst>
                  <a:ext uri="{FF2B5EF4-FFF2-40B4-BE49-F238E27FC236}">
                    <a16:creationId xmlns:a16="http://schemas.microsoft.com/office/drawing/2014/main" id="{DF9502A4-CBA6-A101-9108-03EAE2D37B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2338" y="131763"/>
                <a:ext cx="1663700" cy="1355725"/>
              </a:xfrm>
              <a:custGeom>
                <a:avLst/>
                <a:gdLst>
                  <a:gd name="T0" fmla="*/ 176 w 1221"/>
                  <a:gd name="T1" fmla="*/ 963 h 995"/>
                  <a:gd name="T2" fmla="*/ 222 w 1221"/>
                  <a:gd name="T3" fmla="*/ 990 h 995"/>
                  <a:gd name="T4" fmla="*/ 1188 w 1221"/>
                  <a:gd name="T5" fmla="*/ 739 h 995"/>
                  <a:gd name="T6" fmla="*/ 1215 w 1221"/>
                  <a:gd name="T7" fmla="*/ 694 h 995"/>
                  <a:gd name="T8" fmla="*/ 1044 w 1221"/>
                  <a:gd name="T9" fmla="*/ 32 h 995"/>
                  <a:gd name="T10" fmla="*/ 998 w 1221"/>
                  <a:gd name="T11" fmla="*/ 5 h 995"/>
                  <a:gd name="T12" fmla="*/ 32 w 1221"/>
                  <a:gd name="T13" fmla="*/ 255 h 995"/>
                  <a:gd name="T14" fmla="*/ 5 w 1221"/>
                  <a:gd name="T15" fmla="*/ 301 h 995"/>
                  <a:gd name="T16" fmla="*/ 176 w 1221"/>
                  <a:gd name="T17" fmla="*/ 963 h 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21" h="995">
                    <a:moveTo>
                      <a:pt x="176" y="963"/>
                    </a:moveTo>
                    <a:cubicBezTo>
                      <a:pt x="182" y="983"/>
                      <a:pt x="202" y="995"/>
                      <a:pt x="222" y="990"/>
                    </a:cubicBezTo>
                    <a:cubicBezTo>
                      <a:pt x="1188" y="739"/>
                      <a:pt x="1188" y="739"/>
                      <a:pt x="1188" y="739"/>
                    </a:cubicBezTo>
                    <a:cubicBezTo>
                      <a:pt x="1209" y="734"/>
                      <a:pt x="1221" y="714"/>
                      <a:pt x="1215" y="694"/>
                    </a:cubicBezTo>
                    <a:cubicBezTo>
                      <a:pt x="1044" y="32"/>
                      <a:pt x="1044" y="32"/>
                      <a:pt x="1044" y="32"/>
                    </a:cubicBezTo>
                    <a:cubicBezTo>
                      <a:pt x="1039" y="12"/>
                      <a:pt x="1018" y="0"/>
                      <a:pt x="998" y="5"/>
                    </a:cubicBezTo>
                    <a:cubicBezTo>
                      <a:pt x="32" y="255"/>
                      <a:pt x="32" y="255"/>
                      <a:pt x="32" y="255"/>
                    </a:cubicBezTo>
                    <a:cubicBezTo>
                      <a:pt x="12" y="260"/>
                      <a:pt x="0" y="281"/>
                      <a:pt x="5" y="301"/>
                    </a:cubicBezTo>
                    <a:lnTo>
                      <a:pt x="176" y="963"/>
                    </a:lnTo>
                    <a:close/>
                  </a:path>
                </a:pathLst>
              </a:custGeom>
              <a:solidFill>
                <a:srgbClr val="2D59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9">
                <a:extLst>
                  <a:ext uri="{FF2B5EF4-FFF2-40B4-BE49-F238E27FC236}">
                    <a16:creationId xmlns:a16="http://schemas.microsoft.com/office/drawing/2014/main" id="{2A44CF5C-2780-E9FE-47C3-C24BFDF4ED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65988" y="130175"/>
                <a:ext cx="1671638" cy="1357313"/>
              </a:xfrm>
              <a:custGeom>
                <a:avLst/>
                <a:gdLst>
                  <a:gd name="T0" fmla="*/ 218 w 1228"/>
                  <a:gd name="T1" fmla="*/ 996 h 996"/>
                  <a:gd name="T2" fmla="*/ 218 w 1228"/>
                  <a:gd name="T3" fmla="*/ 996 h 996"/>
                  <a:gd name="T4" fmla="*/ 177 w 1228"/>
                  <a:gd name="T5" fmla="*/ 965 h 996"/>
                  <a:gd name="T6" fmla="*/ 6 w 1228"/>
                  <a:gd name="T7" fmla="*/ 303 h 996"/>
                  <a:gd name="T8" fmla="*/ 36 w 1228"/>
                  <a:gd name="T9" fmla="*/ 252 h 996"/>
                  <a:gd name="T10" fmla="*/ 1002 w 1228"/>
                  <a:gd name="T11" fmla="*/ 2 h 996"/>
                  <a:gd name="T12" fmla="*/ 1013 w 1228"/>
                  <a:gd name="T13" fmla="*/ 0 h 996"/>
                  <a:gd name="T14" fmla="*/ 1054 w 1228"/>
                  <a:gd name="T15" fmla="*/ 32 h 996"/>
                  <a:gd name="T16" fmla="*/ 1225 w 1228"/>
                  <a:gd name="T17" fmla="*/ 694 h 996"/>
                  <a:gd name="T18" fmla="*/ 1220 w 1228"/>
                  <a:gd name="T19" fmla="*/ 725 h 996"/>
                  <a:gd name="T20" fmla="*/ 1195 w 1228"/>
                  <a:gd name="T21" fmla="*/ 745 h 996"/>
                  <a:gd name="T22" fmla="*/ 228 w 1228"/>
                  <a:gd name="T23" fmla="*/ 995 h 996"/>
                  <a:gd name="T24" fmla="*/ 218 w 1228"/>
                  <a:gd name="T25" fmla="*/ 996 h 996"/>
                  <a:gd name="T26" fmla="*/ 1013 w 1228"/>
                  <a:gd name="T27" fmla="*/ 9 h 996"/>
                  <a:gd name="T28" fmla="*/ 1004 w 1228"/>
                  <a:gd name="T29" fmla="*/ 10 h 996"/>
                  <a:gd name="T30" fmla="*/ 38 w 1228"/>
                  <a:gd name="T31" fmla="*/ 260 h 996"/>
                  <a:gd name="T32" fmla="*/ 15 w 1228"/>
                  <a:gd name="T33" fmla="*/ 301 h 996"/>
                  <a:gd name="T34" fmla="*/ 186 w 1228"/>
                  <a:gd name="T35" fmla="*/ 962 h 996"/>
                  <a:gd name="T36" fmla="*/ 218 w 1228"/>
                  <a:gd name="T37" fmla="*/ 987 h 996"/>
                  <a:gd name="T38" fmla="*/ 218 w 1228"/>
                  <a:gd name="T39" fmla="*/ 987 h 996"/>
                  <a:gd name="T40" fmla="*/ 226 w 1228"/>
                  <a:gd name="T41" fmla="*/ 986 h 996"/>
                  <a:gd name="T42" fmla="*/ 1192 w 1228"/>
                  <a:gd name="T43" fmla="*/ 736 h 996"/>
                  <a:gd name="T44" fmla="*/ 1212 w 1228"/>
                  <a:gd name="T45" fmla="*/ 721 h 996"/>
                  <a:gd name="T46" fmla="*/ 1216 w 1228"/>
                  <a:gd name="T47" fmla="*/ 696 h 996"/>
                  <a:gd name="T48" fmla="*/ 1045 w 1228"/>
                  <a:gd name="T49" fmla="*/ 34 h 996"/>
                  <a:gd name="T50" fmla="*/ 1013 w 1228"/>
                  <a:gd name="T51" fmla="*/ 9 h 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28" h="996">
                    <a:moveTo>
                      <a:pt x="218" y="996"/>
                    </a:moveTo>
                    <a:cubicBezTo>
                      <a:pt x="218" y="996"/>
                      <a:pt x="218" y="996"/>
                      <a:pt x="218" y="996"/>
                    </a:cubicBezTo>
                    <a:cubicBezTo>
                      <a:pt x="199" y="996"/>
                      <a:pt x="182" y="983"/>
                      <a:pt x="177" y="965"/>
                    </a:cubicBezTo>
                    <a:cubicBezTo>
                      <a:pt x="6" y="303"/>
                      <a:pt x="6" y="303"/>
                      <a:pt x="6" y="303"/>
                    </a:cubicBezTo>
                    <a:cubicBezTo>
                      <a:pt x="0" y="280"/>
                      <a:pt x="13" y="257"/>
                      <a:pt x="36" y="252"/>
                    </a:cubicBezTo>
                    <a:cubicBezTo>
                      <a:pt x="1002" y="2"/>
                      <a:pt x="1002" y="2"/>
                      <a:pt x="1002" y="2"/>
                    </a:cubicBezTo>
                    <a:cubicBezTo>
                      <a:pt x="1006" y="1"/>
                      <a:pt x="1009" y="0"/>
                      <a:pt x="1013" y="0"/>
                    </a:cubicBezTo>
                    <a:cubicBezTo>
                      <a:pt x="1032" y="0"/>
                      <a:pt x="1049" y="13"/>
                      <a:pt x="1054" y="32"/>
                    </a:cubicBezTo>
                    <a:cubicBezTo>
                      <a:pt x="1225" y="694"/>
                      <a:pt x="1225" y="694"/>
                      <a:pt x="1225" y="694"/>
                    </a:cubicBezTo>
                    <a:cubicBezTo>
                      <a:pt x="1228" y="704"/>
                      <a:pt x="1226" y="716"/>
                      <a:pt x="1220" y="725"/>
                    </a:cubicBezTo>
                    <a:cubicBezTo>
                      <a:pt x="1215" y="735"/>
                      <a:pt x="1206" y="742"/>
                      <a:pt x="1195" y="745"/>
                    </a:cubicBezTo>
                    <a:cubicBezTo>
                      <a:pt x="228" y="995"/>
                      <a:pt x="228" y="995"/>
                      <a:pt x="228" y="995"/>
                    </a:cubicBezTo>
                    <a:cubicBezTo>
                      <a:pt x="225" y="996"/>
                      <a:pt x="221" y="996"/>
                      <a:pt x="218" y="996"/>
                    </a:cubicBezTo>
                    <a:close/>
                    <a:moveTo>
                      <a:pt x="1013" y="9"/>
                    </a:moveTo>
                    <a:cubicBezTo>
                      <a:pt x="1010" y="9"/>
                      <a:pt x="1007" y="10"/>
                      <a:pt x="1004" y="10"/>
                    </a:cubicBezTo>
                    <a:cubicBezTo>
                      <a:pt x="38" y="260"/>
                      <a:pt x="38" y="260"/>
                      <a:pt x="38" y="260"/>
                    </a:cubicBezTo>
                    <a:cubicBezTo>
                      <a:pt x="21" y="265"/>
                      <a:pt x="10" y="283"/>
                      <a:pt x="15" y="301"/>
                    </a:cubicBezTo>
                    <a:cubicBezTo>
                      <a:pt x="186" y="962"/>
                      <a:pt x="186" y="962"/>
                      <a:pt x="186" y="962"/>
                    </a:cubicBezTo>
                    <a:cubicBezTo>
                      <a:pt x="190" y="977"/>
                      <a:pt x="203" y="987"/>
                      <a:pt x="218" y="987"/>
                    </a:cubicBezTo>
                    <a:cubicBezTo>
                      <a:pt x="218" y="987"/>
                      <a:pt x="218" y="987"/>
                      <a:pt x="218" y="987"/>
                    </a:cubicBezTo>
                    <a:cubicBezTo>
                      <a:pt x="221" y="987"/>
                      <a:pt x="223" y="987"/>
                      <a:pt x="226" y="986"/>
                    </a:cubicBezTo>
                    <a:cubicBezTo>
                      <a:pt x="1192" y="736"/>
                      <a:pt x="1192" y="736"/>
                      <a:pt x="1192" y="736"/>
                    </a:cubicBezTo>
                    <a:cubicBezTo>
                      <a:pt x="1201" y="734"/>
                      <a:pt x="1208" y="728"/>
                      <a:pt x="1212" y="721"/>
                    </a:cubicBezTo>
                    <a:cubicBezTo>
                      <a:pt x="1217" y="713"/>
                      <a:pt x="1218" y="704"/>
                      <a:pt x="1216" y="696"/>
                    </a:cubicBezTo>
                    <a:cubicBezTo>
                      <a:pt x="1045" y="34"/>
                      <a:pt x="1045" y="34"/>
                      <a:pt x="1045" y="34"/>
                    </a:cubicBezTo>
                    <a:cubicBezTo>
                      <a:pt x="1041" y="20"/>
                      <a:pt x="1028" y="9"/>
                      <a:pt x="1013" y="9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10">
                <a:extLst>
                  <a:ext uri="{FF2B5EF4-FFF2-40B4-BE49-F238E27FC236}">
                    <a16:creationId xmlns:a16="http://schemas.microsoft.com/office/drawing/2014/main" id="{B20F6D84-3E03-C688-B314-82BF0FFEEF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9026" y="1050925"/>
                <a:ext cx="1566863" cy="454025"/>
              </a:xfrm>
              <a:custGeom>
                <a:avLst/>
                <a:gdLst>
                  <a:gd name="T0" fmla="*/ 51 w 1151"/>
                  <a:gd name="T1" fmla="*/ 327 h 333"/>
                  <a:gd name="T2" fmla="*/ 1115 w 1151"/>
                  <a:gd name="T3" fmla="*/ 52 h 333"/>
                  <a:gd name="T4" fmla="*/ 1146 w 1151"/>
                  <a:gd name="T5" fmla="*/ 5 h 333"/>
                  <a:gd name="T6" fmla="*/ 1145 w 1151"/>
                  <a:gd name="T7" fmla="*/ 0 h 333"/>
                  <a:gd name="T8" fmla="*/ 0 w 1151"/>
                  <a:gd name="T9" fmla="*/ 296 h 333"/>
                  <a:gd name="T10" fmla="*/ 2 w 1151"/>
                  <a:gd name="T11" fmla="*/ 301 h 333"/>
                  <a:gd name="T12" fmla="*/ 51 w 1151"/>
                  <a:gd name="T13" fmla="*/ 327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51" h="333">
                    <a:moveTo>
                      <a:pt x="51" y="327"/>
                    </a:moveTo>
                    <a:cubicBezTo>
                      <a:pt x="1115" y="52"/>
                      <a:pt x="1115" y="52"/>
                      <a:pt x="1115" y="52"/>
                    </a:cubicBezTo>
                    <a:cubicBezTo>
                      <a:pt x="1138" y="46"/>
                      <a:pt x="1151" y="25"/>
                      <a:pt x="1146" y="5"/>
                    </a:cubicBezTo>
                    <a:cubicBezTo>
                      <a:pt x="1145" y="0"/>
                      <a:pt x="1145" y="0"/>
                      <a:pt x="1145" y="0"/>
                    </a:cubicBezTo>
                    <a:cubicBezTo>
                      <a:pt x="0" y="296"/>
                      <a:pt x="0" y="296"/>
                      <a:pt x="0" y="296"/>
                    </a:cubicBezTo>
                    <a:cubicBezTo>
                      <a:pt x="2" y="301"/>
                      <a:pt x="2" y="301"/>
                      <a:pt x="2" y="301"/>
                    </a:cubicBezTo>
                    <a:cubicBezTo>
                      <a:pt x="7" y="321"/>
                      <a:pt x="29" y="333"/>
                      <a:pt x="51" y="327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11">
                <a:extLst>
                  <a:ext uri="{FF2B5EF4-FFF2-40B4-BE49-F238E27FC236}">
                    <a16:creationId xmlns:a16="http://schemas.microsoft.com/office/drawing/2014/main" id="{BEB15EED-0C7C-DA6D-F655-146F7C3A57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34263" y="1044575"/>
                <a:ext cx="1574800" cy="460375"/>
              </a:xfrm>
              <a:custGeom>
                <a:avLst/>
                <a:gdLst>
                  <a:gd name="T0" fmla="*/ 44 w 1157"/>
                  <a:gd name="T1" fmla="*/ 338 h 338"/>
                  <a:gd name="T2" fmla="*/ 44 w 1157"/>
                  <a:gd name="T3" fmla="*/ 338 h 338"/>
                  <a:gd name="T4" fmla="*/ 1 w 1157"/>
                  <a:gd name="T5" fmla="*/ 307 h 338"/>
                  <a:gd name="T6" fmla="*/ 0 w 1157"/>
                  <a:gd name="T7" fmla="*/ 302 h 338"/>
                  <a:gd name="T8" fmla="*/ 0 w 1157"/>
                  <a:gd name="T9" fmla="*/ 299 h 338"/>
                  <a:gd name="T10" fmla="*/ 3 w 1157"/>
                  <a:gd name="T11" fmla="*/ 297 h 338"/>
                  <a:gd name="T12" fmla="*/ 1148 w 1157"/>
                  <a:gd name="T13" fmla="*/ 0 h 338"/>
                  <a:gd name="T14" fmla="*/ 1151 w 1157"/>
                  <a:gd name="T15" fmla="*/ 1 h 338"/>
                  <a:gd name="T16" fmla="*/ 1153 w 1157"/>
                  <a:gd name="T17" fmla="*/ 4 h 338"/>
                  <a:gd name="T18" fmla="*/ 1155 w 1157"/>
                  <a:gd name="T19" fmla="*/ 9 h 338"/>
                  <a:gd name="T20" fmla="*/ 1149 w 1157"/>
                  <a:gd name="T21" fmla="*/ 41 h 338"/>
                  <a:gd name="T22" fmla="*/ 1121 w 1157"/>
                  <a:gd name="T23" fmla="*/ 61 h 338"/>
                  <a:gd name="T24" fmla="*/ 56 w 1157"/>
                  <a:gd name="T25" fmla="*/ 337 h 338"/>
                  <a:gd name="T26" fmla="*/ 44 w 1157"/>
                  <a:gd name="T27" fmla="*/ 338 h 338"/>
                  <a:gd name="T28" fmla="*/ 10 w 1157"/>
                  <a:gd name="T29" fmla="*/ 304 h 338"/>
                  <a:gd name="T30" fmla="*/ 10 w 1157"/>
                  <a:gd name="T31" fmla="*/ 305 h 338"/>
                  <a:gd name="T32" fmla="*/ 44 w 1157"/>
                  <a:gd name="T33" fmla="*/ 329 h 338"/>
                  <a:gd name="T34" fmla="*/ 44 w 1157"/>
                  <a:gd name="T35" fmla="*/ 329 h 338"/>
                  <a:gd name="T36" fmla="*/ 54 w 1157"/>
                  <a:gd name="T37" fmla="*/ 328 h 338"/>
                  <a:gd name="T38" fmla="*/ 1118 w 1157"/>
                  <a:gd name="T39" fmla="*/ 52 h 338"/>
                  <a:gd name="T40" fmla="*/ 1141 w 1157"/>
                  <a:gd name="T41" fmla="*/ 36 h 338"/>
                  <a:gd name="T42" fmla="*/ 1146 w 1157"/>
                  <a:gd name="T43" fmla="*/ 11 h 338"/>
                  <a:gd name="T44" fmla="*/ 1145 w 1157"/>
                  <a:gd name="T45" fmla="*/ 10 h 338"/>
                  <a:gd name="T46" fmla="*/ 10 w 1157"/>
                  <a:gd name="T47" fmla="*/ 30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57" h="338">
                    <a:moveTo>
                      <a:pt x="44" y="338"/>
                    </a:moveTo>
                    <a:cubicBezTo>
                      <a:pt x="44" y="338"/>
                      <a:pt x="44" y="338"/>
                      <a:pt x="44" y="338"/>
                    </a:cubicBezTo>
                    <a:cubicBezTo>
                      <a:pt x="23" y="338"/>
                      <a:pt x="6" y="326"/>
                      <a:pt x="1" y="307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0" y="301"/>
                      <a:pt x="0" y="300"/>
                      <a:pt x="0" y="299"/>
                    </a:cubicBezTo>
                    <a:cubicBezTo>
                      <a:pt x="1" y="298"/>
                      <a:pt x="2" y="297"/>
                      <a:pt x="3" y="297"/>
                    </a:cubicBezTo>
                    <a:cubicBezTo>
                      <a:pt x="1148" y="0"/>
                      <a:pt x="1148" y="0"/>
                      <a:pt x="1148" y="0"/>
                    </a:cubicBezTo>
                    <a:cubicBezTo>
                      <a:pt x="1149" y="0"/>
                      <a:pt x="1150" y="0"/>
                      <a:pt x="1151" y="1"/>
                    </a:cubicBezTo>
                    <a:cubicBezTo>
                      <a:pt x="1152" y="2"/>
                      <a:pt x="1153" y="3"/>
                      <a:pt x="1153" y="4"/>
                    </a:cubicBezTo>
                    <a:cubicBezTo>
                      <a:pt x="1155" y="9"/>
                      <a:pt x="1155" y="9"/>
                      <a:pt x="1155" y="9"/>
                    </a:cubicBezTo>
                    <a:cubicBezTo>
                      <a:pt x="1157" y="20"/>
                      <a:pt x="1155" y="31"/>
                      <a:pt x="1149" y="41"/>
                    </a:cubicBezTo>
                    <a:cubicBezTo>
                      <a:pt x="1142" y="51"/>
                      <a:pt x="1132" y="58"/>
                      <a:pt x="1121" y="61"/>
                    </a:cubicBezTo>
                    <a:cubicBezTo>
                      <a:pt x="56" y="337"/>
                      <a:pt x="56" y="337"/>
                      <a:pt x="56" y="337"/>
                    </a:cubicBezTo>
                    <a:cubicBezTo>
                      <a:pt x="52" y="338"/>
                      <a:pt x="48" y="338"/>
                      <a:pt x="44" y="338"/>
                    </a:cubicBezTo>
                    <a:close/>
                    <a:moveTo>
                      <a:pt x="10" y="304"/>
                    </a:moveTo>
                    <a:cubicBezTo>
                      <a:pt x="10" y="305"/>
                      <a:pt x="10" y="305"/>
                      <a:pt x="10" y="305"/>
                    </a:cubicBezTo>
                    <a:cubicBezTo>
                      <a:pt x="14" y="319"/>
                      <a:pt x="28" y="329"/>
                      <a:pt x="44" y="329"/>
                    </a:cubicBezTo>
                    <a:cubicBezTo>
                      <a:pt x="44" y="329"/>
                      <a:pt x="44" y="329"/>
                      <a:pt x="44" y="329"/>
                    </a:cubicBezTo>
                    <a:cubicBezTo>
                      <a:pt x="47" y="329"/>
                      <a:pt x="51" y="329"/>
                      <a:pt x="54" y="328"/>
                    </a:cubicBezTo>
                    <a:cubicBezTo>
                      <a:pt x="1118" y="52"/>
                      <a:pt x="1118" y="52"/>
                      <a:pt x="1118" y="52"/>
                    </a:cubicBezTo>
                    <a:cubicBezTo>
                      <a:pt x="1128" y="50"/>
                      <a:pt x="1136" y="44"/>
                      <a:pt x="1141" y="36"/>
                    </a:cubicBezTo>
                    <a:cubicBezTo>
                      <a:pt x="1146" y="29"/>
                      <a:pt x="1148" y="20"/>
                      <a:pt x="1146" y="11"/>
                    </a:cubicBezTo>
                    <a:cubicBezTo>
                      <a:pt x="1145" y="10"/>
                      <a:pt x="1145" y="10"/>
                      <a:pt x="1145" y="10"/>
                    </a:cubicBezTo>
                    <a:lnTo>
                      <a:pt x="10" y="304"/>
                    </a:ln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12">
                <a:extLst>
                  <a:ext uri="{FF2B5EF4-FFF2-40B4-BE49-F238E27FC236}">
                    <a16:creationId xmlns:a16="http://schemas.microsoft.com/office/drawing/2014/main" id="{57D8AEA3-37CE-BEC1-C971-987B806BE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9701" y="307975"/>
                <a:ext cx="538163" cy="444500"/>
              </a:xfrm>
              <a:custGeom>
                <a:avLst/>
                <a:gdLst>
                  <a:gd name="T0" fmla="*/ 2 w 396"/>
                  <a:gd name="T1" fmla="*/ 99 h 326"/>
                  <a:gd name="T2" fmla="*/ 12 w 396"/>
                  <a:gd name="T3" fmla="*/ 82 h 326"/>
                  <a:gd name="T4" fmla="*/ 322 w 396"/>
                  <a:gd name="T5" fmla="*/ 2 h 326"/>
                  <a:gd name="T6" fmla="*/ 338 w 396"/>
                  <a:gd name="T7" fmla="*/ 12 h 326"/>
                  <a:gd name="T8" fmla="*/ 394 w 396"/>
                  <a:gd name="T9" fmla="*/ 227 h 326"/>
                  <a:gd name="T10" fmla="*/ 384 w 396"/>
                  <a:gd name="T11" fmla="*/ 244 h 326"/>
                  <a:gd name="T12" fmla="*/ 74 w 396"/>
                  <a:gd name="T13" fmla="*/ 324 h 326"/>
                  <a:gd name="T14" fmla="*/ 58 w 396"/>
                  <a:gd name="T15" fmla="*/ 314 h 326"/>
                  <a:gd name="T16" fmla="*/ 2 w 396"/>
                  <a:gd name="T17" fmla="*/ 99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6" h="326">
                    <a:moveTo>
                      <a:pt x="2" y="99"/>
                    </a:moveTo>
                    <a:cubicBezTo>
                      <a:pt x="0" y="91"/>
                      <a:pt x="4" y="84"/>
                      <a:pt x="12" y="82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329" y="0"/>
                      <a:pt x="336" y="4"/>
                      <a:pt x="338" y="12"/>
                    </a:cubicBezTo>
                    <a:cubicBezTo>
                      <a:pt x="394" y="227"/>
                      <a:pt x="394" y="227"/>
                      <a:pt x="394" y="227"/>
                    </a:cubicBezTo>
                    <a:cubicBezTo>
                      <a:pt x="396" y="234"/>
                      <a:pt x="391" y="242"/>
                      <a:pt x="384" y="244"/>
                    </a:cubicBezTo>
                    <a:cubicBezTo>
                      <a:pt x="74" y="324"/>
                      <a:pt x="74" y="324"/>
                      <a:pt x="74" y="324"/>
                    </a:cubicBezTo>
                    <a:cubicBezTo>
                      <a:pt x="67" y="326"/>
                      <a:pt x="59" y="321"/>
                      <a:pt x="58" y="314"/>
                    </a:cubicBezTo>
                    <a:lnTo>
                      <a:pt x="2" y="99"/>
                    </a:lnTo>
                    <a:close/>
                  </a:path>
                </a:pathLst>
              </a:custGeom>
              <a:solidFill>
                <a:srgbClr val="2D59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13">
                <a:extLst>
                  <a:ext uri="{FF2B5EF4-FFF2-40B4-BE49-F238E27FC236}">
                    <a16:creationId xmlns:a16="http://schemas.microsoft.com/office/drawing/2014/main" id="{46BD57F2-55ED-9091-59CA-AC7393C23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53351" y="301625"/>
                <a:ext cx="550863" cy="454025"/>
              </a:xfrm>
              <a:custGeom>
                <a:avLst/>
                <a:gdLst>
                  <a:gd name="T0" fmla="*/ 75 w 404"/>
                  <a:gd name="T1" fmla="*/ 334 h 334"/>
                  <a:gd name="T2" fmla="*/ 57 w 404"/>
                  <a:gd name="T3" fmla="*/ 320 h 334"/>
                  <a:gd name="T4" fmla="*/ 1 w 404"/>
                  <a:gd name="T5" fmla="*/ 105 h 334"/>
                  <a:gd name="T6" fmla="*/ 3 w 404"/>
                  <a:gd name="T7" fmla="*/ 91 h 334"/>
                  <a:gd name="T8" fmla="*/ 14 w 404"/>
                  <a:gd name="T9" fmla="*/ 83 h 334"/>
                  <a:gd name="T10" fmla="*/ 324 w 404"/>
                  <a:gd name="T11" fmla="*/ 2 h 334"/>
                  <a:gd name="T12" fmla="*/ 347 w 404"/>
                  <a:gd name="T13" fmla="*/ 15 h 334"/>
                  <a:gd name="T14" fmla="*/ 402 w 404"/>
                  <a:gd name="T15" fmla="*/ 231 h 334"/>
                  <a:gd name="T16" fmla="*/ 400 w 404"/>
                  <a:gd name="T17" fmla="*/ 245 h 334"/>
                  <a:gd name="T18" fmla="*/ 389 w 404"/>
                  <a:gd name="T19" fmla="*/ 253 h 334"/>
                  <a:gd name="T20" fmla="*/ 79 w 404"/>
                  <a:gd name="T21" fmla="*/ 333 h 334"/>
                  <a:gd name="T22" fmla="*/ 75 w 404"/>
                  <a:gd name="T23" fmla="*/ 334 h 334"/>
                  <a:gd name="T24" fmla="*/ 329 w 404"/>
                  <a:gd name="T25" fmla="*/ 11 h 334"/>
                  <a:gd name="T26" fmla="*/ 327 w 404"/>
                  <a:gd name="T27" fmla="*/ 11 h 334"/>
                  <a:gd name="T28" fmla="*/ 17 w 404"/>
                  <a:gd name="T29" fmla="*/ 91 h 334"/>
                  <a:gd name="T30" fmla="*/ 11 w 404"/>
                  <a:gd name="T31" fmla="*/ 96 h 334"/>
                  <a:gd name="T32" fmla="*/ 10 w 404"/>
                  <a:gd name="T33" fmla="*/ 102 h 334"/>
                  <a:gd name="T34" fmla="*/ 66 w 404"/>
                  <a:gd name="T35" fmla="*/ 318 h 334"/>
                  <a:gd name="T36" fmla="*/ 77 w 404"/>
                  <a:gd name="T37" fmla="*/ 324 h 334"/>
                  <a:gd name="T38" fmla="*/ 387 w 404"/>
                  <a:gd name="T39" fmla="*/ 244 h 334"/>
                  <a:gd name="T40" fmla="*/ 392 w 404"/>
                  <a:gd name="T41" fmla="*/ 240 h 334"/>
                  <a:gd name="T42" fmla="*/ 393 w 404"/>
                  <a:gd name="T43" fmla="*/ 233 h 334"/>
                  <a:gd name="T44" fmla="*/ 338 w 404"/>
                  <a:gd name="T45" fmla="*/ 18 h 334"/>
                  <a:gd name="T46" fmla="*/ 329 w 404"/>
                  <a:gd name="T47" fmla="*/ 11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04" h="334">
                    <a:moveTo>
                      <a:pt x="75" y="334"/>
                    </a:moveTo>
                    <a:cubicBezTo>
                      <a:pt x="66" y="334"/>
                      <a:pt x="59" y="328"/>
                      <a:pt x="57" y="320"/>
                    </a:cubicBezTo>
                    <a:cubicBezTo>
                      <a:pt x="1" y="105"/>
                      <a:pt x="1" y="105"/>
                      <a:pt x="1" y="105"/>
                    </a:cubicBezTo>
                    <a:cubicBezTo>
                      <a:pt x="0" y="100"/>
                      <a:pt x="1" y="95"/>
                      <a:pt x="3" y="91"/>
                    </a:cubicBezTo>
                    <a:cubicBezTo>
                      <a:pt x="6" y="87"/>
                      <a:pt x="10" y="84"/>
                      <a:pt x="14" y="83"/>
                    </a:cubicBezTo>
                    <a:cubicBezTo>
                      <a:pt x="324" y="2"/>
                      <a:pt x="324" y="2"/>
                      <a:pt x="324" y="2"/>
                    </a:cubicBezTo>
                    <a:cubicBezTo>
                      <a:pt x="334" y="0"/>
                      <a:pt x="344" y="6"/>
                      <a:pt x="347" y="15"/>
                    </a:cubicBezTo>
                    <a:cubicBezTo>
                      <a:pt x="402" y="231"/>
                      <a:pt x="402" y="231"/>
                      <a:pt x="402" y="231"/>
                    </a:cubicBezTo>
                    <a:cubicBezTo>
                      <a:pt x="404" y="236"/>
                      <a:pt x="403" y="240"/>
                      <a:pt x="400" y="245"/>
                    </a:cubicBezTo>
                    <a:cubicBezTo>
                      <a:pt x="398" y="249"/>
                      <a:pt x="394" y="252"/>
                      <a:pt x="389" y="253"/>
                    </a:cubicBezTo>
                    <a:cubicBezTo>
                      <a:pt x="79" y="333"/>
                      <a:pt x="79" y="333"/>
                      <a:pt x="79" y="333"/>
                    </a:cubicBezTo>
                    <a:cubicBezTo>
                      <a:pt x="78" y="334"/>
                      <a:pt x="76" y="334"/>
                      <a:pt x="75" y="334"/>
                    </a:cubicBezTo>
                    <a:close/>
                    <a:moveTo>
                      <a:pt x="329" y="11"/>
                    </a:moveTo>
                    <a:cubicBezTo>
                      <a:pt x="328" y="11"/>
                      <a:pt x="327" y="11"/>
                      <a:pt x="327" y="11"/>
                    </a:cubicBezTo>
                    <a:cubicBezTo>
                      <a:pt x="17" y="91"/>
                      <a:pt x="17" y="91"/>
                      <a:pt x="17" y="91"/>
                    </a:cubicBezTo>
                    <a:cubicBezTo>
                      <a:pt x="14" y="92"/>
                      <a:pt x="12" y="94"/>
                      <a:pt x="11" y="96"/>
                    </a:cubicBezTo>
                    <a:cubicBezTo>
                      <a:pt x="10" y="98"/>
                      <a:pt x="10" y="100"/>
                      <a:pt x="10" y="102"/>
                    </a:cubicBezTo>
                    <a:cubicBezTo>
                      <a:pt x="66" y="318"/>
                      <a:pt x="66" y="318"/>
                      <a:pt x="66" y="318"/>
                    </a:cubicBezTo>
                    <a:cubicBezTo>
                      <a:pt x="67" y="323"/>
                      <a:pt x="72" y="326"/>
                      <a:pt x="77" y="324"/>
                    </a:cubicBezTo>
                    <a:cubicBezTo>
                      <a:pt x="387" y="244"/>
                      <a:pt x="387" y="244"/>
                      <a:pt x="387" y="244"/>
                    </a:cubicBezTo>
                    <a:cubicBezTo>
                      <a:pt x="389" y="244"/>
                      <a:pt x="391" y="242"/>
                      <a:pt x="392" y="240"/>
                    </a:cubicBezTo>
                    <a:cubicBezTo>
                      <a:pt x="394" y="238"/>
                      <a:pt x="394" y="235"/>
                      <a:pt x="393" y="233"/>
                    </a:cubicBezTo>
                    <a:cubicBezTo>
                      <a:pt x="338" y="18"/>
                      <a:pt x="338" y="18"/>
                      <a:pt x="338" y="18"/>
                    </a:cubicBezTo>
                    <a:cubicBezTo>
                      <a:pt x="337" y="14"/>
                      <a:pt x="333" y="11"/>
                      <a:pt x="329" y="11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14">
                <a:extLst>
                  <a:ext uri="{FF2B5EF4-FFF2-40B4-BE49-F238E27FC236}">
                    <a16:creationId xmlns:a16="http://schemas.microsoft.com/office/drawing/2014/main" id="{734D672B-AC7E-B425-3A0E-6DA423AD0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12201" y="952500"/>
                <a:ext cx="71438" cy="71438"/>
              </a:xfrm>
              <a:custGeom>
                <a:avLst/>
                <a:gdLst>
                  <a:gd name="T0" fmla="*/ 12 w 53"/>
                  <a:gd name="T1" fmla="*/ 52 h 52"/>
                  <a:gd name="T2" fmla="*/ 11 w 53"/>
                  <a:gd name="T3" fmla="*/ 51 h 52"/>
                  <a:gd name="T4" fmla="*/ 0 w 53"/>
                  <a:gd name="T5" fmla="*/ 12 h 52"/>
                  <a:gd name="T6" fmla="*/ 1 w 53"/>
                  <a:gd name="T7" fmla="*/ 11 h 52"/>
                  <a:gd name="T8" fmla="*/ 41 w 53"/>
                  <a:gd name="T9" fmla="*/ 0 h 52"/>
                  <a:gd name="T10" fmla="*/ 42 w 53"/>
                  <a:gd name="T11" fmla="*/ 0 h 52"/>
                  <a:gd name="T12" fmla="*/ 43 w 53"/>
                  <a:gd name="T13" fmla="*/ 1 h 52"/>
                  <a:gd name="T14" fmla="*/ 53 w 53"/>
                  <a:gd name="T15" fmla="*/ 40 h 52"/>
                  <a:gd name="T16" fmla="*/ 52 w 53"/>
                  <a:gd name="T17" fmla="*/ 42 h 52"/>
                  <a:gd name="T18" fmla="*/ 12 w 53"/>
                  <a:gd name="T1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2">
                    <a:moveTo>
                      <a:pt x="12" y="52"/>
                    </a:moveTo>
                    <a:cubicBezTo>
                      <a:pt x="11" y="52"/>
                      <a:pt x="11" y="52"/>
                      <a:pt x="11" y="5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3" y="0"/>
                      <a:pt x="43" y="1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41"/>
                      <a:pt x="53" y="42"/>
                      <a:pt x="52" y="42"/>
                    </a:cubicBezTo>
                    <a:cubicBezTo>
                      <a:pt x="12" y="52"/>
                      <a:pt x="12" y="52"/>
                      <a:pt x="12" y="52"/>
                    </a:cubicBez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15">
                <a:extLst>
                  <a:ext uri="{FF2B5EF4-FFF2-40B4-BE49-F238E27FC236}">
                    <a16:creationId xmlns:a16="http://schemas.microsoft.com/office/drawing/2014/main" id="{44CF3B94-F7E1-76A3-FFD8-33C0121C69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05851" y="947738"/>
                <a:ext cx="85725" cy="82550"/>
              </a:xfrm>
              <a:custGeom>
                <a:avLst/>
                <a:gdLst>
                  <a:gd name="T0" fmla="*/ 44 w 63"/>
                  <a:gd name="T1" fmla="*/ 9 h 61"/>
                  <a:gd name="T2" fmla="*/ 53 w 63"/>
                  <a:gd name="T3" fmla="*/ 42 h 61"/>
                  <a:gd name="T4" fmla="*/ 19 w 63"/>
                  <a:gd name="T5" fmla="*/ 51 h 61"/>
                  <a:gd name="T6" fmla="*/ 11 w 63"/>
                  <a:gd name="T7" fmla="*/ 18 h 61"/>
                  <a:gd name="T8" fmla="*/ 44 w 63"/>
                  <a:gd name="T9" fmla="*/ 9 h 61"/>
                  <a:gd name="T10" fmla="*/ 47 w 63"/>
                  <a:gd name="T11" fmla="*/ 0 h 61"/>
                  <a:gd name="T12" fmla="*/ 45 w 63"/>
                  <a:gd name="T13" fmla="*/ 0 h 61"/>
                  <a:gd name="T14" fmla="*/ 5 w 63"/>
                  <a:gd name="T15" fmla="*/ 10 h 61"/>
                  <a:gd name="T16" fmla="*/ 1 w 63"/>
                  <a:gd name="T17" fmla="*/ 17 h 61"/>
                  <a:gd name="T18" fmla="*/ 11 w 63"/>
                  <a:gd name="T19" fmla="*/ 56 h 61"/>
                  <a:gd name="T20" fmla="*/ 17 w 63"/>
                  <a:gd name="T21" fmla="*/ 61 h 61"/>
                  <a:gd name="T22" fmla="*/ 18 w 63"/>
                  <a:gd name="T23" fmla="*/ 61 h 61"/>
                  <a:gd name="T24" fmla="*/ 58 w 63"/>
                  <a:gd name="T25" fmla="*/ 50 h 61"/>
                  <a:gd name="T26" fmla="*/ 62 w 63"/>
                  <a:gd name="T27" fmla="*/ 43 h 61"/>
                  <a:gd name="T28" fmla="*/ 52 w 63"/>
                  <a:gd name="T29" fmla="*/ 4 h 61"/>
                  <a:gd name="T30" fmla="*/ 47 w 63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1">
                    <a:moveTo>
                      <a:pt x="44" y="9"/>
                    </a:moveTo>
                    <a:cubicBezTo>
                      <a:pt x="53" y="42"/>
                      <a:pt x="53" y="42"/>
                      <a:pt x="53" y="4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44" y="9"/>
                      <a:pt x="44" y="9"/>
                      <a:pt x="44" y="9"/>
                    </a:cubicBezTo>
                    <a:close/>
                    <a:moveTo>
                      <a:pt x="47" y="0"/>
                    </a:moveTo>
                    <a:cubicBezTo>
                      <a:pt x="46" y="0"/>
                      <a:pt x="46" y="0"/>
                      <a:pt x="45" y="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2" y="11"/>
                      <a:pt x="0" y="14"/>
                      <a:pt x="1" y="17"/>
                    </a:cubicBezTo>
                    <a:cubicBezTo>
                      <a:pt x="11" y="56"/>
                      <a:pt x="11" y="56"/>
                      <a:pt x="11" y="56"/>
                    </a:cubicBezTo>
                    <a:cubicBezTo>
                      <a:pt x="12" y="59"/>
                      <a:pt x="14" y="61"/>
                      <a:pt x="17" y="61"/>
                    </a:cubicBezTo>
                    <a:cubicBezTo>
                      <a:pt x="17" y="61"/>
                      <a:pt x="18" y="61"/>
                      <a:pt x="18" y="61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61" y="49"/>
                      <a:pt x="63" y="46"/>
                      <a:pt x="62" y="43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1" y="1"/>
                      <a:pt x="49" y="0"/>
                      <a:pt x="47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16">
                <a:extLst>
                  <a:ext uri="{FF2B5EF4-FFF2-40B4-BE49-F238E27FC236}">
                    <a16:creationId xmlns:a16="http://schemas.microsoft.com/office/drawing/2014/main" id="{5FE14A38-2A1A-3478-08EE-1AD6FD2DFC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29651" y="974725"/>
                <a:ext cx="71438" cy="71438"/>
              </a:xfrm>
              <a:custGeom>
                <a:avLst/>
                <a:gdLst>
                  <a:gd name="T0" fmla="*/ 11 w 53"/>
                  <a:gd name="T1" fmla="*/ 52 h 52"/>
                  <a:gd name="T2" fmla="*/ 10 w 53"/>
                  <a:gd name="T3" fmla="*/ 51 h 52"/>
                  <a:gd name="T4" fmla="*/ 0 w 53"/>
                  <a:gd name="T5" fmla="*/ 12 h 52"/>
                  <a:gd name="T6" fmla="*/ 1 w 53"/>
                  <a:gd name="T7" fmla="*/ 10 h 52"/>
                  <a:gd name="T8" fmla="*/ 41 w 53"/>
                  <a:gd name="T9" fmla="*/ 0 h 52"/>
                  <a:gd name="T10" fmla="*/ 41 w 53"/>
                  <a:gd name="T11" fmla="*/ 0 h 52"/>
                  <a:gd name="T12" fmla="*/ 42 w 53"/>
                  <a:gd name="T13" fmla="*/ 1 h 52"/>
                  <a:gd name="T14" fmla="*/ 53 w 53"/>
                  <a:gd name="T15" fmla="*/ 40 h 52"/>
                  <a:gd name="T16" fmla="*/ 53 w 53"/>
                  <a:gd name="T17" fmla="*/ 41 h 52"/>
                  <a:gd name="T18" fmla="*/ 52 w 53"/>
                  <a:gd name="T19" fmla="*/ 41 h 52"/>
                  <a:gd name="T20" fmla="*/ 12 w 53"/>
                  <a:gd name="T21" fmla="*/ 52 h 52"/>
                  <a:gd name="T22" fmla="*/ 11 w 53"/>
                  <a:gd name="T2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3" h="52">
                    <a:moveTo>
                      <a:pt x="11" y="52"/>
                    </a:moveTo>
                    <a:cubicBezTo>
                      <a:pt x="11" y="52"/>
                      <a:pt x="11" y="52"/>
                      <a:pt x="10" y="5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1"/>
                      <a:pt x="0" y="11"/>
                      <a:pt x="1" y="1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2" y="0"/>
                      <a:pt x="42" y="1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3" y="41"/>
                      <a:pt x="52" y="41"/>
                      <a:pt x="52" y="41"/>
                    </a:cubicBezTo>
                    <a:cubicBezTo>
                      <a:pt x="12" y="52"/>
                      <a:pt x="12" y="52"/>
                      <a:pt x="12" y="52"/>
                    </a:cubicBezTo>
                    <a:lnTo>
                      <a:pt x="11" y="52"/>
                    </a:ln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17">
                <a:extLst>
                  <a:ext uri="{FF2B5EF4-FFF2-40B4-BE49-F238E27FC236}">
                    <a16:creationId xmlns:a16="http://schemas.microsoft.com/office/drawing/2014/main" id="{9614F27D-89CB-9DD1-887B-41723B8201D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21713" y="968375"/>
                <a:ext cx="85725" cy="84138"/>
              </a:xfrm>
              <a:custGeom>
                <a:avLst/>
                <a:gdLst>
                  <a:gd name="T0" fmla="*/ 44 w 63"/>
                  <a:gd name="T1" fmla="*/ 10 h 62"/>
                  <a:gd name="T2" fmla="*/ 52 w 63"/>
                  <a:gd name="T3" fmla="*/ 43 h 62"/>
                  <a:gd name="T4" fmla="*/ 19 w 63"/>
                  <a:gd name="T5" fmla="*/ 52 h 62"/>
                  <a:gd name="T6" fmla="*/ 11 w 63"/>
                  <a:gd name="T7" fmla="*/ 19 h 62"/>
                  <a:gd name="T8" fmla="*/ 44 w 63"/>
                  <a:gd name="T9" fmla="*/ 10 h 62"/>
                  <a:gd name="T10" fmla="*/ 46 w 63"/>
                  <a:gd name="T11" fmla="*/ 0 h 62"/>
                  <a:gd name="T12" fmla="*/ 45 w 63"/>
                  <a:gd name="T13" fmla="*/ 1 h 62"/>
                  <a:gd name="T14" fmla="*/ 5 w 63"/>
                  <a:gd name="T15" fmla="*/ 11 h 62"/>
                  <a:gd name="T16" fmla="*/ 1 w 63"/>
                  <a:gd name="T17" fmla="*/ 18 h 62"/>
                  <a:gd name="T18" fmla="*/ 11 w 63"/>
                  <a:gd name="T19" fmla="*/ 57 h 62"/>
                  <a:gd name="T20" fmla="*/ 16 w 63"/>
                  <a:gd name="T21" fmla="*/ 62 h 62"/>
                  <a:gd name="T22" fmla="*/ 18 w 63"/>
                  <a:gd name="T23" fmla="*/ 61 h 62"/>
                  <a:gd name="T24" fmla="*/ 58 w 63"/>
                  <a:gd name="T25" fmla="*/ 51 h 62"/>
                  <a:gd name="T26" fmla="*/ 62 w 63"/>
                  <a:gd name="T27" fmla="*/ 44 h 62"/>
                  <a:gd name="T28" fmla="*/ 52 w 63"/>
                  <a:gd name="T29" fmla="*/ 5 h 62"/>
                  <a:gd name="T30" fmla="*/ 46 w 63"/>
                  <a:gd name="T3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2">
                    <a:moveTo>
                      <a:pt x="44" y="10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44" y="10"/>
                      <a:pt x="44" y="10"/>
                      <a:pt x="44" y="10"/>
                    </a:cubicBezTo>
                    <a:close/>
                    <a:moveTo>
                      <a:pt x="46" y="0"/>
                    </a:moveTo>
                    <a:cubicBezTo>
                      <a:pt x="46" y="0"/>
                      <a:pt x="46" y="0"/>
                      <a:pt x="45" y="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2" y="12"/>
                      <a:pt x="0" y="15"/>
                      <a:pt x="1" y="18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2" y="60"/>
                      <a:pt x="14" y="62"/>
                      <a:pt x="16" y="62"/>
                    </a:cubicBezTo>
                    <a:cubicBezTo>
                      <a:pt x="17" y="62"/>
                      <a:pt x="17" y="61"/>
                      <a:pt x="18" y="6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1" y="50"/>
                      <a:pt x="63" y="47"/>
                      <a:pt x="62" y="44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1" y="2"/>
                      <a:pt x="49" y="0"/>
                      <a:pt x="46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18">
                <a:extLst>
                  <a:ext uri="{FF2B5EF4-FFF2-40B4-BE49-F238E27FC236}">
                    <a16:creationId xmlns:a16="http://schemas.microsoft.com/office/drawing/2014/main" id="{05F111D5-602C-73B1-BA3B-F89AE61C0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5513" y="996950"/>
                <a:ext cx="73025" cy="71438"/>
              </a:xfrm>
              <a:custGeom>
                <a:avLst/>
                <a:gdLst>
                  <a:gd name="T0" fmla="*/ 11 w 53"/>
                  <a:gd name="T1" fmla="*/ 52 h 52"/>
                  <a:gd name="T2" fmla="*/ 10 w 53"/>
                  <a:gd name="T3" fmla="*/ 51 h 52"/>
                  <a:gd name="T4" fmla="*/ 0 w 53"/>
                  <a:gd name="T5" fmla="*/ 12 h 52"/>
                  <a:gd name="T6" fmla="*/ 0 w 53"/>
                  <a:gd name="T7" fmla="*/ 11 h 52"/>
                  <a:gd name="T8" fmla="*/ 1 w 53"/>
                  <a:gd name="T9" fmla="*/ 10 h 52"/>
                  <a:gd name="T10" fmla="*/ 41 w 53"/>
                  <a:gd name="T11" fmla="*/ 0 h 52"/>
                  <a:gd name="T12" fmla="*/ 41 w 53"/>
                  <a:gd name="T13" fmla="*/ 0 h 52"/>
                  <a:gd name="T14" fmla="*/ 42 w 53"/>
                  <a:gd name="T15" fmla="*/ 1 h 52"/>
                  <a:gd name="T16" fmla="*/ 52 w 53"/>
                  <a:gd name="T17" fmla="*/ 40 h 52"/>
                  <a:gd name="T18" fmla="*/ 52 w 53"/>
                  <a:gd name="T19" fmla="*/ 41 h 52"/>
                  <a:gd name="T20" fmla="*/ 52 w 53"/>
                  <a:gd name="T21" fmla="*/ 41 h 52"/>
                  <a:gd name="T22" fmla="*/ 11 w 53"/>
                  <a:gd name="T2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3" h="52">
                    <a:moveTo>
                      <a:pt x="11" y="52"/>
                    </a:moveTo>
                    <a:cubicBezTo>
                      <a:pt x="11" y="52"/>
                      <a:pt x="10" y="52"/>
                      <a:pt x="10" y="5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2" y="0"/>
                      <a:pt x="42" y="1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3" y="40"/>
                      <a:pt x="52" y="41"/>
                      <a:pt x="52" y="4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11" y="52"/>
                      <a:pt x="11" y="52"/>
                      <a:pt x="11" y="52"/>
                    </a:cubicBez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19">
                <a:extLst>
                  <a:ext uri="{FF2B5EF4-FFF2-40B4-BE49-F238E27FC236}">
                    <a16:creationId xmlns:a16="http://schemas.microsoft.com/office/drawing/2014/main" id="{F2394B9D-6431-339D-832B-41BBAD43F1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39163" y="990600"/>
                <a:ext cx="85725" cy="82550"/>
              </a:xfrm>
              <a:custGeom>
                <a:avLst/>
                <a:gdLst>
                  <a:gd name="T0" fmla="*/ 44 w 63"/>
                  <a:gd name="T1" fmla="*/ 10 h 61"/>
                  <a:gd name="T2" fmla="*/ 52 w 63"/>
                  <a:gd name="T3" fmla="*/ 43 h 61"/>
                  <a:gd name="T4" fmla="*/ 19 w 63"/>
                  <a:gd name="T5" fmla="*/ 51 h 61"/>
                  <a:gd name="T6" fmla="*/ 10 w 63"/>
                  <a:gd name="T7" fmla="*/ 19 h 61"/>
                  <a:gd name="T8" fmla="*/ 44 w 63"/>
                  <a:gd name="T9" fmla="*/ 10 h 61"/>
                  <a:gd name="T10" fmla="*/ 46 w 63"/>
                  <a:gd name="T11" fmla="*/ 0 h 61"/>
                  <a:gd name="T12" fmla="*/ 45 w 63"/>
                  <a:gd name="T13" fmla="*/ 0 h 61"/>
                  <a:gd name="T14" fmla="*/ 5 w 63"/>
                  <a:gd name="T15" fmla="*/ 11 h 61"/>
                  <a:gd name="T16" fmla="*/ 1 w 63"/>
                  <a:gd name="T17" fmla="*/ 18 h 61"/>
                  <a:gd name="T18" fmla="*/ 11 w 63"/>
                  <a:gd name="T19" fmla="*/ 57 h 61"/>
                  <a:gd name="T20" fmla="*/ 16 w 63"/>
                  <a:gd name="T21" fmla="*/ 61 h 61"/>
                  <a:gd name="T22" fmla="*/ 18 w 63"/>
                  <a:gd name="T23" fmla="*/ 61 h 61"/>
                  <a:gd name="T24" fmla="*/ 58 w 63"/>
                  <a:gd name="T25" fmla="*/ 51 h 61"/>
                  <a:gd name="T26" fmla="*/ 62 w 63"/>
                  <a:gd name="T27" fmla="*/ 44 h 61"/>
                  <a:gd name="T28" fmla="*/ 52 w 63"/>
                  <a:gd name="T29" fmla="*/ 4 h 61"/>
                  <a:gd name="T30" fmla="*/ 46 w 63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1">
                    <a:moveTo>
                      <a:pt x="44" y="10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44" y="10"/>
                      <a:pt x="44" y="10"/>
                      <a:pt x="44" y="10"/>
                    </a:cubicBezTo>
                    <a:close/>
                    <a:moveTo>
                      <a:pt x="46" y="0"/>
                    </a:moveTo>
                    <a:cubicBezTo>
                      <a:pt x="46" y="0"/>
                      <a:pt x="45" y="0"/>
                      <a:pt x="45" y="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2" y="12"/>
                      <a:pt x="0" y="15"/>
                      <a:pt x="1" y="18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1" y="60"/>
                      <a:pt x="14" y="61"/>
                      <a:pt x="16" y="61"/>
                    </a:cubicBezTo>
                    <a:cubicBezTo>
                      <a:pt x="17" y="61"/>
                      <a:pt x="17" y="61"/>
                      <a:pt x="18" y="6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1" y="50"/>
                      <a:pt x="63" y="47"/>
                      <a:pt x="62" y="44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1" y="2"/>
                      <a:pt x="49" y="0"/>
                      <a:pt x="46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20">
                <a:extLst>
                  <a:ext uri="{FF2B5EF4-FFF2-40B4-BE49-F238E27FC236}">
                    <a16:creationId xmlns:a16="http://schemas.microsoft.com/office/drawing/2014/main" id="{120402E9-1728-3D8F-4695-A55B964534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62963" y="1019175"/>
                <a:ext cx="71438" cy="69850"/>
              </a:xfrm>
              <a:custGeom>
                <a:avLst/>
                <a:gdLst>
                  <a:gd name="T0" fmla="*/ 11 w 52"/>
                  <a:gd name="T1" fmla="*/ 52 h 52"/>
                  <a:gd name="T2" fmla="*/ 10 w 52"/>
                  <a:gd name="T3" fmla="*/ 51 h 52"/>
                  <a:gd name="T4" fmla="*/ 0 w 52"/>
                  <a:gd name="T5" fmla="*/ 11 h 52"/>
                  <a:gd name="T6" fmla="*/ 0 w 52"/>
                  <a:gd name="T7" fmla="*/ 11 h 52"/>
                  <a:gd name="T8" fmla="*/ 1 w 52"/>
                  <a:gd name="T9" fmla="*/ 10 h 52"/>
                  <a:gd name="T10" fmla="*/ 41 w 52"/>
                  <a:gd name="T11" fmla="*/ 0 h 52"/>
                  <a:gd name="T12" fmla="*/ 42 w 52"/>
                  <a:gd name="T13" fmla="*/ 0 h 52"/>
                  <a:gd name="T14" fmla="*/ 52 w 52"/>
                  <a:gd name="T15" fmla="*/ 40 h 52"/>
                  <a:gd name="T16" fmla="*/ 52 w 52"/>
                  <a:gd name="T17" fmla="*/ 41 h 52"/>
                  <a:gd name="T18" fmla="*/ 52 w 52"/>
                  <a:gd name="T19" fmla="*/ 41 h 52"/>
                  <a:gd name="T20" fmla="*/ 11 w 52"/>
                  <a:gd name="T2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52">
                    <a:moveTo>
                      <a:pt x="11" y="52"/>
                    </a:moveTo>
                    <a:cubicBezTo>
                      <a:pt x="11" y="52"/>
                      <a:pt x="10" y="51"/>
                      <a:pt x="10" y="5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2" y="0"/>
                      <a:pt x="42" y="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40"/>
                      <a:pt x="52" y="41"/>
                      <a:pt x="52" y="4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11" y="52"/>
                      <a:pt x="11" y="52"/>
                      <a:pt x="11" y="52"/>
                    </a:cubicBez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21">
                <a:extLst>
                  <a:ext uri="{FF2B5EF4-FFF2-40B4-BE49-F238E27FC236}">
                    <a16:creationId xmlns:a16="http://schemas.microsoft.com/office/drawing/2014/main" id="{38ED6A6A-F2CE-362E-6464-7779DB092C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56613" y="1011238"/>
                <a:ext cx="84138" cy="84138"/>
              </a:xfrm>
              <a:custGeom>
                <a:avLst/>
                <a:gdLst>
                  <a:gd name="T0" fmla="*/ 43 w 62"/>
                  <a:gd name="T1" fmla="*/ 10 h 61"/>
                  <a:gd name="T2" fmla="*/ 52 w 62"/>
                  <a:gd name="T3" fmla="*/ 43 h 61"/>
                  <a:gd name="T4" fmla="*/ 19 w 62"/>
                  <a:gd name="T5" fmla="*/ 51 h 61"/>
                  <a:gd name="T6" fmla="*/ 10 w 62"/>
                  <a:gd name="T7" fmla="*/ 19 h 61"/>
                  <a:gd name="T8" fmla="*/ 43 w 62"/>
                  <a:gd name="T9" fmla="*/ 10 h 61"/>
                  <a:gd name="T10" fmla="*/ 46 w 62"/>
                  <a:gd name="T11" fmla="*/ 0 h 61"/>
                  <a:gd name="T12" fmla="*/ 45 w 62"/>
                  <a:gd name="T13" fmla="*/ 0 h 61"/>
                  <a:gd name="T14" fmla="*/ 4 w 62"/>
                  <a:gd name="T15" fmla="*/ 11 h 61"/>
                  <a:gd name="T16" fmla="*/ 0 w 62"/>
                  <a:gd name="T17" fmla="*/ 18 h 61"/>
                  <a:gd name="T18" fmla="*/ 11 w 62"/>
                  <a:gd name="T19" fmla="*/ 57 h 61"/>
                  <a:gd name="T20" fmla="*/ 16 w 62"/>
                  <a:gd name="T21" fmla="*/ 61 h 61"/>
                  <a:gd name="T22" fmla="*/ 17 w 62"/>
                  <a:gd name="T23" fmla="*/ 61 h 61"/>
                  <a:gd name="T24" fmla="*/ 58 w 62"/>
                  <a:gd name="T25" fmla="*/ 51 h 61"/>
                  <a:gd name="T26" fmla="*/ 62 w 62"/>
                  <a:gd name="T27" fmla="*/ 44 h 61"/>
                  <a:gd name="T28" fmla="*/ 51 w 62"/>
                  <a:gd name="T29" fmla="*/ 4 h 61"/>
                  <a:gd name="T30" fmla="*/ 46 w 62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2" h="61">
                    <a:moveTo>
                      <a:pt x="43" y="10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43" y="10"/>
                      <a:pt x="43" y="10"/>
                      <a:pt x="43" y="10"/>
                    </a:cubicBezTo>
                    <a:close/>
                    <a:moveTo>
                      <a:pt x="46" y="0"/>
                    </a:moveTo>
                    <a:cubicBezTo>
                      <a:pt x="46" y="0"/>
                      <a:pt x="45" y="0"/>
                      <a:pt x="45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" y="11"/>
                      <a:pt x="0" y="15"/>
                      <a:pt x="0" y="18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1" y="60"/>
                      <a:pt x="14" y="61"/>
                      <a:pt x="16" y="61"/>
                    </a:cubicBezTo>
                    <a:cubicBezTo>
                      <a:pt x="16" y="61"/>
                      <a:pt x="17" y="61"/>
                      <a:pt x="17" y="6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1" y="50"/>
                      <a:pt x="62" y="47"/>
                      <a:pt x="62" y="44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1" y="2"/>
                      <a:pt x="49" y="0"/>
                      <a:pt x="46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22">
                <a:extLst>
                  <a:ext uri="{FF2B5EF4-FFF2-40B4-BE49-F238E27FC236}">
                    <a16:creationId xmlns:a16="http://schemas.microsoft.com/office/drawing/2014/main" id="{3AB8B084-0481-1DC8-923A-0C7C60786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8826" y="1039813"/>
                <a:ext cx="71438" cy="69850"/>
              </a:xfrm>
              <a:custGeom>
                <a:avLst/>
                <a:gdLst>
                  <a:gd name="T0" fmla="*/ 12 w 53"/>
                  <a:gd name="T1" fmla="*/ 51 h 51"/>
                  <a:gd name="T2" fmla="*/ 11 w 53"/>
                  <a:gd name="T3" fmla="*/ 51 h 51"/>
                  <a:gd name="T4" fmla="*/ 1 w 53"/>
                  <a:gd name="T5" fmla="*/ 11 h 51"/>
                  <a:gd name="T6" fmla="*/ 1 w 53"/>
                  <a:gd name="T7" fmla="*/ 10 h 51"/>
                  <a:gd name="T8" fmla="*/ 1 w 53"/>
                  <a:gd name="T9" fmla="*/ 10 h 51"/>
                  <a:gd name="T10" fmla="*/ 42 w 53"/>
                  <a:gd name="T11" fmla="*/ 0 h 51"/>
                  <a:gd name="T12" fmla="*/ 43 w 53"/>
                  <a:gd name="T13" fmla="*/ 0 h 51"/>
                  <a:gd name="T14" fmla="*/ 53 w 53"/>
                  <a:gd name="T15" fmla="*/ 40 h 51"/>
                  <a:gd name="T16" fmla="*/ 52 w 53"/>
                  <a:gd name="T17" fmla="*/ 41 h 51"/>
                  <a:gd name="T18" fmla="*/ 12 w 53"/>
                  <a:gd name="T1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1">
                    <a:moveTo>
                      <a:pt x="12" y="51"/>
                    </a:moveTo>
                    <a:cubicBezTo>
                      <a:pt x="11" y="51"/>
                      <a:pt x="11" y="51"/>
                      <a:pt x="11" y="5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1"/>
                      <a:pt x="1" y="11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3" y="0"/>
                      <a:pt x="43" y="0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40"/>
                      <a:pt x="53" y="41"/>
                      <a:pt x="52" y="41"/>
                    </a:cubicBezTo>
                    <a:cubicBezTo>
                      <a:pt x="12" y="51"/>
                      <a:pt x="12" y="51"/>
                      <a:pt x="12" y="51"/>
                    </a:cubicBez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23">
                <a:extLst>
                  <a:ext uri="{FF2B5EF4-FFF2-40B4-BE49-F238E27FC236}">
                    <a16:creationId xmlns:a16="http://schemas.microsoft.com/office/drawing/2014/main" id="{FA0F40F9-F8FD-B524-E33A-5F302327DB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72476" y="1033463"/>
                <a:ext cx="85725" cy="82550"/>
              </a:xfrm>
              <a:custGeom>
                <a:avLst/>
                <a:gdLst>
                  <a:gd name="T0" fmla="*/ 44 w 63"/>
                  <a:gd name="T1" fmla="*/ 10 h 61"/>
                  <a:gd name="T2" fmla="*/ 53 w 63"/>
                  <a:gd name="T3" fmla="*/ 42 h 61"/>
                  <a:gd name="T4" fmla="*/ 19 w 63"/>
                  <a:gd name="T5" fmla="*/ 51 h 61"/>
                  <a:gd name="T6" fmla="*/ 11 w 63"/>
                  <a:gd name="T7" fmla="*/ 19 h 61"/>
                  <a:gd name="T8" fmla="*/ 44 w 63"/>
                  <a:gd name="T9" fmla="*/ 10 h 61"/>
                  <a:gd name="T10" fmla="*/ 47 w 63"/>
                  <a:gd name="T11" fmla="*/ 0 h 61"/>
                  <a:gd name="T12" fmla="*/ 45 w 63"/>
                  <a:gd name="T13" fmla="*/ 0 h 61"/>
                  <a:gd name="T14" fmla="*/ 5 w 63"/>
                  <a:gd name="T15" fmla="*/ 11 h 61"/>
                  <a:gd name="T16" fmla="*/ 1 w 63"/>
                  <a:gd name="T17" fmla="*/ 17 h 61"/>
                  <a:gd name="T18" fmla="*/ 11 w 63"/>
                  <a:gd name="T19" fmla="*/ 57 h 61"/>
                  <a:gd name="T20" fmla="*/ 17 w 63"/>
                  <a:gd name="T21" fmla="*/ 61 h 61"/>
                  <a:gd name="T22" fmla="*/ 18 w 63"/>
                  <a:gd name="T23" fmla="*/ 61 h 61"/>
                  <a:gd name="T24" fmla="*/ 58 w 63"/>
                  <a:gd name="T25" fmla="*/ 50 h 61"/>
                  <a:gd name="T26" fmla="*/ 62 w 63"/>
                  <a:gd name="T27" fmla="*/ 44 h 61"/>
                  <a:gd name="T28" fmla="*/ 52 w 63"/>
                  <a:gd name="T29" fmla="*/ 4 h 61"/>
                  <a:gd name="T30" fmla="*/ 47 w 63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1">
                    <a:moveTo>
                      <a:pt x="44" y="10"/>
                    </a:moveTo>
                    <a:cubicBezTo>
                      <a:pt x="53" y="42"/>
                      <a:pt x="53" y="42"/>
                      <a:pt x="53" y="4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44" y="10"/>
                      <a:pt x="44" y="10"/>
                      <a:pt x="44" y="10"/>
                    </a:cubicBezTo>
                    <a:close/>
                    <a:moveTo>
                      <a:pt x="47" y="0"/>
                    </a:moveTo>
                    <a:cubicBezTo>
                      <a:pt x="46" y="0"/>
                      <a:pt x="46" y="0"/>
                      <a:pt x="45" y="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2" y="11"/>
                      <a:pt x="0" y="14"/>
                      <a:pt x="1" y="1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2" y="59"/>
                      <a:pt x="14" y="61"/>
                      <a:pt x="17" y="61"/>
                    </a:cubicBezTo>
                    <a:cubicBezTo>
                      <a:pt x="17" y="61"/>
                      <a:pt x="18" y="61"/>
                      <a:pt x="18" y="61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61" y="50"/>
                      <a:pt x="63" y="47"/>
                      <a:pt x="62" y="44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2" y="2"/>
                      <a:pt x="49" y="0"/>
                      <a:pt x="47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24">
                <a:extLst>
                  <a:ext uri="{FF2B5EF4-FFF2-40B4-BE49-F238E27FC236}">
                    <a16:creationId xmlns:a16="http://schemas.microsoft.com/office/drawing/2014/main" id="{8373D054-60E8-2330-0230-219708A9BD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6276" y="1060450"/>
                <a:ext cx="71438" cy="71438"/>
              </a:xfrm>
              <a:custGeom>
                <a:avLst/>
                <a:gdLst>
                  <a:gd name="T0" fmla="*/ 12 w 53"/>
                  <a:gd name="T1" fmla="*/ 52 h 52"/>
                  <a:gd name="T2" fmla="*/ 11 w 53"/>
                  <a:gd name="T3" fmla="*/ 52 h 52"/>
                  <a:gd name="T4" fmla="*/ 0 w 53"/>
                  <a:gd name="T5" fmla="*/ 12 h 52"/>
                  <a:gd name="T6" fmla="*/ 1 w 53"/>
                  <a:gd name="T7" fmla="*/ 11 h 52"/>
                  <a:gd name="T8" fmla="*/ 41 w 53"/>
                  <a:gd name="T9" fmla="*/ 0 h 52"/>
                  <a:gd name="T10" fmla="*/ 41 w 53"/>
                  <a:gd name="T11" fmla="*/ 0 h 52"/>
                  <a:gd name="T12" fmla="*/ 43 w 53"/>
                  <a:gd name="T13" fmla="*/ 1 h 52"/>
                  <a:gd name="T14" fmla="*/ 53 w 53"/>
                  <a:gd name="T15" fmla="*/ 41 h 52"/>
                  <a:gd name="T16" fmla="*/ 52 w 53"/>
                  <a:gd name="T17" fmla="*/ 42 h 52"/>
                  <a:gd name="T18" fmla="*/ 12 w 53"/>
                  <a:gd name="T1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2">
                    <a:moveTo>
                      <a:pt x="12" y="52"/>
                    </a:moveTo>
                    <a:cubicBezTo>
                      <a:pt x="11" y="52"/>
                      <a:pt x="11" y="52"/>
                      <a:pt x="11" y="5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1" y="11"/>
                      <a:pt x="1" y="11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2" y="1"/>
                      <a:pt x="43" y="1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3" y="41"/>
                      <a:pt x="53" y="42"/>
                      <a:pt x="52" y="42"/>
                    </a:cubicBezTo>
                    <a:cubicBezTo>
                      <a:pt x="12" y="52"/>
                      <a:pt x="12" y="52"/>
                      <a:pt x="12" y="52"/>
                    </a:cubicBez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25">
                <a:extLst>
                  <a:ext uri="{FF2B5EF4-FFF2-40B4-BE49-F238E27FC236}">
                    <a16:creationId xmlns:a16="http://schemas.microsoft.com/office/drawing/2014/main" id="{3FEC8E50-5AC2-8786-BB87-2A6ADDC5AE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88338" y="1055688"/>
                <a:ext cx="85725" cy="82550"/>
              </a:xfrm>
              <a:custGeom>
                <a:avLst/>
                <a:gdLst>
                  <a:gd name="T0" fmla="*/ 44 w 63"/>
                  <a:gd name="T1" fmla="*/ 10 h 61"/>
                  <a:gd name="T2" fmla="*/ 52 w 63"/>
                  <a:gd name="T3" fmla="*/ 42 h 61"/>
                  <a:gd name="T4" fmla="*/ 19 w 63"/>
                  <a:gd name="T5" fmla="*/ 51 h 61"/>
                  <a:gd name="T6" fmla="*/ 11 w 63"/>
                  <a:gd name="T7" fmla="*/ 18 h 61"/>
                  <a:gd name="T8" fmla="*/ 44 w 63"/>
                  <a:gd name="T9" fmla="*/ 10 h 61"/>
                  <a:gd name="T10" fmla="*/ 47 w 63"/>
                  <a:gd name="T11" fmla="*/ 0 h 61"/>
                  <a:gd name="T12" fmla="*/ 45 w 63"/>
                  <a:gd name="T13" fmla="*/ 0 h 61"/>
                  <a:gd name="T14" fmla="*/ 5 w 63"/>
                  <a:gd name="T15" fmla="*/ 10 h 61"/>
                  <a:gd name="T16" fmla="*/ 1 w 63"/>
                  <a:gd name="T17" fmla="*/ 17 h 61"/>
                  <a:gd name="T18" fmla="*/ 11 w 63"/>
                  <a:gd name="T19" fmla="*/ 57 h 61"/>
                  <a:gd name="T20" fmla="*/ 17 w 63"/>
                  <a:gd name="T21" fmla="*/ 61 h 61"/>
                  <a:gd name="T22" fmla="*/ 18 w 63"/>
                  <a:gd name="T23" fmla="*/ 61 h 61"/>
                  <a:gd name="T24" fmla="*/ 58 w 63"/>
                  <a:gd name="T25" fmla="*/ 50 h 61"/>
                  <a:gd name="T26" fmla="*/ 62 w 63"/>
                  <a:gd name="T27" fmla="*/ 43 h 61"/>
                  <a:gd name="T28" fmla="*/ 52 w 63"/>
                  <a:gd name="T29" fmla="*/ 4 h 61"/>
                  <a:gd name="T30" fmla="*/ 47 w 63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1">
                    <a:moveTo>
                      <a:pt x="44" y="10"/>
                    </a:moveTo>
                    <a:cubicBezTo>
                      <a:pt x="52" y="42"/>
                      <a:pt x="52" y="42"/>
                      <a:pt x="52" y="4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44" y="10"/>
                      <a:pt x="44" y="10"/>
                      <a:pt x="44" y="10"/>
                    </a:cubicBezTo>
                    <a:close/>
                    <a:moveTo>
                      <a:pt x="47" y="0"/>
                    </a:moveTo>
                    <a:cubicBezTo>
                      <a:pt x="46" y="0"/>
                      <a:pt x="46" y="0"/>
                      <a:pt x="45" y="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2" y="11"/>
                      <a:pt x="0" y="14"/>
                      <a:pt x="1" y="1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2" y="59"/>
                      <a:pt x="14" y="61"/>
                      <a:pt x="17" y="61"/>
                    </a:cubicBezTo>
                    <a:cubicBezTo>
                      <a:pt x="17" y="61"/>
                      <a:pt x="18" y="61"/>
                      <a:pt x="18" y="61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61" y="50"/>
                      <a:pt x="63" y="46"/>
                      <a:pt x="62" y="43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1" y="1"/>
                      <a:pt x="49" y="0"/>
                      <a:pt x="47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26">
                <a:extLst>
                  <a:ext uri="{FF2B5EF4-FFF2-40B4-BE49-F238E27FC236}">
                    <a16:creationId xmlns:a16="http://schemas.microsoft.com/office/drawing/2014/main" id="{ED1F0BDF-89F3-C961-24EC-077637B09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2138" y="1082675"/>
                <a:ext cx="73025" cy="71438"/>
              </a:xfrm>
              <a:custGeom>
                <a:avLst/>
                <a:gdLst>
                  <a:gd name="T0" fmla="*/ 11 w 53"/>
                  <a:gd name="T1" fmla="*/ 52 h 52"/>
                  <a:gd name="T2" fmla="*/ 10 w 53"/>
                  <a:gd name="T3" fmla="*/ 51 h 52"/>
                  <a:gd name="T4" fmla="*/ 0 w 53"/>
                  <a:gd name="T5" fmla="*/ 12 h 52"/>
                  <a:gd name="T6" fmla="*/ 1 w 53"/>
                  <a:gd name="T7" fmla="*/ 11 h 52"/>
                  <a:gd name="T8" fmla="*/ 41 w 53"/>
                  <a:gd name="T9" fmla="*/ 0 h 52"/>
                  <a:gd name="T10" fmla="*/ 42 w 53"/>
                  <a:gd name="T11" fmla="*/ 1 h 52"/>
                  <a:gd name="T12" fmla="*/ 53 w 53"/>
                  <a:gd name="T13" fmla="*/ 40 h 52"/>
                  <a:gd name="T14" fmla="*/ 52 w 53"/>
                  <a:gd name="T15" fmla="*/ 42 h 52"/>
                  <a:gd name="T16" fmla="*/ 12 w 53"/>
                  <a:gd name="T17" fmla="*/ 52 h 52"/>
                  <a:gd name="T18" fmla="*/ 11 w 53"/>
                  <a:gd name="T1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2">
                    <a:moveTo>
                      <a:pt x="11" y="52"/>
                    </a:moveTo>
                    <a:cubicBezTo>
                      <a:pt x="11" y="52"/>
                      <a:pt x="11" y="52"/>
                      <a:pt x="10" y="5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1"/>
                      <a:pt x="0" y="11"/>
                      <a:pt x="1" y="11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2" y="0"/>
                      <a:pt x="42" y="1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41"/>
                      <a:pt x="52" y="42"/>
                      <a:pt x="52" y="42"/>
                    </a:cubicBezTo>
                    <a:cubicBezTo>
                      <a:pt x="12" y="52"/>
                      <a:pt x="12" y="52"/>
                      <a:pt x="12" y="52"/>
                    </a:cubicBezTo>
                    <a:lnTo>
                      <a:pt x="11" y="52"/>
                    </a:ln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27">
                <a:extLst>
                  <a:ext uri="{FF2B5EF4-FFF2-40B4-BE49-F238E27FC236}">
                    <a16:creationId xmlns:a16="http://schemas.microsoft.com/office/drawing/2014/main" id="{E4632043-FDAE-5598-4DCE-F0AEB66BF0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05788" y="1077913"/>
                <a:ext cx="85725" cy="82550"/>
              </a:xfrm>
              <a:custGeom>
                <a:avLst/>
                <a:gdLst>
                  <a:gd name="T0" fmla="*/ 44 w 63"/>
                  <a:gd name="T1" fmla="*/ 10 h 61"/>
                  <a:gd name="T2" fmla="*/ 52 w 63"/>
                  <a:gd name="T3" fmla="*/ 42 h 61"/>
                  <a:gd name="T4" fmla="*/ 19 w 63"/>
                  <a:gd name="T5" fmla="*/ 51 h 61"/>
                  <a:gd name="T6" fmla="*/ 10 w 63"/>
                  <a:gd name="T7" fmla="*/ 18 h 61"/>
                  <a:gd name="T8" fmla="*/ 44 w 63"/>
                  <a:gd name="T9" fmla="*/ 10 h 61"/>
                  <a:gd name="T10" fmla="*/ 46 w 63"/>
                  <a:gd name="T11" fmla="*/ 0 h 61"/>
                  <a:gd name="T12" fmla="*/ 45 w 63"/>
                  <a:gd name="T13" fmla="*/ 0 h 61"/>
                  <a:gd name="T14" fmla="*/ 5 w 63"/>
                  <a:gd name="T15" fmla="*/ 10 h 61"/>
                  <a:gd name="T16" fmla="*/ 1 w 63"/>
                  <a:gd name="T17" fmla="*/ 17 h 61"/>
                  <a:gd name="T18" fmla="*/ 11 w 63"/>
                  <a:gd name="T19" fmla="*/ 57 h 61"/>
                  <a:gd name="T20" fmla="*/ 16 w 63"/>
                  <a:gd name="T21" fmla="*/ 61 h 61"/>
                  <a:gd name="T22" fmla="*/ 18 w 63"/>
                  <a:gd name="T23" fmla="*/ 61 h 61"/>
                  <a:gd name="T24" fmla="*/ 58 w 63"/>
                  <a:gd name="T25" fmla="*/ 50 h 61"/>
                  <a:gd name="T26" fmla="*/ 62 w 63"/>
                  <a:gd name="T27" fmla="*/ 43 h 61"/>
                  <a:gd name="T28" fmla="*/ 52 w 63"/>
                  <a:gd name="T29" fmla="*/ 4 h 61"/>
                  <a:gd name="T30" fmla="*/ 46 w 63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1">
                    <a:moveTo>
                      <a:pt x="44" y="10"/>
                    </a:moveTo>
                    <a:cubicBezTo>
                      <a:pt x="52" y="42"/>
                      <a:pt x="52" y="42"/>
                      <a:pt x="52" y="4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44" y="10"/>
                      <a:pt x="44" y="10"/>
                      <a:pt x="44" y="10"/>
                    </a:cubicBezTo>
                    <a:close/>
                    <a:moveTo>
                      <a:pt x="46" y="0"/>
                    </a:moveTo>
                    <a:cubicBezTo>
                      <a:pt x="46" y="0"/>
                      <a:pt x="45" y="0"/>
                      <a:pt x="45" y="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2" y="11"/>
                      <a:pt x="0" y="14"/>
                      <a:pt x="1" y="1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2" y="59"/>
                      <a:pt x="14" y="61"/>
                      <a:pt x="16" y="61"/>
                    </a:cubicBezTo>
                    <a:cubicBezTo>
                      <a:pt x="17" y="61"/>
                      <a:pt x="17" y="61"/>
                      <a:pt x="18" y="61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61" y="49"/>
                      <a:pt x="63" y="46"/>
                      <a:pt x="62" y="43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1" y="1"/>
                      <a:pt x="49" y="0"/>
                      <a:pt x="46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28">
                <a:extLst>
                  <a:ext uri="{FF2B5EF4-FFF2-40B4-BE49-F238E27FC236}">
                    <a16:creationId xmlns:a16="http://schemas.microsoft.com/office/drawing/2014/main" id="{B809CF84-C1DD-F1AE-3BDF-56DE87496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9588" y="1104900"/>
                <a:ext cx="71438" cy="69850"/>
              </a:xfrm>
              <a:custGeom>
                <a:avLst/>
                <a:gdLst>
                  <a:gd name="T0" fmla="*/ 11 w 53"/>
                  <a:gd name="T1" fmla="*/ 52 h 52"/>
                  <a:gd name="T2" fmla="*/ 10 w 53"/>
                  <a:gd name="T3" fmla="*/ 51 h 52"/>
                  <a:gd name="T4" fmla="*/ 0 w 53"/>
                  <a:gd name="T5" fmla="*/ 12 h 52"/>
                  <a:gd name="T6" fmla="*/ 1 w 53"/>
                  <a:gd name="T7" fmla="*/ 10 h 52"/>
                  <a:gd name="T8" fmla="*/ 41 w 53"/>
                  <a:gd name="T9" fmla="*/ 0 h 52"/>
                  <a:gd name="T10" fmla="*/ 41 w 53"/>
                  <a:gd name="T11" fmla="*/ 0 h 52"/>
                  <a:gd name="T12" fmla="*/ 42 w 53"/>
                  <a:gd name="T13" fmla="*/ 1 h 52"/>
                  <a:gd name="T14" fmla="*/ 52 w 53"/>
                  <a:gd name="T15" fmla="*/ 40 h 52"/>
                  <a:gd name="T16" fmla="*/ 52 w 53"/>
                  <a:gd name="T17" fmla="*/ 42 h 52"/>
                  <a:gd name="T18" fmla="*/ 11 w 53"/>
                  <a:gd name="T1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2">
                    <a:moveTo>
                      <a:pt x="11" y="52"/>
                    </a:moveTo>
                    <a:cubicBezTo>
                      <a:pt x="11" y="52"/>
                      <a:pt x="10" y="52"/>
                      <a:pt x="10" y="5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1"/>
                      <a:pt x="0" y="11"/>
                      <a:pt x="1" y="1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2" y="0"/>
                      <a:pt x="42" y="1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3" y="41"/>
                      <a:pt x="52" y="41"/>
                      <a:pt x="52" y="42"/>
                    </a:cubicBezTo>
                    <a:cubicBezTo>
                      <a:pt x="11" y="52"/>
                      <a:pt x="11" y="52"/>
                      <a:pt x="11" y="52"/>
                    </a:cubicBez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29">
                <a:extLst>
                  <a:ext uri="{FF2B5EF4-FFF2-40B4-BE49-F238E27FC236}">
                    <a16:creationId xmlns:a16="http://schemas.microsoft.com/office/drawing/2014/main" id="{890E589C-3812-9B21-4A6B-EB185322DA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23238" y="1096963"/>
                <a:ext cx="85725" cy="85725"/>
              </a:xfrm>
              <a:custGeom>
                <a:avLst/>
                <a:gdLst>
                  <a:gd name="T0" fmla="*/ 44 w 63"/>
                  <a:gd name="T1" fmla="*/ 10 h 62"/>
                  <a:gd name="T2" fmla="*/ 52 w 63"/>
                  <a:gd name="T3" fmla="*/ 43 h 62"/>
                  <a:gd name="T4" fmla="*/ 19 w 63"/>
                  <a:gd name="T5" fmla="*/ 52 h 62"/>
                  <a:gd name="T6" fmla="*/ 10 w 63"/>
                  <a:gd name="T7" fmla="*/ 19 h 62"/>
                  <a:gd name="T8" fmla="*/ 44 w 63"/>
                  <a:gd name="T9" fmla="*/ 10 h 62"/>
                  <a:gd name="T10" fmla="*/ 46 w 63"/>
                  <a:gd name="T11" fmla="*/ 0 h 62"/>
                  <a:gd name="T12" fmla="*/ 45 w 63"/>
                  <a:gd name="T13" fmla="*/ 1 h 62"/>
                  <a:gd name="T14" fmla="*/ 4 w 63"/>
                  <a:gd name="T15" fmla="*/ 11 h 62"/>
                  <a:gd name="T16" fmla="*/ 0 w 63"/>
                  <a:gd name="T17" fmla="*/ 18 h 62"/>
                  <a:gd name="T18" fmla="*/ 11 w 63"/>
                  <a:gd name="T19" fmla="*/ 57 h 62"/>
                  <a:gd name="T20" fmla="*/ 16 w 63"/>
                  <a:gd name="T21" fmla="*/ 62 h 62"/>
                  <a:gd name="T22" fmla="*/ 18 w 63"/>
                  <a:gd name="T23" fmla="*/ 61 h 62"/>
                  <a:gd name="T24" fmla="*/ 58 w 63"/>
                  <a:gd name="T25" fmla="*/ 51 h 62"/>
                  <a:gd name="T26" fmla="*/ 62 w 63"/>
                  <a:gd name="T27" fmla="*/ 44 h 62"/>
                  <a:gd name="T28" fmla="*/ 52 w 63"/>
                  <a:gd name="T29" fmla="*/ 5 h 62"/>
                  <a:gd name="T30" fmla="*/ 46 w 63"/>
                  <a:gd name="T3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2">
                    <a:moveTo>
                      <a:pt x="44" y="10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44" y="10"/>
                      <a:pt x="44" y="10"/>
                      <a:pt x="44" y="10"/>
                    </a:cubicBezTo>
                    <a:close/>
                    <a:moveTo>
                      <a:pt x="46" y="0"/>
                    </a:moveTo>
                    <a:cubicBezTo>
                      <a:pt x="46" y="0"/>
                      <a:pt x="45" y="0"/>
                      <a:pt x="45" y="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" y="12"/>
                      <a:pt x="0" y="15"/>
                      <a:pt x="0" y="18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1" y="60"/>
                      <a:pt x="14" y="62"/>
                      <a:pt x="16" y="62"/>
                    </a:cubicBezTo>
                    <a:cubicBezTo>
                      <a:pt x="17" y="62"/>
                      <a:pt x="17" y="62"/>
                      <a:pt x="18" y="6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1" y="50"/>
                      <a:pt x="63" y="47"/>
                      <a:pt x="62" y="44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1" y="2"/>
                      <a:pt x="49" y="0"/>
                      <a:pt x="46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30">
                <a:extLst>
                  <a:ext uri="{FF2B5EF4-FFF2-40B4-BE49-F238E27FC236}">
                    <a16:creationId xmlns:a16="http://schemas.microsoft.com/office/drawing/2014/main" id="{E55FD3BA-258D-4285-BCCB-B7393DC286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7038" y="1125538"/>
                <a:ext cx="69850" cy="71438"/>
              </a:xfrm>
              <a:custGeom>
                <a:avLst/>
                <a:gdLst>
                  <a:gd name="T0" fmla="*/ 11 w 52"/>
                  <a:gd name="T1" fmla="*/ 52 h 52"/>
                  <a:gd name="T2" fmla="*/ 10 w 52"/>
                  <a:gd name="T3" fmla="*/ 51 h 52"/>
                  <a:gd name="T4" fmla="*/ 0 w 52"/>
                  <a:gd name="T5" fmla="*/ 12 h 52"/>
                  <a:gd name="T6" fmla="*/ 0 w 52"/>
                  <a:gd name="T7" fmla="*/ 10 h 52"/>
                  <a:gd name="T8" fmla="*/ 41 w 52"/>
                  <a:gd name="T9" fmla="*/ 0 h 52"/>
                  <a:gd name="T10" fmla="*/ 42 w 52"/>
                  <a:gd name="T11" fmla="*/ 1 h 52"/>
                  <a:gd name="T12" fmla="*/ 52 w 52"/>
                  <a:gd name="T13" fmla="*/ 40 h 52"/>
                  <a:gd name="T14" fmla="*/ 52 w 52"/>
                  <a:gd name="T15" fmla="*/ 41 h 52"/>
                  <a:gd name="T16" fmla="*/ 51 w 52"/>
                  <a:gd name="T17" fmla="*/ 41 h 52"/>
                  <a:gd name="T18" fmla="*/ 11 w 52"/>
                  <a:gd name="T1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52">
                    <a:moveTo>
                      <a:pt x="11" y="52"/>
                    </a:moveTo>
                    <a:cubicBezTo>
                      <a:pt x="11" y="52"/>
                      <a:pt x="10" y="52"/>
                      <a:pt x="10" y="5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1"/>
                      <a:pt x="0" y="10"/>
                      <a:pt x="0" y="1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2" y="0"/>
                      <a:pt x="42" y="1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40"/>
                      <a:pt x="52" y="41"/>
                      <a:pt x="52" y="41"/>
                    </a:cubicBezTo>
                    <a:cubicBezTo>
                      <a:pt x="52" y="41"/>
                      <a:pt x="52" y="41"/>
                      <a:pt x="51" y="41"/>
                    </a:cubicBezTo>
                    <a:cubicBezTo>
                      <a:pt x="11" y="52"/>
                      <a:pt x="11" y="52"/>
                      <a:pt x="11" y="52"/>
                    </a:cubicBez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31">
                <a:extLst>
                  <a:ext uri="{FF2B5EF4-FFF2-40B4-BE49-F238E27FC236}">
                    <a16:creationId xmlns:a16="http://schemas.microsoft.com/office/drawing/2014/main" id="{6A09868A-C913-F273-126D-A625DBA33A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9101" y="1119188"/>
                <a:ext cx="84138" cy="82550"/>
              </a:xfrm>
              <a:custGeom>
                <a:avLst/>
                <a:gdLst>
                  <a:gd name="T0" fmla="*/ 43 w 62"/>
                  <a:gd name="T1" fmla="*/ 10 h 61"/>
                  <a:gd name="T2" fmla="*/ 52 w 62"/>
                  <a:gd name="T3" fmla="*/ 43 h 61"/>
                  <a:gd name="T4" fmla="*/ 18 w 62"/>
                  <a:gd name="T5" fmla="*/ 51 h 61"/>
                  <a:gd name="T6" fmla="*/ 10 w 62"/>
                  <a:gd name="T7" fmla="*/ 19 h 61"/>
                  <a:gd name="T8" fmla="*/ 43 w 62"/>
                  <a:gd name="T9" fmla="*/ 10 h 61"/>
                  <a:gd name="T10" fmla="*/ 46 w 62"/>
                  <a:gd name="T11" fmla="*/ 0 h 61"/>
                  <a:gd name="T12" fmla="*/ 45 w 62"/>
                  <a:gd name="T13" fmla="*/ 0 h 61"/>
                  <a:gd name="T14" fmla="*/ 4 w 62"/>
                  <a:gd name="T15" fmla="*/ 11 h 61"/>
                  <a:gd name="T16" fmla="*/ 0 w 62"/>
                  <a:gd name="T17" fmla="*/ 18 h 61"/>
                  <a:gd name="T18" fmla="*/ 10 w 62"/>
                  <a:gd name="T19" fmla="*/ 57 h 61"/>
                  <a:gd name="T20" fmla="*/ 16 w 62"/>
                  <a:gd name="T21" fmla="*/ 61 h 61"/>
                  <a:gd name="T22" fmla="*/ 17 w 62"/>
                  <a:gd name="T23" fmla="*/ 61 h 61"/>
                  <a:gd name="T24" fmla="*/ 58 w 62"/>
                  <a:gd name="T25" fmla="*/ 51 h 61"/>
                  <a:gd name="T26" fmla="*/ 62 w 62"/>
                  <a:gd name="T27" fmla="*/ 44 h 61"/>
                  <a:gd name="T28" fmla="*/ 51 w 62"/>
                  <a:gd name="T29" fmla="*/ 4 h 61"/>
                  <a:gd name="T30" fmla="*/ 46 w 62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2" h="61">
                    <a:moveTo>
                      <a:pt x="43" y="10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43" y="10"/>
                      <a:pt x="43" y="10"/>
                      <a:pt x="43" y="10"/>
                    </a:cubicBezTo>
                    <a:close/>
                    <a:moveTo>
                      <a:pt x="46" y="0"/>
                    </a:moveTo>
                    <a:cubicBezTo>
                      <a:pt x="46" y="0"/>
                      <a:pt x="45" y="0"/>
                      <a:pt x="45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" y="12"/>
                      <a:pt x="0" y="15"/>
                      <a:pt x="0" y="18"/>
                    </a:cubicBezTo>
                    <a:cubicBezTo>
                      <a:pt x="10" y="57"/>
                      <a:pt x="10" y="57"/>
                      <a:pt x="10" y="57"/>
                    </a:cubicBezTo>
                    <a:cubicBezTo>
                      <a:pt x="11" y="60"/>
                      <a:pt x="13" y="61"/>
                      <a:pt x="16" y="61"/>
                    </a:cubicBezTo>
                    <a:cubicBezTo>
                      <a:pt x="16" y="61"/>
                      <a:pt x="17" y="61"/>
                      <a:pt x="17" y="6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1" y="50"/>
                      <a:pt x="62" y="47"/>
                      <a:pt x="62" y="44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1" y="2"/>
                      <a:pt x="48" y="0"/>
                      <a:pt x="46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32">
                <a:extLst>
                  <a:ext uri="{FF2B5EF4-FFF2-40B4-BE49-F238E27FC236}">
                    <a16:creationId xmlns:a16="http://schemas.microsoft.com/office/drawing/2014/main" id="{B67486EF-9F2D-8DE0-59E2-820168D45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1313" y="1147763"/>
                <a:ext cx="73025" cy="71438"/>
              </a:xfrm>
              <a:custGeom>
                <a:avLst/>
                <a:gdLst>
                  <a:gd name="T0" fmla="*/ 12 w 53"/>
                  <a:gd name="T1" fmla="*/ 52 h 52"/>
                  <a:gd name="T2" fmla="*/ 11 w 53"/>
                  <a:gd name="T3" fmla="*/ 51 h 52"/>
                  <a:gd name="T4" fmla="*/ 0 w 53"/>
                  <a:gd name="T5" fmla="*/ 11 h 52"/>
                  <a:gd name="T6" fmla="*/ 1 w 53"/>
                  <a:gd name="T7" fmla="*/ 11 h 52"/>
                  <a:gd name="T8" fmla="*/ 1 w 53"/>
                  <a:gd name="T9" fmla="*/ 10 h 52"/>
                  <a:gd name="T10" fmla="*/ 42 w 53"/>
                  <a:gd name="T11" fmla="*/ 0 h 52"/>
                  <a:gd name="T12" fmla="*/ 42 w 53"/>
                  <a:gd name="T13" fmla="*/ 0 h 52"/>
                  <a:gd name="T14" fmla="*/ 43 w 53"/>
                  <a:gd name="T15" fmla="*/ 0 h 52"/>
                  <a:gd name="T16" fmla="*/ 53 w 53"/>
                  <a:gd name="T17" fmla="*/ 40 h 52"/>
                  <a:gd name="T18" fmla="*/ 52 w 53"/>
                  <a:gd name="T19" fmla="*/ 41 h 52"/>
                  <a:gd name="T20" fmla="*/ 12 w 53"/>
                  <a:gd name="T2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" h="52">
                    <a:moveTo>
                      <a:pt x="12" y="52"/>
                    </a:moveTo>
                    <a:cubicBezTo>
                      <a:pt x="11" y="52"/>
                      <a:pt x="11" y="51"/>
                      <a:pt x="11" y="5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3" y="0"/>
                      <a:pt x="43" y="0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41"/>
                      <a:pt x="53" y="41"/>
                      <a:pt x="52" y="41"/>
                    </a:cubicBezTo>
                    <a:cubicBezTo>
                      <a:pt x="12" y="52"/>
                      <a:pt x="12" y="52"/>
                      <a:pt x="12" y="52"/>
                    </a:cubicBez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33">
                <a:extLst>
                  <a:ext uri="{FF2B5EF4-FFF2-40B4-BE49-F238E27FC236}">
                    <a16:creationId xmlns:a16="http://schemas.microsoft.com/office/drawing/2014/main" id="{518DE90F-E8F4-99A2-3460-0674485FCE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54963" y="1141413"/>
                <a:ext cx="85725" cy="82550"/>
              </a:xfrm>
              <a:custGeom>
                <a:avLst/>
                <a:gdLst>
                  <a:gd name="T0" fmla="*/ 44 w 63"/>
                  <a:gd name="T1" fmla="*/ 10 h 61"/>
                  <a:gd name="T2" fmla="*/ 53 w 63"/>
                  <a:gd name="T3" fmla="*/ 43 h 61"/>
                  <a:gd name="T4" fmla="*/ 19 w 63"/>
                  <a:gd name="T5" fmla="*/ 51 h 61"/>
                  <a:gd name="T6" fmla="*/ 11 w 63"/>
                  <a:gd name="T7" fmla="*/ 19 h 61"/>
                  <a:gd name="T8" fmla="*/ 44 w 63"/>
                  <a:gd name="T9" fmla="*/ 10 h 61"/>
                  <a:gd name="T10" fmla="*/ 47 w 63"/>
                  <a:gd name="T11" fmla="*/ 0 h 61"/>
                  <a:gd name="T12" fmla="*/ 45 w 63"/>
                  <a:gd name="T13" fmla="*/ 0 h 61"/>
                  <a:gd name="T14" fmla="*/ 5 w 63"/>
                  <a:gd name="T15" fmla="*/ 11 h 61"/>
                  <a:gd name="T16" fmla="*/ 1 w 63"/>
                  <a:gd name="T17" fmla="*/ 18 h 61"/>
                  <a:gd name="T18" fmla="*/ 11 w 63"/>
                  <a:gd name="T19" fmla="*/ 57 h 61"/>
                  <a:gd name="T20" fmla="*/ 17 w 63"/>
                  <a:gd name="T21" fmla="*/ 61 h 61"/>
                  <a:gd name="T22" fmla="*/ 18 w 63"/>
                  <a:gd name="T23" fmla="*/ 61 h 61"/>
                  <a:gd name="T24" fmla="*/ 58 w 63"/>
                  <a:gd name="T25" fmla="*/ 51 h 61"/>
                  <a:gd name="T26" fmla="*/ 62 w 63"/>
                  <a:gd name="T27" fmla="*/ 44 h 61"/>
                  <a:gd name="T28" fmla="*/ 52 w 63"/>
                  <a:gd name="T29" fmla="*/ 4 h 61"/>
                  <a:gd name="T30" fmla="*/ 47 w 63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1">
                    <a:moveTo>
                      <a:pt x="44" y="10"/>
                    </a:moveTo>
                    <a:cubicBezTo>
                      <a:pt x="53" y="43"/>
                      <a:pt x="53" y="43"/>
                      <a:pt x="53" y="43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44" y="10"/>
                      <a:pt x="44" y="10"/>
                      <a:pt x="44" y="10"/>
                    </a:cubicBezTo>
                    <a:close/>
                    <a:moveTo>
                      <a:pt x="47" y="0"/>
                    </a:moveTo>
                    <a:cubicBezTo>
                      <a:pt x="46" y="0"/>
                      <a:pt x="46" y="0"/>
                      <a:pt x="45" y="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2" y="12"/>
                      <a:pt x="0" y="15"/>
                      <a:pt x="1" y="18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2" y="60"/>
                      <a:pt x="14" y="61"/>
                      <a:pt x="17" y="61"/>
                    </a:cubicBezTo>
                    <a:cubicBezTo>
                      <a:pt x="17" y="61"/>
                      <a:pt x="18" y="61"/>
                      <a:pt x="18" y="6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1" y="50"/>
                      <a:pt x="63" y="47"/>
                      <a:pt x="62" y="44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2" y="2"/>
                      <a:pt x="49" y="0"/>
                      <a:pt x="47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34">
                <a:extLst>
                  <a:ext uri="{FF2B5EF4-FFF2-40B4-BE49-F238E27FC236}">
                    <a16:creationId xmlns:a16="http://schemas.microsoft.com/office/drawing/2014/main" id="{F0E2E772-4906-8B2E-62A1-AFA083D950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8763" y="1169988"/>
                <a:ext cx="73025" cy="69850"/>
              </a:xfrm>
              <a:custGeom>
                <a:avLst/>
                <a:gdLst>
                  <a:gd name="T0" fmla="*/ 11 w 53"/>
                  <a:gd name="T1" fmla="*/ 52 h 52"/>
                  <a:gd name="T2" fmla="*/ 11 w 53"/>
                  <a:gd name="T3" fmla="*/ 51 h 52"/>
                  <a:gd name="T4" fmla="*/ 0 w 53"/>
                  <a:gd name="T5" fmla="*/ 11 h 52"/>
                  <a:gd name="T6" fmla="*/ 1 w 53"/>
                  <a:gd name="T7" fmla="*/ 10 h 52"/>
                  <a:gd name="T8" fmla="*/ 41 w 53"/>
                  <a:gd name="T9" fmla="*/ 0 h 52"/>
                  <a:gd name="T10" fmla="*/ 41 w 53"/>
                  <a:gd name="T11" fmla="*/ 0 h 52"/>
                  <a:gd name="T12" fmla="*/ 43 w 53"/>
                  <a:gd name="T13" fmla="*/ 0 h 52"/>
                  <a:gd name="T14" fmla="*/ 53 w 53"/>
                  <a:gd name="T15" fmla="*/ 40 h 52"/>
                  <a:gd name="T16" fmla="*/ 52 w 53"/>
                  <a:gd name="T17" fmla="*/ 41 h 52"/>
                  <a:gd name="T18" fmla="*/ 12 w 53"/>
                  <a:gd name="T19" fmla="*/ 52 h 52"/>
                  <a:gd name="T20" fmla="*/ 11 w 53"/>
                  <a:gd name="T2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" h="52">
                    <a:moveTo>
                      <a:pt x="11" y="52"/>
                    </a:moveTo>
                    <a:cubicBezTo>
                      <a:pt x="11" y="52"/>
                      <a:pt x="11" y="51"/>
                      <a:pt x="11" y="5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2" y="0"/>
                      <a:pt x="43" y="0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40"/>
                      <a:pt x="52" y="41"/>
                      <a:pt x="52" y="41"/>
                    </a:cubicBezTo>
                    <a:cubicBezTo>
                      <a:pt x="12" y="52"/>
                      <a:pt x="12" y="52"/>
                      <a:pt x="12" y="52"/>
                    </a:cubicBezTo>
                    <a:lnTo>
                      <a:pt x="11" y="52"/>
                    </a:ln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35">
                <a:extLst>
                  <a:ext uri="{FF2B5EF4-FFF2-40B4-BE49-F238E27FC236}">
                    <a16:creationId xmlns:a16="http://schemas.microsoft.com/office/drawing/2014/main" id="{C16AE611-E4C7-9300-0446-1BE47DFD4B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72413" y="1163638"/>
                <a:ext cx="85725" cy="82550"/>
              </a:xfrm>
              <a:custGeom>
                <a:avLst/>
                <a:gdLst>
                  <a:gd name="T0" fmla="*/ 44 w 63"/>
                  <a:gd name="T1" fmla="*/ 10 h 61"/>
                  <a:gd name="T2" fmla="*/ 52 w 63"/>
                  <a:gd name="T3" fmla="*/ 43 h 61"/>
                  <a:gd name="T4" fmla="*/ 19 w 63"/>
                  <a:gd name="T5" fmla="*/ 51 h 61"/>
                  <a:gd name="T6" fmla="*/ 11 w 63"/>
                  <a:gd name="T7" fmla="*/ 19 h 61"/>
                  <a:gd name="T8" fmla="*/ 44 w 63"/>
                  <a:gd name="T9" fmla="*/ 10 h 61"/>
                  <a:gd name="T10" fmla="*/ 47 w 63"/>
                  <a:gd name="T11" fmla="*/ 0 h 61"/>
                  <a:gd name="T12" fmla="*/ 45 w 63"/>
                  <a:gd name="T13" fmla="*/ 0 h 61"/>
                  <a:gd name="T14" fmla="*/ 5 w 63"/>
                  <a:gd name="T15" fmla="*/ 11 h 61"/>
                  <a:gd name="T16" fmla="*/ 1 w 63"/>
                  <a:gd name="T17" fmla="*/ 17 h 61"/>
                  <a:gd name="T18" fmla="*/ 11 w 63"/>
                  <a:gd name="T19" fmla="*/ 57 h 61"/>
                  <a:gd name="T20" fmla="*/ 16 w 63"/>
                  <a:gd name="T21" fmla="*/ 61 h 61"/>
                  <a:gd name="T22" fmla="*/ 18 w 63"/>
                  <a:gd name="T23" fmla="*/ 61 h 61"/>
                  <a:gd name="T24" fmla="*/ 58 w 63"/>
                  <a:gd name="T25" fmla="*/ 51 h 61"/>
                  <a:gd name="T26" fmla="*/ 62 w 63"/>
                  <a:gd name="T27" fmla="*/ 44 h 61"/>
                  <a:gd name="T28" fmla="*/ 52 w 63"/>
                  <a:gd name="T29" fmla="*/ 4 h 61"/>
                  <a:gd name="T30" fmla="*/ 47 w 63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1">
                    <a:moveTo>
                      <a:pt x="44" y="10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44" y="10"/>
                      <a:pt x="44" y="10"/>
                      <a:pt x="44" y="10"/>
                    </a:cubicBezTo>
                    <a:close/>
                    <a:moveTo>
                      <a:pt x="47" y="0"/>
                    </a:moveTo>
                    <a:cubicBezTo>
                      <a:pt x="46" y="0"/>
                      <a:pt x="46" y="0"/>
                      <a:pt x="45" y="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2" y="11"/>
                      <a:pt x="0" y="14"/>
                      <a:pt x="1" y="1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2" y="59"/>
                      <a:pt x="14" y="61"/>
                      <a:pt x="16" y="61"/>
                    </a:cubicBezTo>
                    <a:cubicBezTo>
                      <a:pt x="17" y="61"/>
                      <a:pt x="17" y="61"/>
                      <a:pt x="18" y="6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1" y="50"/>
                      <a:pt x="63" y="47"/>
                      <a:pt x="62" y="44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1" y="2"/>
                      <a:pt x="49" y="0"/>
                      <a:pt x="47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36">
                <a:extLst>
                  <a:ext uri="{FF2B5EF4-FFF2-40B4-BE49-F238E27FC236}">
                    <a16:creationId xmlns:a16="http://schemas.microsoft.com/office/drawing/2014/main" id="{100FFAF2-90F4-383F-7B01-B998D2F51A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6213" y="1190625"/>
                <a:ext cx="71438" cy="69850"/>
              </a:xfrm>
              <a:custGeom>
                <a:avLst/>
                <a:gdLst>
                  <a:gd name="T0" fmla="*/ 11 w 53"/>
                  <a:gd name="T1" fmla="*/ 52 h 52"/>
                  <a:gd name="T2" fmla="*/ 10 w 53"/>
                  <a:gd name="T3" fmla="*/ 52 h 52"/>
                  <a:gd name="T4" fmla="*/ 0 w 53"/>
                  <a:gd name="T5" fmla="*/ 12 h 52"/>
                  <a:gd name="T6" fmla="*/ 1 w 53"/>
                  <a:gd name="T7" fmla="*/ 11 h 52"/>
                  <a:gd name="T8" fmla="*/ 41 w 53"/>
                  <a:gd name="T9" fmla="*/ 0 h 52"/>
                  <a:gd name="T10" fmla="*/ 42 w 53"/>
                  <a:gd name="T11" fmla="*/ 1 h 52"/>
                  <a:gd name="T12" fmla="*/ 53 w 53"/>
                  <a:gd name="T13" fmla="*/ 41 h 52"/>
                  <a:gd name="T14" fmla="*/ 52 w 53"/>
                  <a:gd name="T15" fmla="*/ 42 h 52"/>
                  <a:gd name="T16" fmla="*/ 12 w 53"/>
                  <a:gd name="T17" fmla="*/ 52 h 52"/>
                  <a:gd name="T18" fmla="*/ 11 w 53"/>
                  <a:gd name="T1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2">
                    <a:moveTo>
                      <a:pt x="11" y="52"/>
                    </a:moveTo>
                    <a:cubicBezTo>
                      <a:pt x="11" y="52"/>
                      <a:pt x="10" y="52"/>
                      <a:pt x="10" y="5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1"/>
                      <a:pt x="1" y="11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2" y="1"/>
                      <a:pt x="42" y="1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3" y="41"/>
                      <a:pt x="52" y="42"/>
                      <a:pt x="52" y="42"/>
                    </a:cubicBezTo>
                    <a:cubicBezTo>
                      <a:pt x="12" y="52"/>
                      <a:pt x="12" y="52"/>
                      <a:pt x="12" y="52"/>
                    </a:cubicBezTo>
                    <a:lnTo>
                      <a:pt x="11" y="52"/>
                    </a:ln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37">
                <a:extLst>
                  <a:ext uri="{FF2B5EF4-FFF2-40B4-BE49-F238E27FC236}">
                    <a16:creationId xmlns:a16="http://schemas.microsoft.com/office/drawing/2014/main" id="{28A7DB3C-508C-CD96-B5CF-F59F14E9A6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8276" y="1184275"/>
                <a:ext cx="87313" cy="84138"/>
              </a:xfrm>
              <a:custGeom>
                <a:avLst/>
                <a:gdLst>
                  <a:gd name="T0" fmla="*/ 44 w 63"/>
                  <a:gd name="T1" fmla="*/ 10 h 61"/>
                  <a:gd name="T2" fmla="*/ 52 w 63"/>
                  <a:gd name="T3" fmla="*/ 42 h 61"/>
                  <a:gd name="T4" fmla="*/ 19 w 63"/>
                  <a:gd name="T5" fmla="*/ 51 h 61"/>
                  <a:gd name="T6" fmla="*/ 10 w 63"/>
                  <a:gd name="T7" fmla="*/ 18 h 61"/>
                  <a:gd name="T8" fmla="*/ 44 w 63"/>
                  <a:gd name="T9" fmla="*/ 10 h 61"/>
                  <a:gd name="T10" fmla="*/ 46 w 63"/>
                  <a:gd name="T11" fmla="*/ 0 h 61"/>
                  <a:gd name="T12" fmla="*/ 45 w 63"/>
                  <a:gd name="T13" fmla="*/ 0 h 61"/>
                  <a:gd name="T14" fmla="*/ 5 w 63"/>
                  <a:gd name="T15" fmla="*/ 10 h 61"/>
                  <a:gd name="T16" fmla="*/ 1 w 63"/>
                  <a:gd name="T17" fmla="*/ 17 h 61"/>
                  <a:gd name="T18" fmla="*/ 11 w 63"/>
                  <a:gd name="T19" fmla="*/ 57 h 61"/>
                  <a:gd name="T20" fmla="*/ 16 w 63"/>
                  <a:gd name="T21" fmla="*/ 61 h 61"/>
                  <a:gd name="T22" fmla="*/ 18 w 63"/>
                  <a:gd name="T23" fmla="*/ 61 h 61"/>
                  <a:gd name="T24" fmla="*/ 58 w 63"/>
                  <a:gd name="T25" fmla="*/ 50 h 61"/>
                  <a:gd name="T26" fmla="*/ 62 w 63"/>
                  <a:gd name="T27" fmla="*/ 44 h 61"/>
                  <a:gd name="T28" fmla="*/ 52 w 63"/>
                  <a:gd name="T29" fmla="*/ 4 h 61"/>
                  <a:gd name="T30" fmla="*/ 46 w 63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1">
                    <a:moveTo>
                      <a:pt x="44" y="10"/>
                    </a:moveTo>
                    <a:cubicBezTo>
                      <a:pt x="52" y="42"/>
                      <a:pt x="52" y="42"/>
                      <a:pt x="52" y="4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44" y="10"/>
                      <a:pt x="44" y="10"/>
                      <a:pt x="44" y="10"/>
                    </a:cubicBezTo>
                    <a:close/>
                    <a:moveTo>
                      <a:pt x="46" y="0"/>
                    </a:moveTo>
                    <a:cubicBezTo>
                      <a:pt x="46" y="0"/>
                      <a:pt x="45" y="0"/>
                      <a:pt x="45" y="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2" y="11"/>
                      <a:pt x="0" y="14"/>
                      <a:pt x="1" y="1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1" y="59"/>
                      <a:pt x="14" y="61"/>
                      <a:pt x="16" y="61"/>
                    </a:cubicBezTo>
                    <a:cubicBezTo>
                      <a:pt x="17" y="61"/>
                      <a:pt x="17" y="61"/>
                      <a:pt x="18" y="61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61" y="50"/>
                      <a:pt x="63" y="47"/>
                      <a:pt x="62" y="44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1" y="2"/>
                      <a:pt x="49" y="0"/>
                      <a:pt x="46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38">
                <a:extLst>
                  <a:ext uri="{FF2B5EF4-FFF2-40B4-BE49-F238E27FC236}">
                    <a16:creationId xmlns:a16="http://schemas.microsoft.com/office/drawing/2014/main" id="{D72E678F-D86D-65AA-674D-B0E929773B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2076" y="1211263"/>
                <a:ext cx="71438" cy="71438"/>
              </a:xfrm>
              <a:custGeom>
                <a:avLst/>
                <a:gdLst>
                  <a:gd name="T0" fmla="*/ 11 w 52"/>
                  <a:gd name="T1" fmla="*/ 52 h 52"/>
                  <a:gd name="T2" fmla="*/ 10 w 52"/>
                  <a:gd name="T3" fmla="*/ 51 h 52"/>
                  <a:gd name="T4" fmla="*/ 0 w 52"/>
                  <a:gd name="T5" fmla="*/ 12 h 52"/>
                  <a:gd name="T6" fmla="*/ 1 w 52"/>
                  <a:gd name="T7" fmla="*/ 11 h 52"/>
                  <a:gd name="T8" fmla="*/ 41 w 52"/>
                  <a:gd name="T9" fmla="*/ 0 h 52"/>
                  <a:gd name="T10" fmla="*/ 41 w 52"/>
                  <a:gd name="T11" fmla="*/ 0 h 52"/>
                  <a:gd name="T12" fmla="*/ 42 w 52"/>
                  <a:gd name="T13" fmla="*/ 1 h 52"/>
                  <a:gd name="T14" fmla="*/ 52 w 52"/>
                  <a:gd name="T15" fmla="*/ 41 h 52"/>
                  <a:gd name="T16" fmla="*/ 52 w 52"/>
                  <a:gd name="T17" fmla="*/ 41 h 52"/>
                  <a:gd name="T18" fmla="*/ 52 w 52"/>
                  <a:gd name="T19" fmla="*/ 42 h 52"/>
                  <a:gd name="T20" fmla="*/ 11 w 52"/>
                  <a:gd name="T2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52">
                    <a:moveTo>
                      <a:pt x="11" y="52"/>
                    </a:moveTo>
                    <a:cubicBezTo>
                      <a:pt x="11" y="52"/>
                      <a:pt x="10" y="52"/>
                      <a:pt x="10" y="5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1"/>
                      <a:pt x="0" y="11"/>
                      <a:pt x="1" y="11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2" y="1"/>
                      <a:pt x="42" y="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41"/>
                      <a:pt x="52" y="42"/>
                      <a:pt x="52" y="42"/>
                    </a:cubicBezTo>
                    <a:cubicBezTo>
                      <a:pt x="11" y="52"/>
                      <a:pt x="11" y="52"/>
                      <a:pt x="11" y="52"/>
                    </a:cubicBez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39">
                <a:extLst>
                  <a:ext uri="{FF2B5EF4-FFF2-40B4-BE49-F238E27FC236}">
                    <a16:creationId xmlns:a16="http://schemas.microsoft.com/office/drawing/2014/main" id="{6EFF9A09-1333-13F1-23A3-95670C8CC6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05726" y="1206500"/>
                <a:ext cx="85725" cy="82550"/>
              </a:xfrm>
              <a:custGeom>
                <a:avLst/>
                <a:gdLst>
                  <a:gd name="T0" fmla="*/ 44 w 63"/>
                  <a:gd name="T1" fmla="*/ 10 h 61"/>
                  <a:gd name="T2" fmla="*/ 52 w 63"/>
                  <a:gd name="T3" fmla="*/ 42 h 61"/>
                  <a:gd name="T4" fmla="*/ 19 w 63"/>
                  <a:gd name="T5" fmla="*/ 51 h 61"/>
                  <a:gd name="T6" fmla="*/ 10 w 63"/>
                  <a:gd name="T7" fmla="*/ 18 h 61"/>
                  <a:gd name="T8" fmla="*/ 44 w 63"/>
                  <a:gd name="T9" fmla="*/ 10 h 61"/>
                  <a:gd name="T10" fmla="*/ 46 w 63"/>
                  <a:gd name="T11" fmla="*/ 0 h 61"/>
                  <a:gd name="T12" fmla="*/ 45 w 63"/>
                  <a:gd name="T13" fmla="*/ 0 h 61"/>
                  <a:gd name="T14" fmla="*/ 4 w 63"/>
                  <a:gd name="T15" fmla="*/ 10 h 61"/>
                  <a:gd name="T16" fmla="*/ 0 w 63"/>
                  <a:gd name="T17" fmla="*/ 17 h 61"/>
                  <a:gd name="T18" fmla="*/ 11 w 63"/>
                  <a:gd name="T19" fmla="*/ 57 h 61"/>
                  <a:gd name="T20" fmla="*/ 16 w 63"/>
                  <a:gd name="T21" fmla="*/ 61 h 61"/>
                  <a:gd name="T22" fmla="*/ 17 w 63"/>
                  <a:gd name="T23" fmla="*/ 61 h 61"/>
                  <a:gd name="T24" fmla="*/ 58 w 63"/>
                  <a:gd name="T25" fmla="*/ 50 h 61"/>
                  <a:gd name="T26" fmla="*/ 62 w 63"/>
                  <a:gd name="T27" fmla="*/ 43 h 61"/>
                  <a:gd name="T28" fmla="*/ 52 w 63"/>
                  <a:gd name="T29" fmla="*/ 4 h 61"/>
                  <a:gd name="T30" fmla="*/ 46 w 63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1">
                    <a:moveTo>
                      <a:pt x="44" y="10"/>
                    </a:moveTo>
                    <a:cubicBezTo>
                      <a:pt x="52" y="42"/>
                      <a:pt x="52" y="42"/>
                      <a:pt x="52" y="4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44" y="10"/>
                      <a:pt x="44" y="10"/>
                      <a:pt x="44" y="10"/>
                    </a:cubicBezTo>
                    <a:close/>
                    <a:moveTo>
                      <a:pt x="46" y="0"/>
                    </a:moveTo>
                    <a:cubicBezTo>
                      <a:pt x="46" y="0"/>
                      <a:pt x="45" y="0"/>
                      <a:pt x="45" y="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1" y="11"/>
                      <a:pt x="0" y="14"/>
                      <a:pt x="0" y="1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1" y="59"/>
                      <a:pt x="14" y="61"/>
                      <a:pt x="16" y="61"/>
                    </a:cubicBezTo>
                    <a:cubicBezTo>
                      <a:pt x="17" y="61"/>
                      <a:pt x="17" y="61"/>
                      <a:pt x="17" y="61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61" y="49"/>
                      <a:pt x="63" y="46"/>
                      <a:pt x="62" y="43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1" y="1"/>
                      <a:pt x="49" y="0"/>
                      <a:pt x="46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40">
                <a:extLst>
                  <a:ext uri="{FF2B5EF4-FFF2-40B4-BE49-F238E27FC236}">
                    <a16:creationId xmlns:a16="http://schemas.microsoft.com/office/drawing/2014/main" id="{02A650B9-AA02-1885-706B-086ECC754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9838" y="1233488"/>
                <a:ext cx="111125" cy="80963"/>
              </a:xfrm>
              <a:custGeom>
                <a:avLst/>
                <a:gdLst>
                  <a:gd name="T0" fmla="*/ 11 w 81"/>
                  <a:gd name="T1" fmla="*/ 59 h 59"/>
                  <a:gd name="T2" fmla="*/ 10 w 81"/>
                  <a:gd name="T3" fmla="*/ 59 h 59"/>
                  <a:gd name="T4" fmla="*/ 0 w 81"/>
                  <a:gd name="T5" fmla="*/ 19 h 59"/>
                  <a:gd name="T6" fmla="*/ 1 w 81"/>
                  <a:gd name="T7" fmla="*/ 18 h 59"/>
                  <a:gd name="T8" fmla="*/ 70 w 81"/>
                  <a:gd name="T9" fmla="*/ 0 h 59"/>
                  <a:gd name="T10" fmla="*/ 71 w 81"/>
                  <a:gd name="T11" fmla="*/ 1 h 59"/>
                  <a:gd name="T12" fmla="*/ 81 w 81"/>
                  <a:gd name="T13" fmla="*/ 40 h 59"/>
                  <a:gd name="T14" fmla="*/ 80 w 81"/>
                  <a:gd name="T15" fmla="*/ 42 h 59"/>
                  <a:gd name="T16" fmla="*/ 11 w 81"/>
                  <a:gd name="T17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9">
                    <a:moveTo>
                      <a:pt x="11" y="59"/>
                    </a:moveTo>
                    <a:cubicBezTo>
                      <a:pt x="11" y="59"/>
                      <a:pt x="10" y="59"/>
                      <a:pt x="10" y="5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8"/>
                      <a:pt x="1" y="18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1" y="0"/>
                      <a:pt x="71" y="1"/>
                    </a:cubicBezTo>
                    <a:cubicBezTo>
                      <a:pt x="81" y="40"/>
                      <a:pt x="81" y="40"/>
                      <a:pt x="81" y="40"/>
                    </a:cubicBezTo>
                    <a:cubicBezTo>
                      <a:pt x="81" y="41"/>
                      <a:pt x="81" y="41"/>
                      <a:pt x="80" y="42"/>
                    </a:cubicBezTo>
                    <a:cubicBezTo>
                      <a:pt x="11" y="59"/>
                      <a:pt x="11" y="59"/>
                      <a:pt x="11" y="59"/>
                    </a:cubicBez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41">
                <a:extLst>
                  <a:ext uri="{FF2B5EF4-FFF2-40B4-BE49-F238E27FC236}">
                    <a16:creationId xmlns:a16="http://schemas.microsoft.com/office/drawing/2014/main" id="{CC5E5ED0-0B67-BE2D-1754-3E956904EA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83488" y="1228725"/>
                <a:ext cx="123825" cy="92075"/>
              </a:xfrm>
              <a:custGeom>
                <a:avLst/>
                <a:gdLst>
                  <a:gd name="T0" fmla="*/ 72 w 91"/>
                  <a:gd name="T1" fmla="*/ 9 h 68"/>
                  <a:gd name="T2" fmla="*/ 81 w 91"/>
                  <a:gd name="T3" fmla="*/ 42 h 68"/>
                  <a:gd name="T4" fmla="*/ 19 w 91"/>
                  <a:gd name="T5" fmla="*/ 58 h 68"/>
                  <a:gd name="T6" fmla="*/ 10 w 91"/>
                  <a:gd name="T7" fmla="*/ 26 h 68"/>
                  <a:gd name="T8" fmla="*/ 72 w 91"/>
                  <a:gd name="T9" fmla="*/ 9 h 68"/>
                  <a:gd name="T10" fmla="*/ 75 w 91"/>
                  <a:gd name="T11" fmla="*/ 0 h 68"/>
                  <a:gd name="T12" fmla="*/ 74 w 91"/>
                  <a:gd name="T13" fmla="*/ 0 h 68"/>
                  <a:gd name="T14" fmla="*/ 5 w 91"/>
                  <a:gd name="T15" fmla="*/ 18 h 68"/>
                  <a:gd name="T16" fmla="*/ 1 w 91"/>
                  <a:gd name="T17" fmla="*/ 24 h 68"/>
                  <a:gd name="T18" fmla="*/ 11 w 91"/>
                  <a:gd name="T19" fmla="*/ 64 h 68"/>
                  <a:gd name="T20" fmla="*/ 16 w 91"/>
                  <a:gd name="T21" fmla="*/ 68 h 68"/>
                  <a:gd name="T22" fmla="*/ 18 w 91"/>
                  <a:gd name="T23" fmla="*/ 68 h 68"/>
                  <a:gd name="T24" fmla="*/ 87 w 91"/>
                  <a:gd name="T25" fmla="*/ 50 h 68"/>
                  <a:gd name="T26" fmla="*/ 91 w 91"/>
                  <a:gd name="T27" fmla="*/ 43 h 68"/>
                  <a:gd name="T28" fmla="*/ 80 w 91"/>
                  <a:gd name="T29" fmla="*/ 4 h 68"/>
                  <a:gd name="T30" fmla="*/ 75 w 91"/>
                  <a:gd name="T3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1" h="68">
                    <a:moveTo>
                      <a:pt x="72" y="9"/>
                    </a:moveTo>
                    <a:cubicBezTo>
                      <a:pt x="81" y="42"/>
                      <a:pt x="81" y="42"/>
                      <a:pt x="81" y="42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72" y="9"/>
                      <a:pt x="72" y="9"/>
                      <a:pt x="72" y="9"/>
                    </a:cubicBezTo>
                    <a:close/>
                    <a:moveTo>
                      <a:pt x="75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2" y="18"/>
                      <a:pt x="0" y="21"/>
                      <a:pt x="1" y="24"/>
                    </a:cubicBezTo>
                    <a:cubicBezTo>
                      <a:pt x="11" y="64"/>
                      <a:pt x="11" y="64"/>
                      <a:pt x="11" y="64"/>
                    </a:cubicBezTo>
                    <a:cubicBezTo>
                      <a:pt x="11" y="66"/>
                      <a:pt x="14" y="68"/>
                      <a:pt x="16" y="68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90" y="49"/>
                      <a:pt x="91" y="46"/>
                      <a:pt x="91" y="43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0" y="1"/>
                      <a:pt x="77" y="0"/>
                      <a:pt x="75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42">
                <a:extLst>
                  <a:ext uri="{FF2B5EF4-FFF2-40B4-BE49-F238E27FC236}">
                    <a16:creationId xmlns:a16="http://schemas.microsoft.com/office/drawing/2014/main" id="{4EE66C86-96A1-AB40-E1EE-4E5114321C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10601" y="790575"/>
                <a:ext cx="133350" cy="85725"/>
              </a:xfrm>
              <a:custGeom>
                <a:avLst/>
                <a:gdLst>
                  <a:gd name="T0" fmla="*/ 11 w 98"/>
                  <a:gd name="T1" fmla="*/ 63 h 63"/>
                  <a:gd name="T2" fmla="*/ 10 w 98"/>
                  <a:gd name="T3" fmla="*/ 63 h 63"/>
                  <a:gd name="T4" fmla="*/ 0 w 98"/>
                  <a:gd name="T5" fmla="*/ 23 h 63"/>
                  <a:gd name="T6" fmla="*/ 1 w 98"/>
                  <a:gd name="T7" fmla="*/ 22 h 63"/>
                  <a:gd name="T8" fmla="*/ 86 w 98"/>
                  <a:gd name="T9" fmla="*/ 0 h 63"/>
                  <a:gd name="T10" fmla="*/ 86 w 98"/>
                  <a:gd name="T11" fmla="*/ 0 h 63"/>
                  <a:gd name="T12" fmla="*/ 87 w 98"/>
                  <a:gd name="T13" fmla="*/ 1 h 63"/>
                  <a:gd name="T14" fmla="*/ 98 w 98"/>
                  <a:gd name="T15" fmla="*/ 40 h 63"/>
                  <a:gd name="T16" fmla="*/ 97 w 98"/>
                  <a:gd name="T17" fmla="*/ 41 h 63"/>
                  <a:gd name="T18" fmla="*/ 12 w 98"/>
                  <a:gd name="T19" fmla="*/ 63 h 63"/>
                  <a:gd name="T20" fmla="*/ 11 w 98"/>
                  <a:gd name="T21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8" h="63">
                    <a:moveTo>
                      <a:pt x="11" y="63"/>
                    </a:moveTo>
                    <a:cubicBezTo>
                      <a:pt x="11" y="63"/>
                      <a:pt x="11" y="63"/>
                      <a:pt x="10" y="6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2"/>
                      <a:pt x="1" y="22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7" y="0"/>
                      <a:pt x="87" y="0"/>
                      <a:pt x="87" y="1"/>
                    </a:cubicBezTo>
                    <a:cubicBezTo>
                      <a:pt x="98" y="40"/>
                      <a:pt x="98" y="40"/>
                      <a:pt x="98" y="40"/>
                    </a:cubicBezTo>
                    <a:cubicBezTo>
                      <a:pt x="98" y="41"/>
                      <a:pt x="97" y="41"/>
                      <a:pt x="97" y="41"/>
                    </a:cubicBezTo>
                    <a:cubicBezTo>
                      <a:pt x="12" y="63"/>
                      <a:pt x="12" y="63"/>
                      <a:pt x="12" y="63"/>
                    </a:cubicBezTo>
                    <a:lnTo>
                      <a:pt x="11" y="63"/>
                    </a:ln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43">
                <a:extLst>
                  <a:ext uri="{FF2B5EF4-FFF2-40B4-BE49-F238E27FC236}">
                    <a16:creationId xmlns:a16="http://schemas.microsoft.com/office/drawing/2014/main" id="{FF3687B0-F441-56E8-6D81-C01C1F6CC7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02663" y="782638"/>
                <a:ext cx="147638" cy="100013"/>
              </a:xfrm>
              <a:custGeom>
                <a:avLst/>
                <a:gdLst>
                  <a:gd name="T0" fmla="*/ 89 w 108"/>
                  <a:gd name="T1" fmla="*/ 10 h 73"/>
                  <a:gd name="T2" fmla="*/ 97 w 108"/>
                  <a:gd name="T3" fmla="*/ 43 h 73"/>
                  <a:gd name="T4" fmla="*/ 19 w 108"/>
                  <a:gd name="T5" fmla="*/ 63 h 73"/>
                  <a:gd name="T6" fmla="*/ 11 w 108"/>
                  <a:gd name="T7" fmla="*/ 30 h 73"/>
                  <a:gd name="T8" fmla="*/ 89 w 108"/>
                  <a:gd name="T9" fmla="*/ 10 h 73"/>
                  <a:gd name="T10" fmla="*/ 91 w 108"/>
                  <a:gd name="T11" fmla="*/ 0 h 73"/>
                  <a:gd name="T12" fmla="*/ 90 w 108"/>
                  <a:gd name="T13" fmla="*/ 0 h 73"/>
                  <a:gd name="T14" fmla="*/ 5 w 108"/>
                  <a:gd name="T15" fmla="*/ 22 h 73"/>
                  <a:gd name="T16" fmla="*/ 1 w 108"/>
                  <a:gd name="T17" fmla="*/ 29 h 73"/>
                  <a:gd name="T18" fmla="*/ 11 w 108"/>
                  <a:gd name="T19" fmla="*/ 69 h 73"/>
                  <a:gd name="T20" fmla="*/ 16 w 108"/>
                  <a:gd name="T21" fmla="*/ 73 h 73"/>
                  <a:gd name="T22" fmla="*/ 18 w 108"/>
                  <a:gd name="T23" fmla="*/ 73 h 73"/>
                  <a:gd name="T24" fmla="*/ 103 w 108"/>
                  <a:gd name="T25" fmla="*/ 51 h 73"/>
                  <a:gd name="T26" fmla="*/ 107 w 108"/>
                  <a:gd name="T27" fmla="*/ 44 h 73"/>
                  <a:gd name="T28" fmla="*/ 97 w 108"/>
                  <a:gd name="T29" fmla="*/ 4 h 73"/>
                  <a:gd name="T30" fmla="*/ 91 w 108"/>
                  <a:gd name="T3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73">
                    <a:moveTo>
                      <a:pt x="89" y="10"/>
                    </a:moveTo>
                    <a:cubicBezTo>
                      <a:pt x="97" y="43"/>
                      <a:pt x="97" y="43"/>
                      <a:pt x="97" y="43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89" y="10"/>
                      <a:pt x="89" y="10"/>
                      <a:pt x="89" y="10"/>
                    </a:cubicBezTo>
                    <a:close/>
                    <a:moveTo>
                      <a:pt x="91" y="0"/>
                    </a:moveTo>
                    <a:cubicBezTo>
                      <a:pt x="91" y="0"/>
                      <a:pt x="90" y="0"/>
                      <a:pt x="90" y="0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2" y="23"/>
                      <a:pt x="0" y="26"/>
                      <a:pt x="1" y="29"/>
                    </a:cubicBezTo>
                    <a:cubicBezTo>
                      <a:pt x="11" y="69"/>
                      <a:pt x="11" y="69"/>
                      <a:pt x="11" y="69"/>
                    </a:cubicBezTo>
                    <a:cubicBezTo>
                      <a:pt x="12" y="71"/>
                      <a:pt x="14" y="73"/>
                      <a:pt x="16" y="73"/>
                    </a:cubicBezTo>
                    <a:cubicBezTo>
                      <a:pt x="17" y="73"/>
                      <a:pt x="17" y="73"/>
                      <a:pt x="18" y="73"/>
                    </a:cubicBezTo>
                    <a:cubicBezTo>
                      <a:pt x="103" y="51"/>
                      <a:pt x="103" y="51"/>
                      <a:pt x="103" y="51"/>
                    </a:cubicBezTo>
                    <a:cubicBezTo>
                      <a:pt x="106" y="50"/>
                      <a:pt x="108" y="47"/>
                      <a:pt x="107" y="44"/>
                    </a:cubicBezTo>
                    <a:cubicBezTo>
                      <a:pt x="97" y="4"/>
                      <a:pt x="97" y="4"/>
                      <a:pt x="97" y="4"/>
                    </a:cubicBezTo>
                    <a:cubicBezTo>
                      <a:pt x="96" y="2"/>
                      <a:pt x="94" y="0"/>
                      <a:pt x="91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44">
                <a:extLst>
                  <a:ext uri="{FF2B5EF4-FFF2-40B4-BE49-F238E27FC236}">
                    <a16:creationId xmlns:a16="http://schemas.microsoft.com/office/drawing/2014/main" id="{A6632250-D17F-6C71-CE3F-1B9D07718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6463" y="827088"/>
                <a:ext cx="73025" cy="69850"/>
              </a:xfrm>
              <a:custGeom>
                <a:avLst/>
                <a:gdLst>
                  <a:gd name="T0" fmla="*/ 11 w 53"/>
                  <a:gd name="T1" fmla="*/ 52 h 52"/>
                  <a:gd name="T2" fmla="*/ 10 w 53"/>
                  <a:gd name="T3" fmla="*/ 52 h 52"/>
                  <a:gd name="T4" fmla="*/ 0 w 53"/>
                  <a:gd name="T5" fmla="*/ 12 h 52"/>
                  <a:gd name="T6" fmla="*/ 0 w 53"/>
                  <a:gd name="T7" fmla="*/ 11 h 52"/>
                  <a:gd name="T8" fmla="*/ 1 w 53"/>
                  <a:gd name="T9" fmla="*/ 11 h 52"/>
                  <a:gd name="T10" fmla="*/ 41 w 53"/>
                  <a:gd name="T11" fmla="*/ 0 h 52"/>
                  <a:gd name="T12" fmla="*/ 41 w 53"/>
                  <a:gd name="T13" fmla="*/ 0 h 52"/>
                  <a:gd name="T14" fmla="*/ 42 w 53"/>
                  <a:gd name="T15" fmla="*/ 1 h 52"/>
                  <a:gd name="T16" fmla="*/ 52 w 53"/>
                  <a:gd name="T17" fmla="*/ 41 h 52"/>
                  <a:gd name="T18" fmla="*/ 52 w 53"/>
                  <a:gd name="T19" fmla="*/ 41 h 52"/>
                  <a:gd name="T20" fmla="*/ 52 w 53"/>
                  <a:gd name="T21" fmla="*/ 42 h 52"/>
                  <a:gd name="T22" fmla="*/ 11 w 53"/>
                  <a:gd name="T2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3" h="52">
                    <a:moveTo>
                      <a:pt x="11" y="52"/>
                    </a:moveTo>
                    <a:cubicBezTo>
                      <a:pt x="11" y="52"/>
                      <a:pt x="10" y="52"/>
                      <a:pt x="10" y="5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1"/>
                      <a:pt x="0" y="11"/>
                      <a:pt x="1" y="11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2" y="1"/>
                      <a:pt x="42" y="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3" y="41"/>
                      <a:pt x="52" y="41"/>
                      <a:pt x="52" y="41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11" y="52"/>
                      <a:pt x="11" y="52"/>
                      <a:pt x="11" y="52"/>
                    </a:cubicBez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45">
                <a:extLst>
                  <a:ext uri="{FF2B5EF4-FFF2-40B4-BE49-F238E27FC236}">
                    <a16:creationId xmlns:a16="http://schemas.microsoft.com/office/drawing/2014/main" id="{C3AD40A3-1081-77BA-4F89-D94F6CCBD1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20113" y="820738"/>
                <a:ext cx="85725" cy="84138"/>
              </a:xfrm>
              <a:custGeom>
                <a:avLst/>
                <a:gdLst>
                  <a:gd name="T0" fmla="*/ 44 w 63"/>
                  <a:gd name="T1" fmla="*/ 10 h 61"/>
                  <a:gd name="T2" fmla="*/ 52 w 63"/>
                  <a:gd name="T3" fmla="*/ 42 h 61"/>
                  <a:gd name="T4" fmla="*/ 19 w 63"/>
                  <a:gd name="T5" fmla="*/ 51 h 61"/>
                  <a:gd name="T6" fmla="*/ 10 w 63"/>
                  <a:gd name="T7" fmla="*/ 18 h 61"/>
                  <a:gd name="T8" fmla="*/ 44 w 63"/>
                  <a:gd name="T9" fmla="*/ 10 h 61"/>
                  <a:gd name="T10" fmla="*/ 46 w 63"/>
                  <a:gd name="T11" fmla="*/ 0 h 61"/>
                  <a:gd name="T12" fmla="*/ 45 w 63"/>
                  <a:gd name="T13" fmla="*/ 0 h 61"/>
                  <a:gd name="T14" fmla="*/ 5 w 63"/>
                  <a:gd name="T15" fmla="*/ 10 h 61"/>
                  <a:gd name="T16" fmla="*/ 1 w 63"/>
                  <a:gd name="T17" fmla="*/ 17 h 61"/>
                  <a:gd name="T18" fmla="*/ 11 w 63"/>
                  <a:gd name="T19" fmla="*/ 57 h 61"/>
                  <a:gd name="T20" fmla="*/ 16 w 63"/>
                  <a:gd name="T21" fmla="*/ 61 h 61"/>
                  <a:gd name="T22" fmla="*/ 18 w 63"/>
                  <a:gd name="T23" fmla="*/ 61 h 61"/>
                  <a:gd name="T24" fmla="*/ 58 w 63"/>
                  <a:gd name="T25" fmla="*/ 50 h 61"/>
                  <a:gd name="T26" fmla="*/ 62 w 63"/>
                  <a:gd name="T27" fmla="*/ 43 h 61"/>
                  <a:gd name="T28" fmla="*/ 52 w 63"/>
                  <a:gd name="T29" fmla="*/ 4 h 61"/>
                  <a:gd name="T30" fmla="*/ 46 w 63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1">
                    <a:moveTo>
                      <a:pt x="44" y="10"/>
                    </a:moveTo>
                    <a:cubicBezTo>
                      <a:pt x="52" y="42"/>
                      <a:pt x="52" y="42"/>
                      <a:pt x="52" y="4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44" y="10"/>
                      <a:pt x="44" y="10"/>
                      <a:pt x="44" y="10"/>
                    </a:cubicBezTo>
                    <a:close/>
                    <a:moveTo>
                      <a:pt x="46" y="0"/>
                    </a:moveTo>
                    <a:cubicBezTo>
                      <a:pt x="46" y="0"/>
                      <a:pt x="45" y="0"/>
                      <a:pt x="45" y="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2" y="11"/>
                      <a:pt x="0" y="14"/>
                      <a:pt x="1" y="1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1" y="59"/>
                      <a:pt x="14" y="61"/>
                      <a:pt x="16" y="61"/>
                    </a:cubicBezTo>
                    <a:cubicBezTo>
                      <a:pt x="17" y="61"/>
                      <a:pt x="17" y="61"/>
                      <a:pt x="18" y="61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61" y="50"/>
                      <a:pt x="63" y="46"/>
                      <a:pt x="62" y="43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1" y="1"/>
                      <a:pt x="49" y="0"/>
                      <a:pt x="46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46">
                <a:extLst>
                  <a:ext uri="{FF2B5EF4-FFF2-40B4-BE49-F238E27FC236}">
                    <a16:creationId xmlns:a16="http://schemas.microsoft.com/office/drawing/2014/main" id="{5CC2F2BA-C801-C068-D7AF-CE82B5349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3913" y="847725"/>
                <a:ext cx="71438" cy="71438"/>
              </a:xfrm>
              <a:custGeom>
                <a:avLst/>
                <a:gdLst>
                  <a:gd name="T0" fmla="*/ 11 w 52"/>
                  <a:gd name="T1" fmla="*/ 52 h 52"/>
                  <a:gd name="T2" fmla="*/ 10 w 52"/>
                  <a:gd name="T3" fmla="*/ 51 h 52"/>
                  <a:gd name="T4" fmla="*/ 0 w 52"/>
                  <a:gd name="T5" fmla="*/ 12 h 52"/>
                  <a:gd name="T6" fmla="*/ 0 w 52"/>
                  <a:gd name="T7" fmla="*/ 11 h 52"/>
                  <a:gd name="T8" fmla="*/ 0 w 52"/>
                  <a:gd name="T9" fmla="*/ 11 h 52"/>
                  <a:gd name="T10" fmla="*/ 41 w 52"/>
                  <a:gd name="T11" fmla="*/ 0 h 52"/>
                  <a:gd name="T12" fmla="*/ 41 w 52"/>
                  <a:gd name="T13" fmla="*/ 0 h 52"/>
                  <a:gd name="T14" fmla="*/ 42 w 52"/>
                  <a:gd name="T15" fmla="*/ 1 h 52"/>
                  <a:gd name="T16" fmla="*/ 52 w 52"/>
                  <a:gd name="T17" fmla="*/ 40 h 52"/>
                  <a:gd name="T18" fmla="*/ 52 w 52"/>
                  <a:gd name="T19" fmla="*/ 42 h 52"/>
                  <a:gd name="T20" fmla="*/ 11 w 52"/>
                  <a:gd name="T2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52">
                    <a:moveTo>
                      <a:pt x="11" y="52"/>
                    </a:moveTo>
                    <a:cubicBezTo>
                      <a:pt x="11" y="52"/>
                      <a:pt x="10" y="52"/>
                      <a:pt x="10" y="5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2" y="0"/>
                      <a:pt x="42" y="1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41"/>
                      <a:pt x="52" y="42"/>
                      <a:pt x="52" y="42"/>
                    </a:cubicBezTo>
                    <a:cubicBezTo>
                      <a:pt x="11" y="52"/>
                      <a:pt x="11" y="52"/>
                      <a:pt x="11" y="52"/>
                    </a:cubicBez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47">
                <a:extLst>
                  <a:ext uri="{FF2B5EF4-FFF2-40B4-BE49-F238E27FC236}">
                    <a16:creationId xmlns:a16="http://schemas.microsoft.com/office/drawing/2014/main" id="{19539F21-563C-F066-9778-9F6D6C4046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37563" y="842963"/>
                <a:ext cx="84138" cy="82550"/>
              </a:xfrm>
              <a:custGeom>
                <a:avLst/>
                <a:gdLst>
                  <a:gd name="T0" fmla="*/ 43 w 62"/>
                  <a:gd name="T1" fmla="*/ 10 h 61"/>
                  <a:gd name="T2" fmla="*/ 52 w 62"/>
                  <a:gd name="T3" fmla="*/ 42 h 61"/>
                  <a:gd name="T4" fmla="*/ 19 w 62"/>
                  <a:gd name="T5" fmla="*/ 51 h 61"/>
                  <a:gd name="T6" fmla="*/ 10 w 62"/>
                  <a:gd name="T7" fmla="*/ 18 h 61"/>
                  <a:gd name="T8" fmla="*/ 43 w 62"/>
                  <a:gd name="T9" fmla="*/ 10 h 61"/>
                  <a:gd name="T10" fmla="*/ 46 w 62"/>
                  <a:gd name="T11" fmla="*/ 0 h 61"/>
                  <a:gd name="T12" fmla="*/ 45 w 62"/>
                  <a:gd name="T13" fmla="*/ 0 h 61"/>
                  <a:gd name="T14" fmla="*/ 4 w 62"/>
                  <a:gd name="T15" fmla="*/ 10 h 61"/>
                  <a:gd name="T16" fmla="*/ 0 w 62"/>
                  <a:gd name="T17" fmla="*/ 17 h 61"/>
                  <a:gd name="T18" fmla="*/ 11 w 62"/>
                  <a:gd name="T19" fmla="*/ 57 h 61"/>
                  <a:gd name="T20" fmla="*/ 16 w 62"/>
                  <a:gd name="T21" fmla="*/ 61 h 61"/>
                  <a:gd name="T22" fmla="*/ 17 w 62"/>
                  <a:gd name="T23" fmla="*/ 61 h 61"/>
                  <a:gd name="T24" fmla="*/ 58 w 62"/>
                  <a:gd name="T25" fmla="*/ 50 h 61"/>
                  <a:gd name="T26" fmla="*/ 62 w 62"/>
                  <a:gd name="T27" fmla="*/ 43 h 61"/>
                  <a:gd name="T28" fmla="*/ 51 w 62"/>
                  <a:gd name="T29" fmla="*/ 4 h 61"/>
                  <a:gd name="T30" fmla="*/ 46 w 62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2" h="61">
                    <a:moveTo>
                      <a:pt x="43" y="10"/>
                    </a:moveTo>
                    <a:cubicBezTo>
                      <a:pt x="52" y="42"/>
                      <a:pt x="52" y="42"/>
                      <a:pt x="52" y="4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43" y="10"/>
                      <a:pt x="43" y="10"/>
                      <a:pt x="43" y="10"/>
                    </a:cubicBezTo>
                    <a:close/>
                    <a:moveTo>
                      <a:pt x="46" y="0"/>
                    </a:moveTo>
                    <a:cubicBezTo>
                      <a:pt x="46" y="0"/>
                      <a:pt x="45" y="0"/>
                      <a:pt x="45" y="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1" y="11"/>
                      <a:pt x="0" y="14"/>
                      <a:pt x="0" y="1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1" y="59"/>
                      <a:pt x="13" y="61"/>
                      <a:pt x="16" y="61"/>
                    </a:cubicBezTo>
                    <a:cubicBezTo>
                      <a:pt x="16" y="61"/>
                      <a:pt x="17" y="61"/>
                      <a:pt x="17" y="61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61" y="49"/>
                      <a:pt x="62" y="46"/>
                      <a:pt x="62" y="43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1" y="1"/>
                      <a:pt x="49" y="0"/>
                      <a:pt x="46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48">
                <a:extLst>
                  <a:ext uri="{FF2B5EF4-FFF2-40B4-BE49-F238E27FC236}">
                    <a16:creationId xmlns:a16="http://schemas.microsoft.com/office/drawing/2014/main" id="{2C5F589D-CC66-7B85-9A40-864A4712F4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9776" y="869950"/>
                <a:ext cx="71438" cy="71438"/>
              </a:xfrm>
              <a:custGeom>
                <a:avLst/>
                <a:gdLst>
                  <a:gd name="T0" fmla="*/ 12 w 53"/>
                  <a:gd name="T1" fmla="*/ 52 h 52"/>
                  <a:gd name="T2" fmla="*/ 11 w 53"/>
                  <a:gd name="T3" fmla="*/ 51 h 52"/>
                  <a:gd name="T4" fmla="*/ 1 w 53"/>
                  <a:gd name="T5" fmla="*/ 12 h 52"/>
                  <a:gd name="T6" fmla="*/ 1 w 53"/>
                  <a:gd name="T7" fmla="*/ 11 h 52"/>
                  <a:gd name="T8" fmla="*/ 1 w 53"/>
                  <a:gd name="T9" fmla="*/ 10 h 52"/>
                  <a:gd name="T10" fmla="*/ 42 w 53"/>
                  <a:gd name="T11" fmla="*/ 0 h 52"/>
                  <a:gd name="T12" fmla="*/ 42 w 53"/>
                  <a:gd name="T13" fmla="*/ 0 h 52"/>
                  <a:gd name="T14" fmla="*/ 43 w 53"/>
                  <a:gd name="T15" fmla="*/ 1 h 52"/>
                  <a:gd name="T16" fmla="*/ 53 w 53"/>
                  <a:gd name="T17" fmla="*/ 40 h 52"/>
                  <a:gd name="T18" fmla="*/ 52 w 53"/>
                  <a:gd name="T19" fmla="*/ 42 h 52"/>
                  <a:gd name="T20" fmla="*/ 12 w 53"/>
                  <a:gd name="T2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" h="52">
                    <a:moveTo>
                      <a:pt x="12" y="52"/>
                    </a:moveTo>
                    <a:cubicBezTo>
                      <a:pt x="11" y="52"/>
                      <a:pt x="11" y="52"/>
                      <a:pt x="11" y="5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3" y="0"/>
                      <a:pt x="43" y="1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41"/>
                      <a:pt x="53" y="41"/>
                      <a:pt x="52" y="42"/>
                    </a:cubicBezTo>
                    <a:cubicBezTo>
                      <a:pt x="12" y="52"/>
                      <a:pt x="12" y="52"/>
                      <a:pt x="12" y="52"/>
                    </a:cubicBez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49">
                <a:extLst>
                  <a:ext uri="{FF2B5EF4-FFF2-40B4-BE49-F238E27FC236}">
                    <a16:creationId xmlns:a16="http://schemas.microsoft.com/office/drawing/2014/main" id="{F88A70A9-36C9-F8FF-51BD-33C0A7CAEE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53426" y="863600"/>
                <a:ext cx="85725" cy="84138"/>
              </a:xfrm>
              <a:custGeom>
                <a:avLst/>
                <a:gdLst>
                  <a:gd name="T0" fmla="*/ 44 w 63"/>
                  <a:gd name="T1" fmla="*/ 10 h 62"/>
                  <a:gd name="T2" fmla="*/ 53 w 63"/>
                  <a:gd name="T3" fmla="*/ 43 h 62"/>
                  <a:gd name="T4" fmla="*/ 19 w 63"/>
                  <a:gd name="T5" fmla="*/ 52 h 62"/>
                  <a:gd name="T6" fmla="*/ 11 w 63"/>
                  <a:gd name="T7" fmla="*/ 19 h 62"/>
                  <a:gd name="T8" fmla="*/ 44 w 63"/>
                  <a:gd name="T9" fmla="*/ 10 h 62"/>
                  <a:gd name="T10" fmla="*/ 47 w 63"/>
                  <a:gd name="T11" fmla="*/ 0 h 62"/>
                  <a:gd name="T12" fmla="*/ 45 w 63"/>
                  <a:gd name="T13" fmla="*/ 1 h 62"/>
                  <a:gd name="T14" fmla="*/ 5 w 63"/>
                  <a:gd name="T15" fmla="*/ 11 h 62"/>
                  <a:gd name="T16" fmla="*/ 1 w 63"/>
                  <a:gd name="T17" fmla="*/ 18 h 62"/>
                  <a:gd name="T18" fmla="*/ 11 w 63"/>
                  <a:gd name="T19" fmla="*/ 57 h 62"/>
                  <a:gd name="T20" fmla="*/ 17 w 63"/>
                  <a:gd name="T21" fmla="*/ 62 h 62"/>
                  <a:gd name="T22" fmla="*/ 18 w 63"/>
                  <a:gd name="T23" fmla="*/ 61 h 62"/>
                  <a:gd name="T24" fmla="*/ 58 w 63"/>
                  <a:gd name="T25" fmla="*/ 51 h 62"/>
                  <a:gd name="T26" fmla="*/ 62 w 63"/>
                  <a:gd name="T27" fmla="*/ 44 h 62"/>
                  <a:gd name="T28" fmla="*/ 52 w 63"/>
                  <a:gd name="T29" fmla="*/ 5 h 62"/>
                  <a:gd name="T30" fmla="*/ 47 w 63"/>
                  <a:gd name="T3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2">
                    <a:moveTo>
                      <a:pt x="44" y="10"/>
                    </a:moveTo>
                    <a:cubicBezTo>
                      <a:pt x="53" y="43"/>
                      <a:pt x="53" y="43"/>
                      <a:pt x="53" y="43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44" y="10"/>
                      <a:pt x="44" y="10"/>
                      <a:pt x="44" y="10"/>
                    </a:cubicBezTo>
                    <a:close/>
                    <a:moveTo>
                      <a:pt x="47" y="0"/>
                    </a:moveTo>
                    <a:cubicBezTo>
                      <a:pt x="46" y="0"/>
                      <a:pt x="46" y="0"/>
                      <a:pt x="45" y="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2" y="12"/>
                      <a:pt x="0" y="15"/>
                      <a:pt x="1" y="18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2" y="60"/>
                      <a:pt x="14" y="62"/>
                      <a:pt x="17" y="62"/>
                    </a:cubicBezTo>
                    <a:cubicBezTo>
                      <a:pt x="17" y="62"/>
                      <a:pt x="18" y="62"/>
                      <a:pt x="18" y="6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1" y="50"/>
                      <a:pt x="63" y="47"/>
                      <a:pt x="62" y="44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2"/>
                      <a:pt x="49" y="0"/>
                      <a:pt x="47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50">
                <a:extLst>
                  <a:ext uri="{FF2B5EF4-FFF2-40B4-BE49-F238E27FC236}">
                    <a16:creationId xmlns:a16="http://schemas.microsoft.com/office/drawing/2014/main" id="{AD2AC7E0-C4BB-3EA7-65C4-023B18473D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7226" y="892175"/>
                <a:ext cx="71438" cy="71438"/>
              </a:xfrm>
              <a:custGeom>
                <a:avLst/>
                <a:gdLst>
                  <a:gd name="T0" fmla="*/ 12 w 53"/>
                  <a:gd name="T1" fmla="*/ 52 h 52"/>
                  <a:gd name="T2" fmla="*/ 11 w 53"/>
                  <a:gd name="T3" fmla="*/ 51 h 52"/>
                  <a:gd name="T4" fmla="*/ 0 w 53"/>
                  <a:gd name="T5" fmla="*/ 12 h 52"/>
                  <a:gd name="T6" fmla="*/ 1 w 53"/>
                  <a:gd name="T7" fmla="*/ 10 h 52"/>
                  <a:gd name="T8" fmla="*/ 41 w 53"/>
                  <a:gd name="T9" fmla="*/ 0 h 52"/>
                  <a:gd name="T10" fmla="*/ 43 w 53"/>
                  <a:gd name="T11" fmla="*/ 1 h 52"/>
                  <a:gd name="T12" fmla="*/ 53 w 53"/>
                  <a:gd name="T13" fmla="*/ 40 h 52"/>
                  <a:gd name="T14" fmla="*/ 52 w 53"/>
                  <a:gd name="T15" fmla="*/ 41 h 52"/>
                  <a:gd name="T16" fmla="*/ 12 w 53"/>
                  <a:gd name="T1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52">
                    <a:moveTo>
                      <a:pt x="12" y="52"/>
                    </a:moveTo>
                    <a:cubicBezTo>
                      <a:pt x="11" y="52"/>
                      <a:pt x="11" y="52"/>
                      <a:pt x="11" y="5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1"/>
                      <a:pt x="1" y="10"/>
                      <a:pt x="1" y="10"/>
                    </a:cubicBezTo>
                    <a:cubicBezTo>
                      <a:pt x="1" y="10"/>
                      <a:pt x="41" y="0"/>
                      <a:pt x="41" y="0"/>
                    </a:cubicBezTo>
                    <a:cubicBezTo>
                      <a:pt x="42" y="0"/>
                      <a:pt x="42" y="0"/>
                      <a:pt x="43" y="1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41"/>
                      <a:pt x="53" y="41"/>
                      <a:pt x="52" y="41"/>
                    </a:cubicBezTo>
                    <a:cubicBezTo>
                      <a:pt x="12" y="52"/>
                      <a:pt x="12" y="52"/>
                      <a:pt x="12" y="52"/>
                    </a:cubicBez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51">
                <a:extLst>
                  <a:ext uri="{FF2B5EF4-FFF2-40B4-BE49-F238E27FC236}">
                    <a16:creationId xmlns:a16="http://schemas.microsoft.com/office/drawing/2014/main" id="{C08A5A02-02A1-DBC1-1EB7-295A4970086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69288" y="885825"/>
                <a:ext cx="85725" cy="82550"/>
              </a:xfrm>
              <a:custGeom>
                <a:avLst/>
                <a:gdLst>
                  <a:gd name="T0" fmla="*/ 44 w 63"/>
                  <a:gd name="T1" fmla="*/ 10 h 61"/>
                  <a:gd name="T2" fmla="*/ 52 w 63"/>
                  <a:gd name="T3" fmla="*/ 43 h 61"/>
                  <a:gd name="T4" fmla="*/ 19 w 63"/>
                  <a:gd name="T5" fmla="*/ 51 h 61"/>
                  <a:gd name="T6" fmla="*/ 11 w 63"/>
                  <a:gd name="T7" fmla="*/ 19 h 61"/>
                  <a:gd name="T8" fmla="*/ 44 w 63"/>
                  <a:gd name="T9" fmla="*/ 10 h 61"/>
                  <a:gd name="T10" fmla="*/ 47 w 63"/>
                  <a:gd name="T11" fmla="*/ 0 h 61"/>
                  <a:gd name="T12" fmla="*/ 45 w 63"/>
                  <a:gd name="T13" fmla="*/ 0 h 61"/>
                  <a:gd name="T14" fmla="*/ 5 w 63"/>
                  <a:gd name="T15" fmla="*/ 11 h 61"/>
                  <a:gd name="T16" fmla="*/ 1 w 63"/>
                  <a:gd name="T17" fmla="*/ 18 h 61"/>
                  <a:gd name="T18" fmla="*/ 11 w 63"/>
                  <a:gd name="T19" fmla="*/ 57 h 61"/>
                  <a:gd name="T20" fmla="*/ 17 w 63"/>
                  <a:gd name="T21" fmla="*/ 61 h 61"/>
                  <a:gd name="T22" fmla="*/ 18 w 63"/>
                  <a:gd name="T23" fmla="*/ 61 h 61"/>
                  <a:gd name="T24" fmla="*/ 58 w 63"/>
                  <a:gd name="T25" fmla="*/ 51 h 61"/>
                  <a:gd name="T26" fmla="*/ 62 w 63"/>
                  <a:gd name="T27" fmla="*/ 44 h 61"/>
                  <a:gd name="T28" fmla="*/ 52 w 63"/>
                  <a:gd name="T29" fmla="*/ 4 h 61"/>
                  <a:gd name="T30" fmla="*/ 47 w 63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1">
                    <a:moveTo>
                      <a:pt x="44" y="10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44" y="10"/>
                      <a:pt x="44" y="10"/>
                      <a:pt x="44" y="10"/>
                    </a:cubicBezTo>
                    <a:close/>
                    <a:moveTo>
                      <a:pt x="47" y="0"/>
                    </a:moveTo>
                    <a:cubicBezTo>
                      <a:pt x="46" y="0"/>
                      <a:pt x="46" y="0"/>
                      <a:pt x="45" y="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2" y="12"/>
                      <a:pt x="0" y="15"/>
                      <a:pt x="1" y="18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2" y="60"/>
                      <a:pt x="14" y="61"/>
                      <a:pt x="17" y="61"/>
                    </a:cubicBezTo>
                    <a:cubicBezTo>
                      <a:pt x="17" y="61"/>
                      <a:pt x="17" y="61"/>
                      <a:pt x="18" y="6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1" y="50"/>
                      <a:pt x="63" y="47"/>
                      <a:pt x="62" y="44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1" y="2"/>
                      <a:pt x="49" y="0"/>
                      <a:pt x="47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52">
                <a:extLst>
                  <a:ext uri="{FF2B5EF4-FFF2-40B4-BE49-F238E27FC236}">
                    <a16:creationId xmlns:a16="http://schemas.microsoft.com/office/drawing/2014/main" id="{FC3E483F-517E-BFE9-0584-1D004A622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3088" y="914400"/>
                <a:ext cx="73025" cy="69850"/>
              </a:xfrm>
              <a:custGeom>
                <a:avLst/>
                <a:gdLst>
                  <a:gd name="T0" fmla="*/ 11 w 53"/>
                  <a:gd name="T1" fmla="*/ 52 h 52"/>
                  <a:gd name="T2" fmla="*/ 10 w 53"/>
                  <a:gd name="T3" fmla="*/ 51 h 52"/>
                  <a:gd name="T4" fmla="*/ 0 w 53"/>
                  <a:gd name="T5" fmla="*/ 11 h 52"/>
                  <a:gd name="T6" fmla="*/ 1 w 53"/>
                  <a:gd name="T7" fmla="*/ 10 h 52"/>
                  <a:gd name="T8" fmla="*/ 41 w 53"/>
                  <a:gd name="T9" fmla="*/ 0 h 52"/>
                  <a:gd name="T10" fmla="*/ 42 w 53"/>
                  <a:gd name="T11" fmla="*/ 0 h 52"/>
                  <a:gd name="T12" fmla="*/ 53 w 53"/>
                  <a:gd name="T13" fmla="*/ 40 h 52"/>
                  <a:gd name="T14" fmla="*/ 52 w 53"/>
                  <a:gd name="T15" fmla="*/ 41 h 52"/>
                  <a:gd name="T16" fmla="*/ 12 w 53"/>
                  <a:gd name="T17" fmla="*/ 52 h 52"/>
                  <a:gd name="T18" fmla="*/ 11 w 53"/>
                  <a:gd name="T1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2">
                    <a:moveTo>
                      <a:pt x="11" y="52"/>
                    </a:moveTo>
                    <a:cubicBezTo>
                      <a:pt x="11" y="52"/>
                      <a:pt x="10" y="51"/>
                      <a:pt x="10" y="5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41" y="0"/>
                      <a:pt x="41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40"/>
                      <a:pt x="52" y="41"/>
                      <a:pt x="52" y="41"/>
                    </a:cubicBezTo>
                    <a:cubicBezTo>
                      <a:pt x="12" y="52"/>
                      <a:pt x="12" y="52"/>
                      <a:pt x="12" y="52"/>
                    </a:cubicBezTo>
                    <a:lnTo>
                      <a:pt x="11" y="52"/>
                    </a:ln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53">
                <a:extLst>
                  <a:ext uri="{FF2B5EF4-FFF2-40B4-BE49-F238E27FC236}">
                    <a16:creationId xmlns:a16="http://schemas.microsoft.com/office/drawing/2014/main" id="{E3D21280-4866-11AB-513B-81D5D95BAD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86738" y="906463"/>
                <a:ext cx="85725" cy="84138"/>
              </a:xfrm>
              <a:custGeom>
                <a:avLst/>
                <a:gdLst>
                  <a:gd name="T0" fmla="*/ 44 w 63"/>
                  <a:gd name="T1" fmla="*/ 10 h 61"/>
                  <a:gd name="T2" fmla="*/ 52 w 63"/>
                  <a:gd name="T3" fmla="*/ 43 h 61"/>
                  <a:gd name="T4" fmla="*/ 19 w 63"/>
                  <a:gd name="T5" fmla="*/ 51 h 61"/>
                  <a:gd name="T6" fmla="*/ 10 w 63"/>
                  <a:gd name="T7" fmla="*/ 19 h 61"/>
                  <a:gd name="T8" fmla="*/ 44 w 63"/>
                  <a:gd name="T9" fmla="*/ 10 h 61"/>
                  <a:gd name="T10" fmla="*/ 46 w 63"/>
                  <a:gd name="T11" fmla="*/ 0 h 61"/>
                  <a:gd name="T12" fmla="*/ 45 w 63"/>
                  <a:gd name="T13" fmla="*/ 0 h 61"/>
                  <a:gd name="T14" fmla="*/ 5 w 63"/>
                  <a:gd name="T15" fmla="*/ 11 h 61"/>
                  <a:gd name="T16" fmla="*/ 1 w 63"/>
                  <a:gd name="T17" fmla="*/ 18 h 61"/>
                  <a:gd name="T18" fmla="*/ 11 w 63"/>
                  <a:gd name="T19" fmla="*/ 57 h 61"/>
                  <a:gd name="T20" fmla="*/ 16 w 63"/>
                  <a:gd name="T21" fmla="*/ 61 h 61"/>
                  <a:gd name="T22" fmla="*/ 18 w 63"/>
                  <a:gd name="T23" fmla="*/ 61 h 61"/>
                  <a:gd name="T24" fmla="*/ 58 w 63"/>
                  <a:gd name="T25" fmla="*/ 51 h 61"/>
                  <a:gd name="T26" fmla="*/ 62 w 63"/>
                  <a:gd name="T27" fmla="*/ 44 h 61"/>
                  <a:gd name="T28" fmla="*/ 52 w 63"/>
                  <a:gd name="T29" fmla="*/ 4 h 61"/>
                  <a:gd name="T30" fmla="*/ 46 w 63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1">
                    <a:moveTo>
                      <a:pt x="44" y="10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44" y="10"/>
                      <a:pt x="44" y="10"/>
                      <a:pt x="44" y="10"/>
                    </a:cubicBezTo>
                    <a:close/>
                    <a:moveTo>
                      <a:pt x="46" y="0"/>
                    </a:moveTo>
                    <a:cubicBezTo>
                      <a:pt x="46" y="0"/>
                      <a:pt x="45" y="0"/>
                      <a:pt x="45" y="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2" y="11"/>
                      <a:pt x="0" y="15"/>
                      <a:pt x="1" y="18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2" y="60"/>
                      <a:pt x="14" y="61"/>
                      <a:pt x="16" y="61"/>
                    </a:cubicBezTo>
                    <a:cubicBezTo>
                      <a:pt x="17" y="61"/>
                      <a:pt x="17" y="61"/>
                      <a:pt x="18" y="6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1" y="50"/>
                      <a:pt x="63" y="47"/>
                      <a:pt x="62" y="44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1" y="2"/>
                      <a:pt x="49" y="0"/>
                      <a:pt x="46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54">
                <a:extLst>
                  <a:ext uri="{FF2B5EF4-FFF2-40B4-BE49-F238E27FC236}">
                    <a16:creationId xmlns:a16="http://schemas.microsoft.com/office/drawing/2014/main" id="{5DD2C1E6-C947-C5E9-7BC2-1F144A736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0538" y="935038"/>
                <a:ext cx="69850" cy="71438"/>
              </a:xfrm>
              <a:custGeom>
                <a:avLst/>
                <a:gdLst>
                  <a:gd name="T0" fmla="*/ 11 w 52"/>
                  <a:gd name="T1" fmla="*/ 52 h 52"/>
                  <a:gd name="T2" fmla="*/ 10 w 52"/>
                  <a:gd name="T3" fmla="*/ 51 h 52"/>
                  <a:gd name="T4" fmla="*/ 0 w 52"/>
                  <a:gd name="T5" fmla="*/ 11 h 52"/>
                  <a:gd name="T6" fmla="*/ 1 w 52"/>
                  <a:gd name="T7" fmla="*/ 10 h 52"/>
                  <a:gd name="T8" fmla="*/ 41 w 52"/>
                  <a:gd name="T9" fmla="*/ 0 h 52"/>
                  <a:gd name="T10" fmla="*/ 41 w 52"/>
                  <a:gd name="T11" fmla="*/ 0 h 52"/>
                  <a:gd name="T12" fmla="*/ 42 w 52"/>
                  <a:gd name="T13" fmla="*/ 0 h 52"/>
                  <a:gd name="T14" fmla="*/ 52 w 52"/>
                  <a:gd name="T15" fmla="*/ 40 h 52"/>
                  <a:gd name="T16" fmla="*/ 52 w 52"/>
                  <a:gd name="T17" fmla="*/ 41 h 52"/>
                  <a:gd name="T18" fmla="*/ 11 w 52"/>
                  <a:gd name="T19" fmla="*/ 51 h 52"/>
                  <a:gd name="T20" fmla="*/ 11 w 52"/>
                  <a:gd name="T2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52">
                    <a:moveTo>
                      <a:pt x="11" y="52"/>
                    </a:moveTo>
                    <a:cubicBezTo>
                      <a:pt x="11" y="52"/>
                      <a:pt x="10" y="51"/>
                      <a:pt x="10" y="5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40"/>
                      <a:pt x="52" y="41"/>
                      <a:pt x="52" y="41"/>
                    </a:cubicBezTo>
                    <a:cubicBezTo>
                      <a:pt x="11" y="51"/>
                      <a:pt x="11" y="51"/>
                      <a:pt x="11" y="51"/>
                    </a:cubicBezTo>
                    <a:lnTo>
                      <a:pt x="11" y="52"/>
                    </a:ln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55">
                <a:extLst>
                  <a:ext uri="{FF2B5EF4-FFF2-40B4-BE49-F238E27FC236}">
                    <a16:creationId xmlns:a16="http://schemas.microsoft.com/office/drawing/2014/main" id="{A40F980B-ACD4-0544-A02C-289682F08F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04188" y="928688"/>
                <a:ext cx="85725" cy="82550"/>
              </a:xfrm>
              <a:custGeom>
                <a:avLst/>
                <a:gdLst>
                  <a:gd name="T0" fmla="*/ 44 w 63"/>
                  <a:gd name="T1" fmla="*/ 10 h 61"/>
                  <a:gd name="T2" fmla="*/ 52 w 63"/>
                  <a:gd name="T3" fmla="*/ 42 h 61"/>
                  <a:gd name="T4" fmla="*/ 19 w 63"/>
                  <a:gd name="T5" fmla="*/ 51 h 61"/>
                  <a:gd name="T6" fmla="*/ 10 w 63"/>
                  <a:gd name="T7" fmla="*/ 19 h 61"/>
                  <a:gd name="T8" fmla="*/ 44 w 63"/>
                  <a:gd name="T9" fmla="*/ 10 h 61"/>
                  <a:gd name="T10" fmla="*/ 46 w 63"/>
                  <a:gd name="T11" fmla="*/ 0 h 61"/>
                  <a:gd name="T12" fmla="*/ 45 w 63"/>
                  <a:gd name="T13" fmla="*/ 0 h 61"/>
                  <a:gd name="T14" fmla="*/ 4 w 63"/>
                  <a:gd name="T15" fmla="*/ 11 h 61"/>
                  <a:gd name="T16" fmla="*/ 0 w 63"/>
                  <a:gd name="T17" fmla="*/ 17 h 61"/>
                  <a:gd name="T18" fmla="*/ 11 w 63"/>
                  <a:gd name="T19" fmla="*/ 57 h 61"/>
                  <a:gd name="T20" fmla="*/ 16 w 63"/>
                  <a:gd name="T21" fmla="*/ 61 h 61"/>
                  <a:gd name="T22" fmla="*/ 18 w 63"/>
                  <a:gd name="T23" fmla="*/ 61 h 61"/>
                  <a:gd name="T24" fmla="*/ 58 w 63"/>
                  <a:gd name="T25" fmla="*/ 50 h 61"/>
                  <a:gd name="T26" fmla="*/ 62 w 63"/>
                  <a:gd name="T27" fmla="*/ 44 h 61"/>
                  <a:gd name="T28" fmla="*/ 52 w 63"/>
                  <a:gd name="T29" fmla="*/ 4 h 61"/>
                  <a:gd name="T30" fmla="*/ 46 w 63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1">
                    <a:moveTo>
                      <a:pt x="44" y="10"/>
                    </a:moveTo>
                    <a:cubicBezTo>
                      <a:pt x="52" y="42"/>
                      <a:pt x="52" y="42"/>
                      <a:pt x="52" y="4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44" y="10"/>
                      <a:pt x="44" y="10"/>
                      <a:pt x="44" y="10"/>
                    </a:cubicBezTo>
                    <a:close/>
                    <a:moveTo>
                      <a:pt x="46" y="0"/>
                    </a:moveTo>
                    <a:cubicBezTo>
                      <a:pt x="46" y="0"/>
                      <a:pt x="45" y="0"/>
                      <a:pt x="45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" y="11"/>
                      <a:pt x="0" y="14"/>
                      <a:pt x="0" y="1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1" y="59"/>
                      <a:pt x="14" y="61"/>
                      <a:pt x="16" y="61"/>
                    </a:cubicBezTo>
                    <a:cubicBezTo>
                      <a:pt x="17" y="61"/>
                      <a:pt x="17" y="61"/>
                      <a:pt x="18" y="61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61" y="50"/>
                      <a:pt x="63" y="47"/>
                      <a:pt x="62" y="44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1" y="2"/>
                      <a:pt x="49" y="0"/>
                      <a:pt x="46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56">
                <a:extLst>
                  <a:ext uri="{FF2B5EF4-FFF2-40B4-BE49-F238E27FC236}">
                    <a16:creationId xmlns:a16="http://schemas.microsoft.com/office/drawing/2014/main" id="{DF727F77-341D-F282-6220-D6ECC02CC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7988" y="955675"/>
                <a:ext cx="69850" cy="71438"/>
              </a:xfrm>
              <a:custGeom>
                <a:avLst/>
                <a:gdLst>
                  <a:gd name="T0" fmla="*/ 11 w 52"/>
                  <a:gd name="T1" fmla="*/ 52 h 52"/>
                  <a:gd name="T2" fmla="*/ 10 w 52"/>
                  <a:gd name="T3" fmla="*/ 52 h 52"/>
                  <a:gd name="T4" fmla="*/ 0 w 52"/>
                  <a:gd name="T5" fmla="*/ 12 h 52"/>
                  <a:gd name="T6" fmla="*/ 0 w 52"/>
                  <a:gd name="T7" fmla="*/ 11 h 52"/>
                  <a:gd name="T8" fmla="*/ 0 w 52"/>
                  <a:gd name="T9" fmla="*/ 11 h 52"/>
                  <a:gd name="T10" fmla="*/ 41 w 52"/>
                  <a:gd name="T11" fmla="*/ 0 h 52"/>
                  <a:gd name="T12" fmla="*/ 41 w 52"/>
                  <a:gd name="T13" fmla="*/ 0 h 52"/>
                  <a:gd name="T14" fmla="*/ 42 w 52"/>
                  <a:gd name="T15" fmla="*/ 1 h 52"/>
                  <a:gd name="T16" fmla="*/ 52 w 52"/>
                  <a:gd name="T17" fmla="*/ 41 h 52"/>
                  <a:gd name="T18" fmla="*/ 52 w 52"/>
                  <a:gd name="T19" fmla="*/ 41 h 52"/>
                  <a:gd name="T20" fmla="*/ 51 w 52"/>
                  <a:gd name="T21" fmla="*/ 42 h 52"/>
                  <a:gd name="T22" fmla="*/ 11 w 52"/>
                  <a:gd name="T2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52">
                    <a:moveTo>
                      <a:pt x="11" y="52"/>
                    </a:moveTo>
                    <a:cubicBezTo>
                      <a:pt x="10" y="52"/>
                      <a:pt x="10" y="52"/>
                      <a:pt x="10" y="5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2" y="1"/>
                      <a:pt x="42" y="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42"/>
                      <a:pt x="52" y="42"/>
                      <a:pt x="51" y="42"/>
                    </a:cubicBezTo>
                    <a:cubicBezTo>
                      <a:pt x="11" y="52"/>
                      <a:pt x="11" y="52"/>
                      <a:pt x="11" y="52"/>
                    </a:cubicBez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57">
                <a:extLst>
                  <a:ext uri="{FF2B5EF4-FFF2-40B4-BE49-F238E27FC236}">
                    <a16:creationId xmlns:a16="http://schemas.microsoft.com/office/drawing/2014/main" id="{FE0E748F-5A36-7EAD-B850-E1BF44F641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18463" y="950913"/>
                <a:ext cx="85725" cy="82550"/>
              </a:xfrm>
              <a:custGeom>
                <a:avLst/>
                <a:gdLst>
                  <a:gd name="T0" fmla="*/ 44 w 63"/>
                  <a:gd name="T1" fmla="*/ 10 h 61"/>
                  <a:gd name="T2" fmla="*/ 53 w 63"/>
                  <a:gd name="T3" fmla="*/ 42 h 61"/>
                  <a:gd name="T4" fmla="*/ 19 w 63"/>
                  <a:gd name="T5" fmla="*/ 51 h 61"/>
                  <a:gd name="T6" fmla="*/ 11 w 63"/>
                  <a:gd name="T7" fmla="*/ 18 h 61"/>
                  <a:gd name="T8" fmla="*/ 44 w 63"/>
                  <a:gd name="T9" fmla="*/ 10 h 61"/>
                  <a:gd name="T10" fmla="*/ 47 w 63"/>
                  <a:gd name="T11" fmla="*/ 0 h 61"/>
                  <a:gd name="T12" fmla="*/ 46 w 63"/>
                  <a:gd name="T13" fmla="*/ 0 h 61"/>
                  <a:gd name="T14" fmla="*/ 5 w 63"/>
                  <a:gd name="T15" fmla="*/ 10 h 61"/>
                  <a:gd name="T16" fmla="*/ 1 w 63"/>
                  <a:gd name="T17" fmla="*/ 17 h 61"/>
                  <a:gd name="T18" fmla="*/ 11 w 63"/>
                  <a:gd name="T19" fmla="*/ 57 h 61"/>
                  <a:gd name="T20" fmla="*/ 17 w 63"/>
                  <a:gd name="T21" fmla="*/ 61 h 61"/>
                  <a:gd name="T22" fmla="*/ 18 w 63"/>
                  <a:gd name="T23" fmla="*/ 61 h 61"/>
                  <a:gd name="T24" fmla="*/ 59 w 63"/>
                  <a:gd name="T25" fmla="*/ 50 h 61"/>
                  <a:gd name="T26" fmla="*/ 63 w 63"/>
                  <a:gd name="T27" fmla="*/ 43 h 61"/>
                  <a:gd name="T28" fmla="*/ 52 w 63"/>
                  <a:gd name="T29" fmla="*/ 4 h 61"/>
                  <a:gd name="T30" fmla="*/ 47 w 63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1">
                    <a:moveTo>
                      <a:pt x="44" y="10"/>
                    </a:moveTo>
                    <a:cubicBezTo>
                      <a:pt x="53" y="42"/>
                      <a:pt x="53" y="42"/>
                      <a:pt x="53" y="4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44" y="10"/>
                      <a:pt x="44" y="10"/>
                      <a:pt x="44" y="10"/>
                    </a:cubicBezTo>
                    <a:close/>
                    <a:moveTo>
                      <a:pt x="47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2" y="11"/>
                      <a:pt x="0" y="14"/>
                      <a:pt x="1" y="1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2" y="59"/>
                      <a:pt x="14" y="61"/>
                      <a:pt x="17" y="61"/>
                    </a:cubicBezTo>
                    <a:cubicBezTo>
                      <a:pt x="17" y="61"/>
                      <a:pt x="18" y="61"/>
                      <a:pt x="18" y="61"/>
                    </a:cubicBezTo>
                    <a:cubicBezTo>
                      <a:pt x="59" y="50"/>
                      <a:pt x="59" y="50"/>
                      <a:pt x="59" y="50"/>
                    </a:cubicBezTo>
                    <a:cubicBezTo>
                      <a:pt x="62" y="50"/>
                      <a:pt x="63" y="46"/>
                      <a:pt x="63" y="43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2" y="1"/>
                      <a:pt x="49" y="0"/>
                      <a:pt x="47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58">
                <a:extLst>
                  <a:ext uri="{FF2B5EF4-FFF2-40B4-BE49-F238E27FC236}">
                    <a16:creationId xmlns:a16="http://schemas.microsoft.com/office/drawing/2014/main" id="{FB760092-AD5C-5FD9-BA82-FAC5A365D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2263" y="977900"/>
                <a:ext cx="73025" cy="71438"/>
              </a:xfrm>
              <a:custGeom>
                <a:avLst/>
                <a:gdLst>
                  <a:gd name="T0" fmla="*/ 12 w 53"/>
                  <a:gd name="T1" fmla="*/ 52 h 52"/>
                  <a:gd name="T2" fmla="*/ 11 w 53"/>
                  <a:gd name="T3" fmla="*/ 51 h 52"/>
                  <a:gd name="T4" fmla="*/ 0 w 53"/>
                  <a:gd name="T5" fmla="*/ 12 h 52"/>
                  <a:gd name="T6" fmla="*/ 1 w 53"/>
                  <a:gd name="T7" fmla="*/ 11 h 52"/>
                  <a:gd name="T8" fmla="*/ 1 w 53"/>
                  <a:gd name="T9" fmla="*/ 11 h 52"/>
                  <a:gd name="T10" fmla="*/ 41 w 53"/>
                  <a:gd name="T11" fmla="*/ 0 h 52"/>
                  <a:gd name="T12" fmla="*/ 42 w 53"/>
                  <a:gd name="T13" fmla="*/ 0 h 52"/>
                  <a:gd name="T14" fmla="*/ 43 w 53"/>
                  <a:gd name="T15" fmla="*/ 1 h 52"/>
                  <a:gd name="T16" fmla="*/ 53 w 53"/>
                  <a:gd name="T17" fmla="*/ 40 h 52"/>
                  <a:gd name="T18" fmla="*/ 52 w 53"/>
                  <a:gd name="T19" fmla="*/ 42 h 52"/>
                  <a:gd name="T20" fmla="*/ 12 w 53"/>
                  <a:gd name="T2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" h="52">
                    <a:moveTo>
                      <a:pt x="12" y="52"/>
                    </a:moveTo>
                    <a:cubicBezTo>
                      <a:pt x="11" y="52"/>
                      <a:pt x="11" y="52"/>
                      <a:pt x="11" y="5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3" y="0"/>
                      <a:pt x="43" y="1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41"/>
                      <a:pt x="53" y="42"/>
                      <a:pt x="52" y="42"/>
                    </a:cubicBezTo>
                    <a:cubicBezTo>
                      <a:pt x="12" y="52"/>
                      <a:pt x="12" y="52"/>
                      <a:pt x="12" y="52"/>
                    </a:cubicBez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59">
                <a:extLst>
                  <a:ext uri="{FF2B5EF4-FFF2-40B4-BE49-F238E27FC236}">
                    <a16:creationId xmlns:a16="http://schemas.microsoft.com/office/drawing/2014/main" id="{F8A14587-4C0C-CE54-6392-CFD621A5CE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35913" y="973138"/>
                <a:ext cx="85725" cy="82550"/>
              </a:xfrm>
              <a:custGeom>
                <a:avLst/>
                <a:gdLst>
                  <a:gd name="T0" fmla="*/ 44 w 63"/>
                  <a:gd name="T1" fmla="*/ 10 h 61"/>
                  <a:gd name="T2" fmla="*/ 53 w 63"/>
                  <a:gd name="T3" fmla="*/ 42 h 61"/>
                  <a:gd name="T4" fmla="*/ 19 w 63"/>
                  <a:gd name="T5" fmla="*/ 51 h 61"/>
                  <a:gd name="T6" fmla="*/ 11 w 63"/>
                  <a:gd name="T7" fmla="*/ 18 h 61"/>
                  <a:gd name="T8" fmla="*/ 44 w 63"/>
                  <a:gd name="T9" fmla="*/ 10 h 61"/>
                  <a:gd name="T10" fmla="*/ 47 w 63"/>
                  <a:gd name="T11" fmla="*/ 0 h 61"/>
                  <a:gd name="T12" fmla="*/ 45 w 63"/>
                  <a:gd name="T13" fmla="*/ 0 h 61"/>
                  <a:gd name="T14" fmla="*/ 5 w 63"/>
                  <a:gd name="T15" fmla="*/ 10 h 61"/>
                  <a:gd name="T16" fmla="*/ 1 w 63"/>
                  <a:gd name="T17" fmla="*/ 17 h 61"/>
                  <a:gd name="T18" fmla="*/ 11 w 63"/>
                  <a:gd name="T19" fmla="*/ 57 h 61"/>
                  <a:gd name="T20" fmla="*/ 17 w 63"/>
                  <a:gd name="T21" fmla="*/ 61 h 61"/>
                  <a:gd name="T22" fmla="*/ 18 w 63"/>
                  <a:gd name="T23" fmla="*/ 61 h 61"/>
                  <a:gd name="T24" fmla="*/ 58 w 63"/>
                  <a:gd name="T25" fmla="*/ 50 h 61"/>
                  <a:gd name="T26" fmla="*/ 62 w 63"/>
                  <a:gd name="T27" fmla="*/ 43 h 61"/>
                  <a:gd name="T28" fmla="*/ 52 w 63"/>
                  <a:gd name="T29" fmla="*/ 4 h 61"/>
                  <a:gd name="T30" fmla="*/ 47 w 63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1">
                    <a:moveTo>
                      <a:pt x="44" y="10"/>
                    </a:moveTo>
                    <a:cubicBezTo>
                      <a:pt x="53" y="42"/>
                      <a:pt x="53" y="42"/>
                      <a:pt x="53" y="4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44" y="10"/>
                      <a:pt x="44" y="10"/>
                      <a:pt x="44" y="10"/>
                    </a:cubicBezTo>
                    <a:close/>
                    <a:moveTo>
                      <a:pt x="47" y="0"/>
                    </a:moveTo>
                    <a:cubicBezTo>
                      <a:pt x="46" y="0"/>
                      <a:pt x="46" y="0"/>
                      <a:pt x="45" y="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2" y="11"/>
                      <a:pt x="0" y="14"/>
                      <a:pt x="1" y="1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2" y="59"/>
                      <a:pt x="14" y="61"/>
                      <a:pt x="17" y="61"/>
                    </a:cubicBezTo>
                    <a:cubicBezTo>
                      <a:pt x="17" y="61"/>
                      <a:pt x="18" y="61"/>
                      <a:pt x="18" y="61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61" y="49"/>
                      <a:pt x="63" y="46"/>
                      <a:pt x="62" y="43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2" y="1"/>
                      <a:pt x="49" y="0"/>
                      <a:pt x="47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60">
                <a:extLst>
                  <a:ext uri="{FF2B5EF4-FFF2-40B4-BE49-F238E27FC236}">
                    <a16:creationId xmlns:a16="http://schemas.microsoft.com/office/drawing/2014/main" id="{7F854209-7D7A-C058-C1E3-CB91E3EE1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9713" y="1000125"/>
                <a:ext cx="73025" cy="69850"/>
              </a:xfrm>
              <a:custGeom>
                <a:avLst/>
                <a:gdLst>
                  <a:gd name="T0" fmla="*/ 11 w 53"/>
                  <a:gd name="T1" fmla="*/ 52 h 52"/>
                  <a:gd name="T2" fmla="*/ 10 w 53"/>
                  <a:gd name="T3" fmla="*/ 51 h 52"/>
                  <a:gd name="T4" fmla="*/ 0 w 53"/>
                  <a:gd name="T5" fmla="*/ 12 h 52"/>
                  <a:gd name="T6" fmla="*/ 0 w 53"/>
                  <a:gd name="T7" fmla="*/ 11 h 52"/>
                  <a:gd name="T8" fmla="*/ 1 w 53"/>
                  <a:gd name="T9" fmla="*/ 11 h 52"/>
                  <a:gd name="T10" fmla="*/ 41 w 53"/>
                  <a:gd name="T11" fmla="*/ 0 h 52"/>
                  <a:gd name="T12" fmla="*/ 41 w 53"/>
                  <a:gd name="T13" fmla="*/ 0 h 52"/>
                  <a:gd name="T14" fmla="*/ 42 w 53"/>
                  <a:gd name="T15" fmla="*/ 1 h 52"/>
                  <a:gd name="T16" fmla="*/ 53 w 53"/>
                  <a:gd name="T17" fmla="*/ 40 h 52"/>
                  <a:gd name="T18" fmla="*/ 52 w 53"/>
                  <a:gd name="T19" fmla="*/ 42 h 52"/>
                  <a:gd name="T20" fmla="*/ 12 w 53"/>
                  <a:gd name="T21" fmla="*/ 52 h 52"/>
                  <a:gd name="T22" fmla="*/ 11 w 53"/>
                  <a:gd name="T2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3" h="52">
                    <a:moveTo>
                      <a:pt x="11" y="52"/>
                    </a:moveTo>
                    <a:cubicBezTo>
                      <a:pt x="11" y="52"/>
                      <a:pt x="11" y="52"/>
                      <a:pt x="10" y="5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2" y="0"/>
                      <a:pt x="42" y="1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41"/>
                      <a:pt x="53" y="41"/>
                      <a:pt x="52" y="42"/>
                    </a:cubicBezTo>
                    <a:cubicBezTo>
                      <a:pt x="12" y="52"/>
                      <a:pt x="12" y="52"/>
                      <a:pt x="12" y="52"/>
                    </a:cubicBezTo>
                    <a:lnTo>
                      <a:pt x="11" y="52"/>
                    </a:ln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61">
                <a:extLst>
                  <a:ext uri="{FF2B5EF4-FFF2-40B4-BE49-F238E27FC236}">
                    <a16:creationId xmlns:a16="http://schemas.microsoft.com/office/drawing/2014/main" id="{AFBAC78D-2EF1-713B-FFBC-E887AAFAF7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53363" y="992188"/>
                <a:ext cx="85725" cy="85725"/>
              </a:xfrm>
              <a:custGeom>
                <a:avLst/>
                <a:gdLst>
                  <a:gd name="T0" fmla="*/ 44 w 63"/>
                  <a:gd name="T1" fmla="*/ 10 h 62"/>
                  <a:gd name="T2" fmla="*/ 52 w 63"/>
                  <a:gd name="T3" fmla="*/ 43 h 62"/>
                  <a:gd name="T4" fmla="*/ 19 w 63"/>
                  <a:gd name="T5" fmla="*/ 52 h 62"/>
                  <a:gd name="T6" fmla="*/ 11 w 63"/>
                  <a:gd name="T7" fmla="*/ 19 h 62"/>
                  <a:gd name="T8" fmla="*/ 44 w 63"/>
                  <a:gd name="T9" fmla="*/ 10 h 62"/>
                  <a:gd name="T10" fmla="*/ 47 w 63"/>
                  <a:gd name="T11" fmla="*/ 0 h 62"/>
                  <a:gd name="T12" fmla="*/ 45 w 63"/>
                  <a:gd name="T13" fmla="*/ 1 h 62"/>
                  <a:gd name="T14" fmla="*/ 5 w 63"/>
                  <a:gd name="T15" fmla="*/ 11 h 62"/>
                  <a:gd name="T16" fmla="*/ 1 w 63"/>
                  <a:gd name="T17" fmla="*/ 18 h 62"/>
                  <a:gd name="T18" fmla="*/ 11 w 63"/>
                  <a:gd name="T19" fmla="*/ 57 h 62"/>
                  <a:gd name="T20" fmla="*/ 16 w 63"/>
                  <a:gd name="T21" fmla="*/ 62 h 62"/>
                  <a:gd name="T22" fmla="*/ 18 w 63"/>
                  <a:gd name="T23" fmla="*/ 61 h 62"/>
                  <a:gd name="T24" fmla="*/ 58 w 63"/>
                  <a:gd name="T25" fmla="*/ 51 h 62"/>
                  <a:gd name="T26" fmla="*/ 62 w 63"/>
                  <a:gd name="T27" fmla="*/ 44 h 62"/>
                  <a:gd name="T28" fmla="*/ 52 w 63"/>
                  <a:gd name="T29" fmla="*/ 5 h 62"/>
                  <a:gd name="T30" fmla="*/ 47 w 63"/>
                  <a:gd name="T3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2">
                    <a:moveTo>
                      <a:pt x="44" y="10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44" y="10"/>
                      <a:pt x="44" y="10"/>
                      <a:pt x="44" y="10"/>
                    </a:cubicBezTo>
                    <a:close/>
                    <a:moveTo>
                      <a:pt x="47" y="0"/>
                    </a:moveTo>
                    <a:cubicBezTo>
                      <a:pt x="46" y="0"/>
                      <a:pt x="46" y="1"/>
                      <a:pt x="45" y="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2" y="12"/>
                      <a:pt x="0" y="15"/>
                      <a:pt x="1" y="18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2" y="60"/>
                      <a:pt x="14" y="62"/>
                      <a:pt x="16" y="62"/>
                    </a:cubicBezTo>
                    <a:cubicBezTo>
                      <a:pt x="17" y="62"/>
                      <a:pt x="17" y="62"/>
                      <a:pt x="18" y="6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1" y="50"/>
                      <a:pt x="63" y="47"/>
                      <a:pt x="62" y="44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1" y="2"/>
                      <a:pt x="49" y="0"/>
                      <a:pt x="47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62">
                <a:extLst>
                  <a:ext uri="{FF2B5EF4-FFF2-40B4-BE49-F238E27FC236}">
                    <a16:creationId xmlns:a16="http://schemas.microsoft.com/office/drawing/2014/main" id="{03134CFF-2FD1-162E-D2AA-D5370BF27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7163" y="1020763"/>
                <a:ext cx="71438" cy="71438"/>
              </a:xfrm>
              <a:custGeom>
                <a:avLst/>
                <a:gdLst>
                  <a:gd name="T0" fmla="*/ 11 w 53"/>
                  <a:gd name="T1" fmla="*/ 52 h 52"/>
                  <a:gd name="T2" fmla="*/ 10 w 53"/>
                  <a:gd name="T3" fmla="*/ 51 h 52"/>
                  <a:gd name="T4" fmla="*/ 0 w 53"/>
                  <a:gd name="T5" fmla="*/ 12 h 52"/>
                  <a:gd name="T6" fmla="*/ 1 w 53"/>
                  <a:gd name="T7" fmla="*/ 10 h 52"/>
                  <a:gd name="T8" fmla="*/ 41 w 53"/>
                  <a:gd name="T9" fmla="*/ 0 h 52"/>
                  <a:gd name="T10" fmla="*/ 42 w 53"/>
                  <a:gd name="T11" fmla="*/ 1 h 52"/>
                  <a:gd name="T12" fmla="*/ 53 w 53"/>
                  <a:gd name="T13" fmla="*/ 40 h 52"/>
                  <a:gd name="T14" fmla="*/ 52 w 53"/>
                  <a:gd name="T15" fmla="*/ 41 h 52"/>
                  <a:gd name="T16" fmla="*/ 11 w 53"/>
                  <a:gd name="T1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52">
                    <a:moveTo>
                      <a:pt x="11" y="52"/>
                    </a:moveTo>
                    <a:cubicBezTo>
                      <a:pt x="11" y="52"/>
                      <a:pt x="10" y="52"/>
                      <a:pt x="10" y="5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41" y="0"/>
                      <a:pt x="41" y="0"/>
                    </a:cubicBezTo>
                    <a:cubicBezTo>
                      <a:pt x="42" y="0"/>
                      <a:pt x="42" y="0"/>
                      <a:pt x="42" y="1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41"/>
                      <a:pt x="52" y="41"/>
                      <a:pt x="52" y="41"/>
                    </a:cubicBezTo>
                    <a:cubicBezTo>
                      <a:pt x="11" y="52"/>
                      <a:pt x="11" y="52"/>
                      <a:pt x="11" y="52"/>
                    </a:cubicBez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63">
                <a:extLst>
                  <a:ext uri="{FF2B5EF4-FFF2-40B4-BE49-F238E27FC236}">
                    <a16:creationId xmlns:a16="http://schemas.microsoft.com/office/drawing/2014/main" id="{F9DFC051-EB35-6BF5-C28C-27C3636A14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69226" y="1014413"/>
                <a:ext cx="87313" cy="82550"/>
              </a:xfrm>
              <a:custGeom>
                <a:avLst/>
                <a:gdLst>
                  <a:gd name="T0" fmla="*/ 44 w 63"/>
                  <a:gd name="T1" fmla="*/ 10 h 61"/>
                  <a:gd name="T2" fmla="*/ 52 w 63"/>
                  <a:gd name="T3" fmla="*/ 43 h 61"/>
                  <a:gd name="T4" fmla="*/ 19 w 63"/>
                  <a:gd name="T5" fmla="*/ 52 h 61"/>
                  <a:gd name="T6" fmla="*/ 10 w 63"/>
                  <a:gd name="T7" fmla="*/ 19 h 61"/>
                  <a:gd name="T8" fmla="*/ 44 w 63"/>
                  <a:gd name="T9" fmla="*/ 10 h 61"/>
                  <a:gd name="T10" fmla="*/ 46 w 63"/>
                  <a:gd name="T11" fmla="*/ 0 h 61"/>
                  <a:gd name="T12" fmla="*/ 45 w 63"/>
                  <a:gd name="T13" fmla="*/ 0 h 61"/>
                  <a:gd name="T14" fmla="*/ 5 w 63"/>
                  <a:gd name="T15" fmla="*/ 11 h 61"/>
                  <a:gd name="T16" fmla="*/ 1 w 63"/>
                  <a:gd name="T17" fmla="*/ 18 h 61"/>
                  <a:gd name="T18" fmla="*/ 11 w 63"/>
                  <a:gd name="T19" fmla="*/ 57 h 61"/>
                  <a:gd name="T20" fmla="*/ 16 w 63"/>
                  <a:gd name="T21" fmla="*/ 61 h 61"/>
                  <a:gd name="T22" fmla="*/ 18 w 63"/>
                  <a:gd name="T23" fmla="*/ 61 h 61"/>
                  <a:gd name="T24" fmla="*/ 58 w 63"/>
                  <a:gd name="T25" fmla="*/ 51 h 61"/>
                  <a:gd name="T26" fmla="*/ 62 w 63"/>
                  <a:gd name="T27" fmla="*/ 44 h 61"/>
                  <a:gd name="T28" fmla="*/ 52 w 63"/>
                  <a:gd name="T29" fmla="*/ 5 h 61"/>
                  <a:gd name="T30" fmla="*/ 46 w 63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1">
                    <a:moveTo>
                      <a:pt x="44" y="10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44" y="10"/>
                      <a:pt x="44" y="10"/>
                      <a:pt x="44" y="10"/>
                    </a:cubicBezTo>
                    <a:close/>
                    <a:moveTo>
                      <a:pt x="46" y="0"/>
                    </a:moveTo>
                    <a:cubicBezTo>
                      <a:pt x="46" y="0"/>
                      <a:pt x="45" y="0"/>
                      <a:pt x="45" y="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2" y="12"/>
                      <a:pt x="0" y="15"/>
                      <a:pt x="1" y="18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1" y="60"/>
                      <a:pt x="14" y="61"/>
                      <a:pt x="16" y="61"/>
                    </a:cubicBezTo>
                    <a:cubicBezTo>
                      <a:pt x="17" y="61"/>
                      <a:pt x="17" y="61"/>
                      <a:pt x="18" y="6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1" y="50"/>
                      <a:pt x="63" y="47"/>
                      <a:pt x="62" y="44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1" y="2"/>
                      <a:pt x="49" y="0"/>
                      <a:pt x="46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64">
                <a:extLst>
                  <a:ext uri="{FF2B5EF4-FFF2-40B4-BE49-F238E27FC236}">
                    <a16:creationId xmlns:a16="http://schemas.microsoft.com/office/drawing/2014/main" id="{AB039EEB-2370-D0E2-B513-70FED811FC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59788" y="758825"/>
                <a:ext cx="73025" cy="69850"/>
              </a:xfrm>
              <a:custGeom>
                <a:avLst/>
                <a:gdLst>
                  <a:gd name="T0" fmla="*/ 12 w 53"/>
                  <a:gd name="T1" fmla="*/ 52 h 52"/>
                  <a:gd name="T2" fmla="*/ 11 w 53"/>
                  <a:gd name="T3" fmla="*/ 51 h 52"/>
                  <a:gd name="T4" fmla="*/ 0 w 53"/>
                  <a:gd name="T5" fmla="*/ 12 h 52"/>
                  <a:gd name="T6" fmla="*/ 1 w 53"/>
                  <a:gd name="T7" fmla="*/ 11 h 52"/>
                  <a:gd name="T8" fmla="*/ 1 w 53"/>
                  <a:gd name="T9" fmla="*/ 10 h 52"/>
                  <a:gd name="T10" fmla="*/ 42 w 53"/>
                  <a:gd name="T11" fmla="*/ 0 h 52"/>
                  <a:gd name="T12" fmla="*/ 43 w 53"/>
                  <a:gd name="T13" fmla="*/ 1 h 52"/>
                  <a:gd name="T14" fmla="*/ 53 w 53"/>
                  <a:gd name="T15" fmla="*/ 40 h 52"/>
                  <a:gd name="T16" fmla="*/ 52 w 53"/>
                  <a:gd name="T17" fmla="*/ 42 h 52"/>
                  <a:gd name="T18" fmla="*/ 12 w 53"/>
                  <a:gd name="T1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2">
                    <a:moveTo>
                      <a:pt x="12" y="52"/>
                    </a:moveTo>
                    <a:cubicBezTo>
                      <a:pt x="11" y="52"/>
                      <a:pt x="11" y="52"/>
                      <a:pt x="11" y="5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1"/>
                      <a:pt x="0" y="11"/>
                      <a:pt x="1" y="11"/>
                    </a:cubicBezTo>
                    <a:cubicBezTo>
                      <a:pt x="1" y="11"/>
                      <a:pt x="1" y="11"/>
                      <a:pt x="1" y="1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3" y="0"/>
                      <a:pt x="43" y="1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41"/>
                      <a:pt x="53" y="41"/>
                      <a:pt x="52" y="42"/>
                    </a:cubicBezTo>
                    <a:cubicBezTo>
                      <a:pt x="12" y="52"/>
                      <a:pt x="12" y="52"/>
                      <a:pt x="12" y="52"/>
                    </a:cubicBez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65">
                <a:extLst>
                  <a:ext uri="{FF2B5EF4-FFF2-40B4-BE49-F238E27FC236}">
                    <a16:creationId xmlns:a16="http://schemas.microsoft.com/office/drawing/2014/main" id="{E329C26D-B31A-039F-F655-06BC1BE544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53438" y="752475"/>
                <a:ext cx="85725" cy="84138"/>
              </a:xfrm>
              <a:custGeom>
                <a:avLst/>
                <a:gdLst>
                  <a:gd name="T0" fmla="*/ 44 w 63"/>
                  <a:gd name="T1" fmla="*/ 10 h 62"/>
                  <a:gd name="T2" fmla="*/ 53 w 63"/>
                  <a:gd name="T3" fmla="*/ 43 h 62"/>
                  <a:gd name="T4" fmla="*/ 19 w 63"/>
                  <a:gd name="T5" fmla="*/ 52 h 62"/>
                  <a:gd name="T6" fmla="*/ 11 w 63"/>
                  <a:gd name="T7" fmla="*/ 19 h 62"/>
                  <a:gd name="T8" fmla="*/ 44 w 63"/>
                  <a:gd name="T9" fmla="*/ 10 h 62"/>
                  <a:gd name="T10" fmla="*/ 47 w 63"/>
                  <a:gd name="T11" fmla="*/ 0 h 62"/>
                  <a:gd name="T12" fmla="*/ 45 w 63"/>
                  <a:gd name="T13" fmla="*/ 1 h 62"/>
                  <a:gd name="T14" fmla="*/ 5 w 63"/>
                  <a:gd name="T15" fmla="*/ 11 h 62"/>
                  <a:gd name="T16" fmla="*/ 1 w 63"/>
                  <a:gd name="T17" fmla="*/ 18 h 62"/>
                  <a:gd name="T18" fmla="*/ 11 w 63"/>
                  <a:gd name="T19" fmla="*/ 57 h 62"/>
                  <a:gd name="T20" fmla="*/ 17 w 63"/>
                  <a:gd name="T21" fmla="*/ 62 h 62"/>
                  <a:gd name="T22" fmla="*/ 18 w 63"/>
                  <a:gd name="T23" fmla="*/ 61 h 62"/>
                  <a:gd name="T24" fmla="*/ 58 w 63"/>
                  <a:gd name="T25" fmla="*/ 51 h 62"/>
                  <a:gd name="T26" fmla="*/ 62 w 63"/>
                  <a:gd name="T27" fmla="*/ 44 h 62"/>
                  <a:gd name="T28" fmla="*/ 52 w 63"/>
                  <a:gd name="T29" fmla="*/ 5 h 62"/>
                  <a:gd name="T30" fmla="*/ 47 w 63"/>
                  <a:gd name="T3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2">
                    <a:moveTo>
                      <a:pt x="44" y="10"/>
                    </a:moveTo>
                    <a:cubicBezTo>
                      <a:pt x="53" y="43"/>
                      <a:pt x="53" y="43"/>
                      <a:pt x="53" y="43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44" y="10"/>
                      <a:pt x="44" y="10"/>
                      <a:pt x="44" y="10"/>
                    </a:cubicBezTo>
                    <a:close/>
                    <a:moveTo>
                      <a:pt x="47" y="0"/>
                    </a:moveTo>
                    <a:cubicBezTo>
                      <a:pt x="46" y="0"/>
                      <a:pt x="46" y="0"/>
                      <a:pt x="45" y="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2" y="12"/>
                      <a:pt x="0" y="15"/>
                      <a:pt x="1" y="18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2" y="60"/>
                      <a:pt x="14" y="62"/>
                      <a:pt x="17" y="62"/>
                    </a:cubicBezTo>
                    <a:cubicBezTo>
                      <a:pt x="17" y="62"/>
                      <a:pt x="18" y="62"/>
                      <a:pt x="18" y="6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1" y="50"/>
                      <a:pt x="63" y="47"/>
                      <a:pt x="62" y="44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1" y="2"/>
                      <a:pt x="49" y="0"/>
                      <a:pt x="47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66">
                <a:extLst>
                  <a:ext uri="{FF2B5EF4-FFF2-40B4-BE49-F238E27FC236}">
                    <a16:creationId xmlns:a16="http://schemas.microsoft.com/office/drawing/2014/main" id="{7CBE6FB7-DFA0-AC9A-1145-96B42ABF3B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3926" y="709613"/>
                <a:ext cx="179388" cy="98425"/>
              </a:xfrm>
              <a:custGeom>
                <a:avLst/>
                <a:gdLst>
                  <a:gd name="T0" fmla="*/ 12 w 132"/>
                  <a:gd name="T1" fmla="*/ 72 h 72"/>
                  <a:gd name="T2" fmla="*/ 11 w 132"/>
                  <a:gd name="T3" fmla="*/ 71 h 72"/>
                  <a:gd name="T4" fmla="*/ 1 w 132"/>
                  <a:gd name="T5" fmla="*/ 32 h 72"/>
                  <a:gd name="T6" fmla="*/ 1 w 132"/>
                  <a:gd name="T7" fmla="*/ 31 h 72"/>
                  <a:gd name="T8" fmla="*/ 120 w 132"/>
                  <a:gd name="T9" fmla="*/ 0 h 72"/>
                  <a:gd name="T10" fmla="*/ 121 w 132"/>
                  <a:gd name="T11" fmla="*/ 1 h 72"/>
                  <a:gd name="T12" fmla="*/ 131 w 132"/>
                  <a:gd name="T13" fmla="*/ 40 h 72"/>
                  <a:gd name="T14" fmla="*/ 131 w 132"/>
                  <a:gd name="T15" fmla="*/ 41 h 72"/>
                  <a:gd name="T16" fmla="*/ 12 w 132"/>
                  <a:gd name="T1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2" h="72">
                    <a:moveTo>
                      <a:pt x="12" y="72"/>
                    </a:moveTo>
                    <a:cubicBezTo>
                      <a:pt x="11" y="72"/>
                      <a:pt x="11" y="72"/>
                      <a:pt x="11" y="71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1"/>
                      <a:pt x="1" y="31"/>
                      <a:pt x="1" y="31"/>
                    </a:cubicBezTo>
                    <a:cubicBezTo>
                      <a:pt x="1" y="31"/>
                      <a:pt x="120" y="0"/>
                      <a:pt x="120" y="0"/>
                    </a:cubicBezTo>
                    <a:cubicBezTo>
                      <a:pt x="121" y="0"/>
                      <a:pt x="121" y="0"/>
                      <a:pt x="121" y="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32" y="41"/>
                      <a:pt x="131" y="41"/>
                      <a:pt x="131" y="41"/>
                    </a:cubicBezTo>
                    <a:cubicBezTo>
                      <a:pt x="12" y="72"/>
                      <a:pt x="12" y="72"/>
                      <a:pt x="12" y="72"/>
                    </a:cubicBez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67">
                <a:extLst>
                  <a:ext uri="{FF2B5EF4-FFF2-40B4-BE49-F238E27FC236}">
                    <a16:creationId xmlns:a16="http://schemas.microsoft.com/office/drawing/2014/main" id="{883E1BF3-0B6A-A340-848C-CA645D8CF7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35988" y="703263"/>
                <a:ext cx="193675" cy="111125"/>
              </a:xfrm>
              <a:custGeom>
                <a:avLst/>
                <a:gdLst>
                  <a:gd name="T0" fmla="*/ 123 w 142"/>
                  <a:gd name="T1" fmla="*/ 10 h 82"/>
                  <a:gd name="T2" fmla="*/ 131 w 142"/>
                  <a:gd name="T3" fmla="*/ 43 h 82"/>
                  <a:gd name="T4" fmla="*/ 19 w 142"/>
                  <a:gd name="T5" fmla="*/ 72 h 82"/>
                  <a:gd name="T6" fmla="*/ 11 w 142"/>
                  <a:gd name="T7" fmla="*/ 39 h 82"/>
                  <a:gd name="T8" fmla="*/ 123 w 142"/>
                  <a:gd name="T9" fmla="*/ 10 h 82"/>
                  <a:gd name="T10" fmla="*/ 125 w 142"/>
                  <a:gd name="T11" fmla="*/ 0 h 82"/>
                  <a:gd name="T12" fmla="*/ 124 w 142"/>
                  <a:gd name="T13" fmla="*/ 1 h 82"/>
                  <a:gd name="T14" fmla="*/ 5 w 142"/>
                  <a:gd name="T15" fmla="*/ 31 h 82"/>
                  <a:gd name="T16" fmla="*/ 1 w 142"/>
                  <a:gd name="T17" fmla="*/ 38 h 82"/>
                  <a:gd name="T18" fmla="*/ 11 w 142"/>
                  <a:gd name="T19" fmla="*/ 78 h 82"/>
                  <a:gd name="T20" fmla="*/ 17 w 142"/>
                  <a:gd name="T21" fmla="*/ 82 h 82"/>
                  <a:gd name="T22" fmla="*/ 18 w 142"/>
                  <a:gd name="T23" fmla="*/ 82 h 82"/>
                  <a:gd name="T24" fmla="*/ 137 w 142"/>
                  <a:gd name="T25" fmla="*/ 51 h 82"/>
                  <a:gd name="T26" fmla="*/ 141 w 142"/>
                  <a:gd name="T27" fmla="*/ 44 h 82"/>
                  <a:gd name="T28" fmla="*/ 131 w 142"/>
                  <a:gd name="T29" fmla="*/ 5 h 82"/>
                  <a:gd name="T30" fmla="*/ 125 w 142"/>
                  <a:gd name="T3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2" h="82">
                    <a:moveTo>
                      <a:pt x="123" y="10"/>
                    </a:moveTo>
                    <a:cubicBezTo>
                      <a:pt x="131" y="43"/>
                      <a:pt x="131" y="43"/>
                      <a:pt x="131" y="43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23" y="10"/>
                      <a:pt x="123" y="10"/>
                      <a:pt x="123" y="10"/>
                    </a:cubicBezTo>
                    <a:close/>
                    <a:moveTo>
                      <a:pt x="125" y="0"/>
                    </a:moveTo>
                    <a:cubicBezTo>
                      <a:pt x="125" y="0"/>
                      <a:pt x="124" y="0"/>
                      <a:pt x="124" y="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2" y="32"/>
                      <a:pt x="0" y="35"/>
                      <a:pt x="1" y="38"/>
                    </a:cubicBezTo>
                    <a:cubicBezTo>
                      <a:pt x="11" y="78"/>
                      <a:pt x="11" y="78"/>
                      <a:pt x="11" y="78"/>
                    </a:cubicBezTo>
                    <a:cubicBezTo>
                      <a:pt x="12" y="80"/>
                      <a:pt x="14" y="82"/>
                      <a:pt x="17" y="82"/>
                    </a:cubicBezTo>
                    <a:cubicBezTo>
                      <a:pt x="17" y="82"/>
                      <a:pt x="18" y="82"/>
                      <a:pt x="18" y="82"/>
                    </a:cubicBezTo>
                    <a:cubicBezTo>
                      <a:pt x="137" y="51"/>
                      <a:pt x="137" y="51"/>
                      <a:pt x="137" y="51"/>
                    </a:cubicBezTo>
                    <a:cubicBezTo>
                      <a:pt x="140" y="50"/>
                      <a:pt x="142" y="47"/>
                      <a:pt x="141" y="44"/>
                    </a:cubicBezTo>
                    <a:cubicBezTo>
                      <a:pt x="131" y="5"/>
                      <a:pt x="131" y="5"/>
                      <a:pt x="131" y="5"/>
                    </a:cubicBezTo>
                    <a:cubicBezTo>
                      <a:pt x="130" y="2"/>
                      <a:pt x="128" y="0"/>
                      <a:pt x="125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68">
                <a:extLst>
                  <a:ext uri="{FF2B5EF4-FFF2-40B4-BE49-F238E27FC236}">
                    <a16:creationId xmlns:a16="http://schemas.microsoft.com/office/drawing/2014/main" id="{09A0CBF5-B7D5-184E-D1FC-6110994FB2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6338" y="973138"/>
                <a:ext cx="176213" cy="98425"/>
              </a:xfrm>
              <a:custGeom>
                <a:avLst/>
                <a:gdLst>
                  <a:gd name="T0" fmla="*/ 11 w 130"/>
                  <a:gd name="T1" fmla="*/ 72 h 72"/>
                  <a:gd name="T2" fmla="*/ 10 w 130"/>
                  <a:gd name="T3" fmla="*/ 71 h 72"/>
                  <a:gd name="T4" fmla="*/ 0 w 130"/>
                  <a:gd name="T5" fmla="*/ 31 h 72"/>
                  <a:gd name="T6" fmla="*/ 0 w 130"/>
                  <a:gd name="T7" fmla="*/ 31 h 72"/>
                  <a:gd name="T8" fmla="*/ 1 w 130"/>
                  <a:gd name="T9" fmla="*/ 30 h 72"/>
                  <a:gd name="T10" fmla="*/ 118 w 130"/>
                  <a:gd name="T11" fmla="*/ 0 h 72"/>
                  <a:gd name="T12" fmla="*/ 118 w 130"/>
                  <a:gd name="T13" fmla="*/ 0 h 72"/>
                  <a:gd name="T14" fmla="*/ 120 w 130"/>
                  <a:gd name="T15" fmla="*/ 0 h 72"/>
                  <a:gd name="T16" fmla="*/ 130 w 130"/>
                  <a:gd name="T17" fmla="*/ 40 h 72"/>
                  <a:gd name="T18" fmla="*/ 129 w 130"/>
                  <a:gd name="T19" fmla="*/ 41 h 72"/>
                  <a:gd name="T20" fmla="*/ 11 w 130"/>
                  <a:gd name="T2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0" h="72">
                    <a:moveTo>
                      <a:pt x="11" y="72"/>
                    </a:moveTo>
                    <a:cubicBezTo>
                      <a:pt x="11" y="72"/>
                      <a:pt x="10" y="71"/>
                      <a:pt x="10" y="7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0"/>
                      <a:pt x="0" y="30"/>
                      <a:pt x="1" y="3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9" y="0"/>
                      <a:pt x="119" y="0"/>
                      <a:pt x="120" y="0"/>
                    </a:cubicBezTo>
                    <a:cubicBezTo>
                      <a:pt x="130" y="40"/>
                      <a:pt x="130" y="40"/>
                      <a:pt x="130" y="40"/>
                    </a:cubicBezTo>
                    <a:cubicBezTo>
                      <a:pt x="130" y="41"/>
                      <a:pt x="130" y="41"/>
                      <a:pt x="129" y="41"/>
                    </a:cubicBezTo>
                    <a:cubicBezTo>
                      <a:pt x="11" y="72"/>
                      <a:pt x="11" y="72"/>
                      <a:pt x="11" y="72"/>
                    </a:cubicBez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69">
                <a:extLst>
                  <a:ext uri="{FF2B5EF4-FFF2-40B4-BE49-F238E27FC236}">
                    <a16:creationId xmlns:a16="http://schemas.microsoft.com/office/drawing/2014/main" id="{93FECB07-DDF5-AEE0-17FF-D85741C8BC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19988" y="966788"/>
                <a:ext cx="190500" cy="111125"/>
              </a:xfrm>
              <a:custGeom>
                <a:avLst/>
                <a:gdLst>
                  <a:gd name="T0" fmla="*/ 121 w 140"/>
                  <a:gd name="T1" fmla="*/ 10 h 81"/>
                  <a:gd name="T2" fmla="*/ 129 w 140"/>
                  <a:gd name="T3" fmla="*/ 43 h 81"/>
                  <a:gd name="T4" fmla="*/ 19 w 140"/>
                  <a:gd name="T5" fmla="*/ 71 h 81"/>
                  <a:gd name="T6" fmla="*/ 10 w 140"/>
                  <a:gd name="T7" fmla="*/ 39 h 81"/>
                  <a:gd name="T8" fmla="*/ 121 w 140"/>
                  <a:gd name="T9" fmla="*/ 10 h 81"/>
                  <a:gd name="T10" fmla="*/ 124 w 140"/>
                  <a:gd name="T11" fmla="*/ 0 h 81"/>
                  <a:gd name="T12" fmla="*/ 122 w 140"/>
                  <a:gd name="T13" fmla="*/ 0 h 81"/>
                  <a:gd name="T14" fmla="*/ 4 w 140"/>
                  <a:gd name="T15" fmla="*/ 31 h 81"/>
                  <a:gd name="T16" fmla="*/ 0 w 140"/>
                  <a:gd name="T17" fmla="*/ 38 h 81"/>
                  <a:gd name="T18" fmla="*/ 11 w 140"/>
                  <a:gd name="T19" fmla="*/ 77 h 81"/>
                  <a:gd name="T20" fmla="*/ 16 w 140"/>
                  <a:gd name="T21" fmla="*/ 81 h 81"/>
                  <a:gd name="T22" fmla="*/ 17 w 140"/>
                  <a:gd name="T23" fmla="*/ 81 h 81"/>
                  <a:gd name="T24" fmla="*/ 135 w 140"/>
                  <a:gd name="T25" fmla="*/ 51 h 81"/>
                  <a:gd name="T26" fmla="*/ 139 w 140"/>
                  <a:gd name="T27" fmla="*/ 44 h 81"/>
                  <a:gd name="T28" fmla="*/ 129 w 140"/>
                  <a:gd name="T29" fmla="*/ 4 h 81"/>
                  <a:gd name="T30" fmla="*/ 124 w 140"/>
                  <a:gd name="T31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0" h="81">
                    <a:moveTo>
                      <a:pt x="121" y="10"/>
                    </a:moveTo>
                    <a:cubicBezTo>
                      <a:pt x="129" y="43"/>
                      <a:pt x="129" y="43"/>
                      <a:pt x="129" y="43"/>
                    </a:cubicBezTo>
                    <a:cubicBezTo>
                      <a:pt x="19" y="71"/>
                      <a:pt x="19" y="71"/>
                      <a:pt x="19" y="71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21" y="10"/>
                      <a:pt x="121" y="10"/>
                      <a:pt x="121" y="10"/>
                    </a:cubicBezTo>
                    <a:close/>
                    <a:moveTo>
                      <a:pt x="124" y="0"/>
                    </a:moveTo>
                    <a:cubicBezTo>
                      <a:pt x="123" y="0"/>
                      <a:pt x="123" y="0"/>
                      <a:pt x="122" y="0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" y="32"/>
                      <a:pt x="0" y="35"/>
                      <a:pt x="0" y="38"/>
                    </a:cubicBezTo>
                    <a:cubicBezTo>
                      <a:pt x="11" y="77"/>
                      <a:pt x="11" y="77"/>
                      <a:pt x="11" y="77"/>
                    </a:cubicBezTo>
                    <a:cubicBezTo>
                      <a:pt x="11" y="80"/>
                      <a:pt x="14" y="81"/>
                      <a:pt x="16" y="81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35" y="51"/>
                      <a:pt x="135" y="51"/>
                      <a:pt x="135" y="51"/>
                    </a:cubicBezTo>
                    <a:cubicBezTo>
                      <a:pt x="138" y="50"/>
                      <a:pt x="140" y="47"/>
                      <a:pt x="139" y="44"/>
                    </a:cubicBezTo>
                    <a:cubicBezTo>
                      <a:pt x="129" y="4"/>
                      <a:pt x="129" y="4"/>
                      <a:pt x="129" y="4"/>
                    </a:cubicBezTo>
                    <a:cubicBezTo>
                      <a:pt x="128" y="2"/>
                      <a:pt x="126" y="0"/>
                      <a:pt x="124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70">
                <a:extLst>
                  <a:ext uri="{FF2B5EF4-FFF2-40B4-BE49-F238E27FC236}">
                    <a16:creationId xmlns:a16="http://schemas.microsoft.com/office/drawing/2014/main" id="{3DE7BD62-C4B3-E93A-A98A-20B891B976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7238" y="781050"/>
                <a:ext cx="71438" cy="69850"/>
              </a:xfrm>
              <a:custGeom>
                <a:avLst/>
                <a:gdLst>
                  <a:gd name="T0" fmla="*/ 11 w 53"/>
                  <a:gd name="T1" fmla="*/ 52 h 52"/>
                  <a:gd name="T2" fmla="*/ 10 w 53"/>
                  <a:gd name="T3" fmla="*/ 51 h 52"/>
                  <a:gd name="T4" fmla="*/ 0 w 53"/>
                  <a:gd name="T5" fmla="*/ 12 h 52"/>
                  <a:gd name="T6" fmla="*/ 1 w 53"/>
                  <a:gd name="T7" fmla="*/ 10 h 52"/>
                  <a:gd name="T8" fmla="*/ 41 w 53"/>
                  <a:gd name="T9" fmla="*/ 0 h 52"/>
                  <a:gd name="T10" fmla="*/ 41 w 53"/>
                  <a:gd name="T11" fmla="*/ 0 h 52"/>
                  <a:gd name="T12" fmla="*/ 42 w 53"/>
                  <a:gd name="T13" fmla="*/ 1 h 52"/>
                  <a:gd name="T14" fmla="*/ 53 w 53"/>
                  <a:gd name="T15" fmla="*/ 40 h 52"/>
                  <a:gd name="T16" fmla="*/ 52 w 53"/>
                  <a:gd name="T17" fmla="*/ 41 h 52"/>
                  <a:gd name="T18" fmla="*/ 12 w 53"/>
                  <a:gd name="T19" fmla="*/ 52 h 52"/>
                  <a:gd name="T20" fmla="*/ 11 w 53"/>
                  <a:gd name="T2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" h="52">
                    <a:moveTo>
                      <a:pt x="11" y="52"/>
                    </a:moveTo>
                    <a:cubicBezTo>
                      <a:pt x="11" y="52"/>
                      <a:pt x="11" y="52"/>
                      <a:pt x="10" y="5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2" y="0"/>
                      <a:pt x="42" y="1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41"/>
                      <a:pt x="52" y="41"/>
                      <a:pt x="52" y="41"/>
                    </a:cubicBezTo>
                    <a:cubicBezTo>
                      <a:pt x="12" y="52"/>
                      <a:pt x="12" y="52"/>
                      <a:pt x="12" y="52"/>
                    </a:cubicBezTo>
                    <a:lnTo>
                      <a:pt x="11" y="52"/>
                    </a:ln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71">
                <a:extLst>
                  <a:ext uri="{FF2B5EF4-FFF2-40B4-BE49-F238E27FC236}">
                    <a16:creationId xmlns:a16="http://schemas.microsoft.com/office/drawing/2014/main" id="{E6AC7501-7126-BF78-3CD6-C1F5150AA7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70888" y="773113"/>
                <a:ext cx="85725" cy="84138"/>
              </a:xfrm>
              <a:custGeom>
                <a:avLst/>
                <a:gdLst>
                  <a:gd name="T0" fmla="*/ 44 w 63"/>
                  <a:gd name="T1" fmla="*/ 10 h 61"/>
                  <a:gd name="T2" fmla="*/ 52 w 63"/>
                  <a:gd name="T3" fmla="*/ 43 h 61"/>
                  <a:gd name="T4" fmla="*/ 19 w 63"/>
                  <a:gd name="T5" fmla="*/ 51 h 61"/>
                  <a:gd name="T6" fmla="*/ 11 w 63"/>
                  <a:gd name="T7" fmla="*/ 19 h 61"/>
                  <a:gd name="T8" fmla="*/ 44 w 63"/>
                  <a:gd name="T9" fmla="*/ 10 h 61"/>
                  <a:gd name="T10" fmla="*/ 46 w 63"/>
                  <a:gd name="T11" fmla="*/ 0 h 61"/>
                  <a:gd name="T12" fmla="*/ 45 w 63"/>
                  <a:gd name="T13" fmla="*/ 0 h 61"/>
                  <a:gd name="T14" fmla="*/ 5 w 63"/>
                  <a:gd name="T15" fmla="*/ 11 h 61"/>
                  <a:gd name="T16" fmla="*/ 1 w 63"/>
                  <a:gd name="T17" fmla="*/ 18 h 61"/>
                  <a:gd name="T18" fmla="*/ 11 w 63"/>
                  <a:gd name="T19" fmla="*/ 57 h 61"/>
                  <a:gd name="T20" fmla="*/ 16 w 63"/>
                  <a:gd name="T21" fmla="*/ 61 h 61"/>
                  <a:gd name="T22" fmla="*/ 18 w 63"/>
                  <a:gd name="T23" fmla="*/ 61 h 61"/>
                  <a:gd name="T24" fmla="*/ 58 w 63"/>
                  <a:gd name="T25" fmla="*/ 51 h 61"/>
                  <a:gd name="T26" fmla="*/ 62 w 63"/>
                  <a:gd name="T27" fmla="*/ 44 h 61"/>
                  <a:gd name="T28" fmla="*/ 52 w 63"/>
                  <a:gd name="T29" fmla="*/ 4 h 61"/>
                  <a:gd name="T30" fmla="*/ 46 w 63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1">
                    <a:moveTo>
                      <a:pt x="44" y="10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44" y="10"/>
                      <a:pt x="44" y="10"/>
                      <a:pt x="44" y="10"/>
                    </a:cubicBezTo>
                    <a:close/>
                    <a:moveTo>
                      <a:pt x="46" y="0"/>
                    </a:moveTo>
                    <a:cubicBezTo>
                      <a:pt x="46" y="0"/>
                      <a:pt x="46" y="0"/>
                      <a:pt x="45" y="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2" y="12"/>
                      <a:pt x="0" y="15"/>
                      <a:pt x="1" y="18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2" y="60"/>
                      <a:pt x="14" y="61"/>
                      <a:pt x="16" y="61"/>
                    </a:cubicBezTo>
                    <a:cubicBezTo>
                      <a:pt x="17" y="61"/>
                      <a:pt x="17" y="61"/>
                      <a:pt x="18" y="6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1" y="50"/>
                      <a:pt x="63" y="47"/>
                      <a:pt x="62" y="44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1" y="2"/>
                      <a:pt x="49" y="0"/>
                      <a:pt x="46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72">
                <a:extLst>
                  <a:ext uri="{FF2B5EF4-FFF2-40B4-BE49-F238E27FC236}">
                    <a16:creationId xmlns:a16="http://schemas.microsoft.com/office/drawing/2014/main" id="{B277A9E2-5292-A88B-2236-93689999A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4688" y="801688"/>
                <a:ext cx="71438" cy="71438"/>
              </a:xfrm>
              <a:custGeom>
                <a:avLst/>
                <a:gdLst>
                  <a:gd name="T0" fmla="*/ 11 w 53"/>
                  <a:gd name="T1" fmla="*/ 52 h 52"/>
                  <a:gd name="T2" fmla="*/ 10 w 53"/>
                  <a:gd name="T3" fmla="*/ 51 h 52"/>
                  <a:gd name="T4" fmla="*/ 0 w 53"/>
                  <a:gd name="T5" fmla="*/ 11 h 52"/>
                  <a:gd name="T6" fmla="*/ 1 w 53"/>
                  <a:gd name="T7" fmla="*/ 10 h 52"/>
                  <a:gd name="T8" fmla="*/ 41 w 53"/>
                  <a:gd name="T9" fmla="*/ 0 h 52"/>
                  <a:gd name="T10" fmla="*/ 42 w 53"/>
                  <a:gd name="T11" fmla="*/ 1 h 52"/>
                  <a:gd name="T12" fmla="*/ 52 w 53"/>
                  <a:gd name="T13" fmla="*/ 40 h 52"/>
                  <a:gd name="T14" fmla="*/ 52 w 53"/>
                  <a:gd name="T15" fmla="*/ 41 h 52"/>
                  <a:gd name="T16" fmla="*/ 11 w 53"/>
                  <a:gd name="T1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52">
                    <a:moveTo>
                      <a:pt x="11" y="52"/>
                    </a:moveTo>
                    <a:cubicBezTo>
                      <a:pt x="11" y="52"/>
                      <a:pt x="10" y="51"/>
                      <a:pt x="10" y="5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41" y="0"/>
                      <a:pt x="41" y="0"/>
                    </a:cubicBezTo>
                    <a:cubicBezTo>
                      <a:pt x="42" y="0"/>
                      <a:pt x="42" y="0"/>
                      <a:pt x="42" y="1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3" y="40"/>
                      <a:pt x="52" y="41"/>
                      <a:pt x="52" y="41"/>
                    </a:cubicBezTo>
                    <a:cubicBezTo>
                      <a:pt x="11" y="52"/>
                      <a:pt x="11" y="52"/>
                      <a:pt x="11" y="52"/>
                    </a:cubicBez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73">
                <a:extLst>
                  <a:ext uri="{FF2B5EF4-FFF2-40B4-BE49-F238E27FC236}">
                    <a16:creationId xmlns:a16="http://schemas.microsoft.com/office/drawing/2014/main" id="{1CB81847-227F-B75A-458C-A1FD8F1919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86751" y="795338"/>
                <a:ext cx="85725" cy="82550"/>
              </a:xfrm>
              <a:custGeom>
                <a:avLst/>
                <a:gdLst>
                  <a:gd name="T0" fmla="*/ 44 w 63"/>
                  <a:gd name="T1" fmla="*/ 10 h 61"/>
                  <a:gd name="T2" fmla="*/ 52 w 63"/>
                  <a:gd name="T3" fmla="*/ 43 h 61"/>
                  <a:gd name="T4" fmla="*/ 19 w 63"/>
                  <a:gd name="T5" fmla="*/ 51 h 61"/>
                  <a:gd name="T6" fmla="*/ 10 w 63"/>
                  <a:gd name="T7" fmla="*/ 19 h 61"/>
                  <a:gd name="T8" fmla="*/ 44 w 63"/>
                  <a:gd name="T9" fmla="*/ 10 h 61"/>
                  <a:gd name="T10" fmla="*/ 46 w 63"/>
                  <a:gd name="T11" fmla="*/ 0 h 61"/>
                  <a:gd name="T12" fmla="*/ 45 w 63"/>
                  <a:gd name="T13" fmla="*/ 0 h 61"/>
                  <a:gd name="T14" fmla="*/ 5 w 63"/>
                  <a:gd name="T15" fmla="*/ 11 h 61"/>
                  <a:gd name="T16" fmla="*/ 1 w 63"/>
                  <a:gd name="T17" fmla="*/ 18 h 61"/>
                  <a:gd name="T18" fmla="*/ 11 w 63"/>
                  <a:gd name="T19" fmla="*/ 57 h 61"/>
                  <a:gd name="T20" fmla="*/ 16 w 63"/>
                  <a:gd name="T21" fmla="*/ 61 h 61"/>
                  <a:gd name="T22" fmla="*/ 18 w 63"/>
                  <a:gd name="T23" fmla="*/ 61 h 61"/>
                  <a:gd name="T24" fmla="*/ 58 w 63"/>
                  <a:gd name="T25" fmla="*/ 51 h 61"/>
                  <a:gd name="T26" fmla="*/ 62 w 63"/>
                  <a:gd name="T27" fmla="*/ 44 h 61"/>
                  <a:gd name="T28" fmla="*/ 52 w 63"/>
                  <a:gd name="T29" fmla="*/ 4 h 61"/>
                  <a:gd name="T30" fmla="*/ 46 w 63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1">
                    <a:moveTo>
                      <a:pt x="44" y="10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44" y="10"/>
                      <a:pt x="44" y="10"/>
                      <a:pt x="44" y="10"/>
                    </a:cubicBezTo>
                    <a:close/>
                    <a:moveTo>
                      <a:pt x="46" y="0"/>
                    </a:moveTo>
                    <a:cubicBezTo>
                      <a:pt x="46" y="0"/>
                      <a:pt x="45" y="0"/>
                      <a:pt x="45" y="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2" y="12"/>
                      <a:pt x="0" y="15"/>
                      <a:pt x="1" y="18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1" y="60"/>
                      <a:pt x="14" y="61"/>
                      <a:pt x="16" y="61"/>
                    </a:cubicBezTo>
                    <a:cubicBezTo>
                      <a:pt x="17" y="61"/>
                      <a:pt x="17" y="61"/>
                      <a:pt x="18" y="6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1" y="50"/>
                      <a:pt x="63" y="47"/>
                      <a:pt x="62" y="44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1" y="2"/>
                      <a:pt x="49" y="0"/>
                      <a:pt x="46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74">
                <a:extLst>
                  <a:ext uri="{FF2B5EF4-FFF2-40B4-BE49-F238E27FC236}">
                    <a16:creationId xmlns:a16="http://schemas.microsoft.com/office/drawing/2014/main" id="{11850C0C-434E-D0A6-FAF9-A6B69E0964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0551" y="823913"/>
                <a:ext cx="71438" cy="71438"/>
              </a:xfrm>
              <a:custGeom>
                <a:avLst/>
                <a:gdLst>
                  <a:gd name="T0" fmla="*/ 11 w 52"/>
                  <a:gd name="T1" fmla="*/ 52 h 52"/>
                  <a:gd name="T2" fmla="*/ 10 w 52"/>
                  <a:gd name="T3" fmla="*/ 51 h 52"/>
                  <a:gd name="T4" fmla="*/ 0 w 52"/>
                  <a:gd name="T5" fmla="*/ 11 h 52"/>
                  <a:gd name="T6" fmla="*/ 0 w 52"/>
                  <a:gd name="T7" fmla="*/ 10 h 52"/>
                  <a:gd name="T8" fmla="*/ 41 w 52"/>
                  <a:gd name="T9" fmla="*/ 0 h 52"/>
                  <a:gd name="T10" fmla="*/ 42 w 52"/>
                  <a:gd name="T11" fmla="*/ 0 h 52"/>
                  <a:gd name="T12" fmla="*/ 52 w 52"/>
                  <a:gd name="T13" fmla="*/ 40 h 52"/>
                  <a:gd name="T14" fmla="*/ 52 w 52"/>
                  <a:gd name="T15" fmla="*/ 41 h 52"/>
                  <a:gd name="T16" fmla="*/ 11 w 52"/>
                  <a:gd name="T1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52">
                    <a:moveTo>
                      <a:pt x="11" y="52"/>
                    </a:moveTo>
                    <a:cubicBezTo>
                      <a:pt x="11" y="52"/>
                      <a:pt x="10" y="51"/>
                      <a:pt x="10" y="5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0" y="10"/>
                    </a:cubicBezTo>
                    <a:cubicBezTo>
                      <a:pt x="0" y="10"/>
                      <a:pt x="41" y="0"/>
                      <a:pt x="41" y="0"/>
                    </a:cubicBezTo>
                    <a:cubicBezTo>
                      <a:pt x="41" y="0"/>
                      <a:pt x="42" y="0"/>
                      <a:pt x="42" y="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40"/>
                      <a:pt x="52" y="41"/>
                      <a:pt x="52" y="41"/>
                    </a:cubicBezTo>
                    <a:cubicBezTo>
                      <a:pt x="11" y="52"/>
                      <a:pt x="11" y="52"/>
                      <a:pt x="11" y="52"/>
                    </a:cubicBez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75">
                <a:extLst>
                  <a:ext uri="{FF2B5EF4-FFF2-40B4-BE49-F238E27FC236}">
                    <a16:creationId xmlns:a16="http://schemas.microsoft.com/office/drawing/2014/main" id="{57D3F4C5-8D98-4667-3554-F28DCA88C8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04201" y="817563"/>
                <a:ext cx="84138" cy="82550"/>
              </a:xfrm>
              <a:custGeom>
                <a:avLst/>
                <a:gdLst>
                  <a:gd name="T0" fmla="*/ 43 w 62"/>
                  <a:gd name="T1" fmla="*/ 10 h 61"/>
                  <a:gd name="T2" fmla="*/ 52 w 62"/>
                  <a:gd name="T3" fmla="*/ 43 h 61"/>
                  <a:gd name="T4" fmla="*/ 19 w 62"/>
                  <a:gd name="T5" fmla="*/ 51 h 61"/>
                  <a:gd name="T6" fmla="*/ 10 w 62"/>
                  <a:gd name="T7" fmla="*/ 19 h 61"/>
                  <a:gd name="T8" fmla="*/ 43 w 62"/>
                  <a:gd name="T9" fmla="*/ 10 h 61"/>
                  <a:gd name="T10" fmla="*/ 46 w 62"/>
                  <a:gd name="T11" fmla="*/ 0 h 61"/>
                  <a:gd name="T12" fmla="*/ 45 w 62"/>
                  <a:gd name="T13" fmla="*/ 0 h 61"/>
                  <a:gd name="T14" fmla="*/ 4 w 62"/>
                  <a:gd name="T15" fmla="*/ 11 h 61"/>
                  <a:gd name="T16" fmla="*/ 0 w 62"/>
                  <a:gd name="T17" fmla="*/ 17 h 61"/>
                  <a:gd name="T18" fmla="*/ 11 w 62"/>
                  <a:gd name="T19" fmla="*/ 57 h 61"/>
                  <a:gd name="T20" fmla="*/ 16 w 62"/>
                  <a:gd name="T21" fmla="*/ 61 h 61"/>
                  <a:gd name="T22" fmla="*/ 17 w 62"/>
                  <a:gd name="T23" fmla="*/ 61 h 61"/>
                  <a:gd name="T24" fmla="*/ 58 w 62"/>
                  <a:gd name="T25" fmla="*/ 51 h 61"/>
                  <a:gd name="T26" fmla="*/ 62 w 62"/>
                  <a:gd name="T27" fmla="*/ 44 h 61"/>
                  <a:gd name="T28" fmla="*/ 51 w 62"/>
                  <a:gd name="T29" fmla="*/ 4 h 61"/>
                  <a:gd name="T30" fmla="*/ 46 w 62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2" h="61">
                    <a:moveTo>
                      <a:pt x="43" y="10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43" y="10"/>
                      <a:pt x="43" y="10"/>
                      <a:pt x="43" y="10"/>
                    </a:cubicBezTo>
                    <a:close/>
                    <a:moveTo>
                      <a:pt x="46" y="0"/>
                    </a:moveTo>
                    <a:cubicBezTo>
                      <a:pt x="46" y="0"/>
                      <a:pt x="45" y="0"/>
                      <a:pt x="45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" y="11"/>
                      <a:pt x="0" y="14"/>
                      <a:pt x="0" y="1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1" y="59"/>
                      <a:pt x="13" y="61"/>
                      <a:pt x="16" y="61"/>
                    </a:cubicBezTo>
                    <a:cubicBezTo>
                      <a:pt x="16" y="61"/>
                      <a:pt x="17" y="61"/>
                      <a:pt x="17" y="6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1" y="50"/>
                      <a:pt x="62" y="47"/>
                      <a:pt x="62" y="44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1" y="2"/>
                      <a:pt x="49" y="0"/>
                      <a:pt x="46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76">
                <a:extLst>
                  <a:ext uri="{FF2B5EF4-FFF2-40B4-BE49-F238E27FC236}">
                    <a16:creationId xmlns:a16="http://schemas.microsoft.com/office/drawing/2014/main" id="{A601C4E3-514B-FE50-0CEF-13D213DBE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9013" y="627063"/>
                <a:ext cx="92075" cy="76200"/>
              </a:xfrm>
              <a:custGeom>
                <a:avLst/>
                <a:gdLst>
                  <a:gd name="T0" fmla="*/ 11 w 68"/>
                  <a:gd name="T1" fmla="*/ 55 h 55"/>
                  <a:gd name="T2" fmla="*/ 10 w 68"/>
                  <a:gd name="T3" fmla="*/ 55 h 55"/>
                  <a:gd name="T4" fmla="*/ 0 w 68"/>
                  <a:gd name="T5" fmla="*/ 15 h 55"/>
                  <a:gd name="T6" fmla="*/ 0 w 68"/>
                  <a:gd name="T7" fmla="*/ 14 h 55"/>
                  <a:gd name="T8" fmla="*/ 56 w 68"/>
                  <a:gd name="T9" fmla="*/ 0 h 55"/>
                  <a:gd name="T10" fmla="*/ 56 w 68"/>
                  <a:gd name="T11" fmla="*/ 0 h 55"/>
                  <a:gd name="T12" fmla="*/ 57 w 68"/>
                  <a:gd name="T13" fmla="*/ 0 h 55"/>
                  <a:gd name="T14" fmla="*/ 68 w 68"/>
                  <a:gd name="T15" fmla="*/ 40 h 55"/>
                  <a:gd name="T16" fmla="*/ 68 w 68"/>
                  <a:gd name="T17" fmla="*/ 41 h 55"/>
                  <a:gd name="T18" fmla="*/ 67 w 68"/>
                  <a:gd name="T19" fmla="*/ 41 h 55"/>
                  <a:gd name="T20" fmla="*/ 11 w 68"/>
                  <a:gd name="T21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5">
                    <a:moveTo>
                      <a:pt x="11" y="55"/>
                    </a:moveTo>
                    <a:cubicBezTo>
                      <a:pt x="11" y="55"/>
                      <a:pt x="10" y="55"/>
                      <a:pt x="10" y="5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4"/>
                      <a:pt x="0" y="14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40"/>
                      <a:pt x="68" y="40"/>
                      <a:pt x="68" y="41"/>
                    </a:cubicBezTo>
                    <a:cubicBezTo>
                      <a:pt x="68" y="41"/>
                      <a:pt x="67" y="41"/>
                      <a:pt x="67" y="41"/>
                    </a:cubicBezTo>
                    <a:cubicBezTo>
                      <a:pt x="11" y="55"/>
                      <a:pt x="11" y="55"/>
                      <a:pt x="11" y="55"/>
                    </a:cubicBez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77">
                <a:extLst>
                  <a:ext uri="{FF2B5EF4-FFF2-40B4-BE49-F238E27FC236}">
                    <a16:creationId xmlns:a16="http://schemas.microsoft.com/office/drawing/2014/main" id="{45765801-EC85-E54E-13B4-79C5ECBBCB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01076" y="620713"/>
                <a:ext cx="106363" cy="88900"/>
              </a:xfrm>
              <a:custGeom>
                <a:avLst/>
                <a:gdLst>
                  <a:gd name="T0" fmla="*/ 59 w 78"/>
                  <a:gd name="T1" fmla="*/ 10 h 65"/>
                  <a:gd name="T2" fmla="*/ 67 w 78"/>
                  <a:gd name="T3" fmla="*/ 42 h 65"/>
                  <a:gd name="T4" fmla="*/ 19 w 78"/>
                  <a:gd name="T5" fmla="*/ 55 h 65"/>
                  <a:gd name="T6" fmla="*/ 10 w 78"/>
                  <a:gd name="T7" fmla="*/ 23 h 65"/>
                  <a:gd name="T8" fmla="*/ 59 w 78"/>
                  <a:gd name="T9" fmla="*/ 10 h 65"/>
                  <a:gd name="T10" fmla="*/ 61 w 78"/>
                  <a:gd name="T11" fmla="*/ 0 h 65"/>
                  <a:gd name="T12" fmla="*/ 60 w 78"/>
                  <a:gd name="T13" fmla="*/ 0 h 65"/>
                  <a:gd name="T14" fmla="*/ 4 w 78"/>
                  <a:gd name="T15" fmla="*/ 15 h 65"/>
                  <a:gd name="T16" fmla="*/ 0 w 78"/>
                  <a:gd name="T17" fmla="*/ 21 h 65"/>
                  <a:gd name="T18" fmla="*/ 11 w 78"/>
                  <a:gd name="T19" fmla="*/ 61 h 65"/>
                  <a:gd name="T20" fmla="*/ 16 w 78"/>
                  <a:gd name="T21" fmla="*/ 65 h 65"/>
                  <a:gd name="T22" fmla="*/ 17 w 78"/>
                  <a:gd name="T23" fmla="*/ 65 h 65"/>
                  <a:gd name="T24" fmla="*/ 73 w 78"/>
                  <a:gd name="T25" fmla="*/ 50 h 65"/>
                  <a:gd name="T26" fmla="*/ 77 w 78"/>
                  <a:gd name="T27" fmla="*/ 44 h 65"/>
                  <a:gd name="T28" fmla="*/ 67 w 78"/>
                  <a:gd name="T29" fmla="*/ 4 h 65"/>
                  <a:gd name="T30" fmla="*/ 61 w 78"/>
                  <a:gd name="T31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8" h="65">
                    <a:moveTo>
                      <a:pt x="59" y="10"/>
                    </a:moveTo>
                    <a:cubicBezTo>
                      <a:pt x="67" y="42"/>
                      <a:pt x="67" y="42"/>
                      <a:pt x="67" y="42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59" y="10"/>
                      <a:pt x="59" y="10"/>
                      <a:pt x="59" y="10"/>
                    </a:cubicBezTo>
                    <a:close/>
                    <a:moveTo>
                      <a:pt x="61" y="0"/>
                    </a:moveTo>
                    <a:cubicBezTo>
                      <a:pt x="61" y="0"/>
                      <a:pt x="61" y="0"/>
                      <a:pt x="60" y="0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1" y="15"/>
                      <a:pt x="0" y="18"/>
                      <a:pt x="0" y="2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11" y="63"/>
                      <a:pt x="13" y="65"/>
                      <a:pt x="16" y="65"/>
                    </a:cubicBezTo>
                    <a:cubicBezTo>
                      <a:pt x="16" y="65"/>
                      <a:pt x="17" y="65"/>
                      <a:pt x="17" y="65"/>
                    </a:cubicBezTo>
                    <a:cubicBezTo>
                      <a:pt x="73" y="50"/>
                      <a:pt x="73" y="50"/>
                      <a:pt x="73" y="50"/>
                    </a:cubicBezTo>
                    <a:cubicBezTo>
                      <a:pt x="76" y="50"/>
                      <a:pt x="78" y="47"/>
                      <a:pt x="77" y="44"/>
                    </a:cubicBezTo>
                    <a:cubicBezTo>
                      <a:pt x="67" y="4"/>
                      <a:pt x="67" y="4"/>
                      <a:pt x="67" y="4"/>
                    </a:cubicBezTo>
                    <a:cubicBezTo>
                      <a:pt x="66" y="2"/>
                      <a:pt x="64" y="0"/>
                      <a:pt x="61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78">
                <a:extLst>
                  <a:ext uri="{FF2B5EF4-FFF2-40B4-BE49-F238E27FC236}">
                    <a16:creationId xmlns:a16="http://schemas.microsoft.com/office/drawing/2014/main" id="{928375A4-EED0-89DD-C4DE-773B8F782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4876" y="654050"/>
                <a:ext cx="71438" cy="69850"/>
              </a:xfrm>
              <a:custGeom>
                <a:avLst/>
                <a:gdLst>
                  <a:gd name="T0" fmla="*/ 12 w 53"/>
                  <a:gd name="T1" fmla="*/ 52 h 52"/>
                  <a:gd name="T2" fmla="*/ 11 w 53"/>
                  <a:gd name="T3" fmla="*/ 52 h 52"/>
                  <a:gd name="T4" fmla="*/ 1 w 53"/>
                  <a:gd name="T5" fmla="*/ 12 h 52"/>
                  <a:gd name="T6" fmla="*/ 1 w 53"/>
                  <a:gd name="T7" fmla="*/ 11 h 52"/>
                  <a:gd name="T8" fmla="*/ 42 w 53"/>
                  <a:gd name="T9" fmla="*/ 0 h 52"/>
                  <a:gd name="T10" fmla="*/ 42 w 53"/>
                  <a:gd name="T11" fmla="*/ 0 h 52"/>
                  <a:gd name="T12" fmla="*/ 43 w 53"/>
                  <a:gd name="T13" fmla="*/ 1 h 52"/>
                  <a:gd name="T14" fmla="*/ 53 w 53"/>
                  <a:gd name="T15" fmla="*/ 41 h 52"/>
                  <a:gd name="T16" fmla="*/ 53 w 53"/>
                  <a:gd name="T17" fmla="*/ 41 h 52"/>
                  <a:gd name="T18" fmla="*/ 52 w 53"/>
                  <a:gd name="T19" fmla="*/ 42 h 52"/>
                  <a:gd name="T20" fmla="*/ 12 w 53"/>
                  <a:gd name="T2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" h="52">
                    <a:moveTo>
                      <a:pt x="12" y="52"/>
                    </a:moveTo>
                    <a:cubicBezTo>
                      <a:pt x="11" y="52"/>
                      <a:pt x="11" y="52"/>
                      <a:pt x="11" y="5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3" y="1"/>
                      <a:pt x="43" y="1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3" y="42"/>
                      <a:pt x="53" y="42"/>
                      <a:pt x="52" y="42"/>
                    </a:cubicBezTo>
                    <a:cubicBezTo>
                      <a:pt x="12" y="52"/>
                      <a:pt x="12" y="52"/>
                      <a:pt x="12" y="52"/>
                    </a:cubicBez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79">
                <a:extLst>
                  <a:ext uri="{FF2B5EF4-FFF2-40B4-BE49-F238E27FC236}">
                    <a16:creationId xmlns:a16="http://schemas.microsoft.com/office/drawing/2014/main" id="{E330F7E0-E9BD-52CD-CA99-43F3969287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16938" y="647700"/>
                <a:ext cx="85725" cy="84138"/>
              </a:xfrm>
              <a:custGeom>
                <a:avLst/>
                <a:gdLst>
                  <a:gd name="T0" fmla="*/ 44 w 63"/>
                  <a:gd name="T1" fmla="*/ 10 h 61"/>
                  <a:gd name="T2" fmla="*/ 53 w 63"/>
                  <a:gd name="T3" fmla="*/ 42 h 61"/>
                  <a:gd name="T4" fmla="*/ 19 w 63"/>
                  <a:gd name="T5" fmla="*/ 51 h 61"/>
                  <a:gd name="T6" fmla="*/ 11 w 63"/>
                  <a:gd name="T7" fmla="*/ 18 h 61"/>
                  <a:gd name="T8" fmla="*/ 44 w 63"/>
                  <a:gd name="T9" fmla="*/ 10 h 61"/>
                  <a:gd name="T10" fmla="*/ 47 w 63"/>
                  <a:gd name="T11" fmla="*/ 0 h 61"/>
                  <a:gd name="T12" fmla="*/ 45 w 63"/>
                  <a:gd name="T13" fmla="*/ 0 h 61"/>
                  <a:gd name="T14" fmla="*/ 5 w 63"/>
                  <a:gd name="T15" fmla="*/ 10 h 61"/>
                  <a:gd name="T16" fmla="*/ 1 w 63"/>
                  <a:gd name="T17" fmla="*/ 17 h 61"/>
                  <a:gd name="T18" fmla="*/ 11 w 63"/>
                  <a:gd name="T19" fmla="*/ 57 h 61"/>
                  <a:gd name="T20" fmla="*/ 17 w 63"/>
                  <a:gd name="T21" fmla="*/ 61 h 61"/>
                  <a:gd name="T22" fmla="*/ 18 w 63"/>
                  <a:gd name="T23" fmla="*/ 61 h 61"/>
                  <a:gd name="T24" fmla="*/ 58 w 63"/>
                  <a:gd name="T25" fmla="*/ 50 h 61"/>
                  <a:gd name="T26" fmla="*/ 62 w 63"/>
                  <a:gd name="T27" fmla="*/ 43 h 61"/>
                  <a:gd name="T28" fmla="*/ 52 w 63"/>
                  <a:gd name="T29" fmla="*/ 4 h 61"/>
                  <a:gd name="T30" fmla="*/ 47 w 63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1">
                    <a:moveTo>
                      <a:pt x="44" y="10"/>
                    </a:moveTo>
                    <a:cubicBezTo>
                      <a:pt x="53" y="42"/>
                      <a:pt x="53" y="42"/>
                      <a:pt x="53" y="4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44" y="10"/>
                      <a:pt x="44" y="10"/>
                      <a:pt x="44" y="10"/>
                    </a:cubicBezTo>
                    <a:close/>
                    <a:moveTo>
                      <a:pt x="47" y="0"/>
                    </a:moveTo>
                    <a:cubicBezTo>
                      <a:pt x="46" y="0"/>
                      <a:pt x="46" y="0"/>
                      <a:pt x="45" y="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2" y="11"/>
                      <a:pt x="0" y="14"/>
                      <a:pt x="1" y="1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2" y="59"/>
                      <a:pt x="14" y="61"/>
                      <a:pt x="17" y="61"/>
                    </a:cubicBezTo>
                    <a:cubicBezTo>
                      <a:pt x="17" y="61"/>
                      <a:pt x="18" y="61"/>
                      <a:pt x="18" y="61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61" y="50"/>
                      <a:pt x="63" y="46"/>
                      <a:pt x="62" y="43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2" y="1"/>
                      <a:pt x="49" y="0"/>
                      <a:pt x="47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80">
                <a:extLst>
                  <a:ext uri="{FF2B5EF4-FFF2-40B4-BE49-F238E27FC236}">
                    <a16:creationId xmlns:a16="http://schemas.microsoft.com/office/drawing/2014/main" id="{478D7C9C-1128-4349-7061-BEA35BFFF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0738" y="676275"/>
                <a:ext cx="73025" cy="69850"/>
              </a:xfrm>
              <a:custGeom>
                <a:avLst/>
                <a:gdLst>
                  <a:gd name="T0" fmla="*/ 12 w 53"/>
                  <a:gd name="T1" fmla="*/ 52 h 52"/>
                  <a:gd name="T2" fmla="*/ 11 w 53"/>
                  <a:gd name="T3" fmla="*/ 51 h 52"/>
                  <a:gd name="T4" fmla="*/ 0 w 53"/>
                  <a:gd name="T5" fmla="*/ 12 h 52"/>
                  <a:gd name="T6" fmla="*/ 1 w 53"/>
                  <a:gd name="T7" fmla="*/ 11 h 52"/>
                  <a:gd name="T8" fmla="*/ 41 w 53"/>
                  <a:gd name="T9" fmla="*/ 0 h 52"/>
                  <a:gd name="T10" fmla="*/ 41 w 53"/>
                  <a:gd name="T11" fmla="*/ 0 h 52"/>
                  <a:gd name="T12" fmla="*/ 43 w 53"/>
                  <a:gd name="T13" fmla="*/ 1 h 52"/>
                  <a:gd name="T14" fmla="*/ 53 w 53"/>
                  <a:gd name="T15" fmla="*/ 40 h 52"/>
                  <a:gd name="T16" fmla="*/ 53 w 53"/>
                  <a:gd name="T17" fmla="*/ 41 h 52"/>
                  <a:gd name="T18" fmla="*/ 52 w 53"/>
                  <a:gd name="T19" fmla="*/ 42 h 52"/>
                  <a:gd name="T20" fmla="*/ 12 w 53"/>
                  <a:gd name="T2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" h="52">
                    <a:moveTo>
                      <a:pt x="12" y="52"/>
                    </a:moveTo>
                    <a:cubicBezTo>
                      <a:pt x="11" y="52"/>
                      <a:pt x="11" y="52"/>
                      <a:pt x="11" y="5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1"/>
                      <a:pt x="0" y="11"/>
                      <a:pt x="1" y="11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2" y="0"/>
                      <a:pt x="43" y="1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3" y="41"/>
                      <a:pt x="52" y="42"/>
                      <a:pt x="52" y="42"/>
                    </a:cubicBezTo>
                    <a:cubicBezTo>
                      <a:pt x="12" y="52"/>
                      <a:pt x="12" y="52"/>
                      <a:pt x="12" y="52"/>
                    </a:cubicBez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81">
                <a:extLst>
                  <a:ext uri="{FF2B5EF4-FFF2-40B4-BE49-F238E27FC236}">
                    <a16:creationId xmlns:a16="http://schemas.microsoft.com/office/drawing/2014/main" id="{9BB1609A-C4DA-AE8E-D312-A445B66A6F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34388" y="669925"/>
                <a:ext cx="85725" cy="82550"/>
              </a:xfrm>
              <a:custGeom>
                <a:avLst/>
                <a:gdLst>
                  <a:gd name="T0" fmla="*/ 44 w 63"/>
                  <a:gd name="T1" fmla="*/ 10 h 61"/>
                  <a:gd name="T2" fmla="*/ 52 w 63"/>
                  <a:gd name="T3" fmla="*/ 42 h 61"/>
                  <a:gd name="T4" fmla="*/ 19 w 63"/>
                  <a:gd name="T5" fmla="*/ 51 h 61"/>
                  <a:gd name="T6" fmla="*/ 11 w 63"/>
                  <a:gd name="T7" fmla="*/ 18 h 61"/>
                  <a:gd name="T8" fmla="*/ 44 w 63"/>
                  <a:gd name="T9" fmla="*/ 10 h 61"/>
                  <a:gd name="T10" fmla="*/ 47 w 63"/>
                  <a:gd name="T11" fmla="*/ 0 h 61"/>
                  <a:gd name="T12" fmla="*/ 45 w 63"/>
                  <a:gd name="T13" fmla="*/ 0 h 61"/>
                  <a:gd name="T14" fmla="*/ 5 w 63"/>
                  <a:gd name="T15" fmla="*/ 10 h 61"/>
                  <a:gd name="T16" fmla="*/ 1 w 63"/>
                  <a:gd name="T17" fmla="*/ 17 h 61"/>
                  <a:gd name="T18" fmla="*/ 11 w 63"/>
                  <a:gd name="T19" fmla="*/ 57 h 61"/>
                  <a:gd name="T20" fmla="*/ 17 w 63"/>
                  <a:gd name="T21" fmla="*/ 61 h 61"/>
                  <a:gd name="T22" fmla="*/ 18 w 63"/>
                  <a:gd name="T23" fmla="*/ 61 h 61"/>
                  <a:gd name="T24" fmla="*/ 58 w 63"/>
                  <a:gd name="T25" fmla="*/ 50 h 61"/>
                  <a:gd name="T26" fmla="*/ 62 w 63"/>
                  <a:gd name="T27" fmla="*/ 43 h 61"/>
                  <a:gd name="T28" fmla="*/ 52 w 63"/>
                  <a:gd name="T29" fmla="*/ 4 h 61"/>
                  <a:gd name="T30" fmla="*/ 47 w 63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1">
                    <a:moveTo>
                      <a:pt x="44" y="10"/>
                    </a:moveTo>
                    <a:cubicBezTo>
                      <a:pt x="52" y="42"/>
                      <a:pt x="52" y="42"/>
                      <a:pt x="52" y="4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44" y="10"/>
                      <a:pt x="44" y="10"/>
                      <a:pt x="44" y="10"/>
                    </a:cubicBezTo>
                    <a:close/>
                    <a:moveTo>
                      <a:pt x="47" y="0"/>
                    </a:moveTo>
                    <a:cubicBezTo>
                      <a:pt x="46" y="0"/>
                      <a:pt x="46" y="0"/>
                      <a:pt x="45" y="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2" y="11"/>
                      <a:pt x="0" y="14"/>
                      <a:pt x="1" y="1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2" y="59"/>
                      <a:pt x="14" y="61"/>
                      <a:pt x="17" y="61"/>
                    </a:cubicBezTo>
                    <a:cubicBezTo>
                      <a:pt x="17" y="61"/>
                      <a:pt x="17" y="61"/>
                      <a:pt x="18" y="61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61" y="49"/>
                      <a:pt x="63" y="46"/>
                      <a:pt x="62" y="43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1" y="1"/>
                      <a:pt x="49" y="0"/>
                      <a:pt x="47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82">
                <a:extLst>
                  <a:ext uri="{FF2B5EF4-FFF2-40B4-BE49-F238E27FC236}">
                    <a16:creationId xmlns:a16="http://schemas.microsoft.com/office/drawing/2014/main" id="{C27341E1-8F0D-4270-FCE2-2C6C490132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8188" y="696913"/>
                <a:ext cx="71438" cy="71438"/>
              </a:xfrm>
              <a:custGeom>
                <a:avLst/>
                <a:gdLst>
                  <a:gd name="T0" fmla="*/ 11 w 53"/>
                  <a:gd name="T1" fmla="*/ 52 h 52"/>
                  <a:gd name="T2" fmla="*/ 10 w 53"/>
                  <a:gd name="T3" fmla="*/ 51 h 52"/>
                  <a:gd name="T4" fmla="*/ 0 w 53"/>
                  <a:gd name="T5" fmla="*/ 12 h 52"/>
                  <a:gd name="T6" fmla="*/ 1 w 53"/>
                  <a:gd name="T7" fmla="*/ 10 h 52"/>
                  <a:gd name="T8" fmla="*/ 41 w 53"/>
                  <a:gd name="T9" fmla="*/ 0 h 52"/>
                  <a:gd name="T10" fmla="*/ 42 w 53"/>
                  <a:gd name="T11" fmla="*/ 1 h 52"/>
                  <a:gd name="T12" fmla="*/ 53 w 53"/>
                  <a:gd name="T13" fmla="*/ 40 h 52"/>
                  <a:gd name="T14" fmla="*/ 52 w 53"/>
                  <a:gd name="T15" fmla="*/ 42 h 52"/>
                  <a:gd name="T16" fmla="*/ 12 w 53"/>
                  <a:gd name="T17" fmla="*/ 52 h 52"/>
                  <a:gd name="T18" fmla="*/ 11 w 53"/>
                  <a:gd name="T1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2">
                    <a:moveTo>
                      <a:pt x="11" y="52"/>
                    </a:moveTo>
                    <a:cubicBezTo>
                      <a:pt x="11" y="52"/>
                      <a:pt x="10" y="52"/>
                      <a:pt x="10" y="5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1"/>
                      <a:pt x="0" y="11"/>
                      <a:pt x="1" y="10"/>
                    </a:cubicBezTo>
                    <a:cubicBezTo>
                      <a:pt x="1" y="10"/>
                      <a:pt x="41" y="0"/>
                      <a:pt x="41" y="0"/>
                    </a:cubicBezTo>
                    <a:cubicBezTo>
                      <a:pt x="42" y="0"/>
                      <a:pt x="42" y="0"/>
                      <a:pt x="42" y="1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41"/>
                      <a:pt x="52" y="41"/>
                      <a:pt x="52" y="42"/>
                    </a:cubicBezTo>
                    <a:cubicBezTo>
                      <a:pt x="12" y="52"/>
                      <a:pt x="12" y="52"/>
                      <a:pt x="12" y="52"/>
                    </a:cubicBezTo>
                    <a:lnTo>
                      <a:pt x="11" y="52"/>
                    </a:ln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83">
                <a:extLst>
                  <a:ext uri="{FF2B5EF4-FFF2-40B4-BE49-F238E27FC236}">
                    <a16:creationId xmlns:a16="http://schemas.microsoft.com/office/drawing/2014/main" id="{166977A4-EDA9-1E27-DFA9-53DC144C7F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51838" y="690563"/>
                <a:ext cx="85725" cy="84138"/>
              </a:xfrm>
              <a:custGeom>
                <a:avLst/>
                <a:gdLst>
                  <a:gd name="T0" fmla="*/ 44 w 63"/>
                  <a:gd name="T1" fmla="*/ 10 h 62"/>
                  <a:gd name="T2" fmla="*/ 52 w 63"/>
                  <a:gd name="T3" fmla="*/ 43 h 62"/>
                  <a:gd name="T4" fmla="*/ 19 w 63"/>
                  <a:gd name="T5" fmla="*/ 52 h 62"/>
                  <a:gd name="T6" fmla="*/ 10 w 63"/>
                  <a:gd name="T7" fmla="*/ 19 h 62"/>
                  <a:gd name="T8" fmla="*/ 44 w 63"/>
                  <a:gd name="T9" fmla="*/ 10 h 62"/>
                  <a:gd name="T10" fmla="*/ 46 w 63"/>
                  <a:gd name="T11" fmla="*/ 0 h 62"/>
                  <a:gd name="T12" fmla="*/ 45 w 63"/>
                  <a:gd name="T13" fmla="*/ 1 h 62"/>
                  <a:gd name="T14" fmla="*/ 5 w 63"/>
                  <a:gd name="T15" fmla="*/ 11 h 62"/>
                  <a:gd name="T16" fmla="*/ 1 w 63"/>
                  <a:gd name="T17" fmla="*/ 18 h 62"/>
                  <a:gd name="T18" fmla="*/ 11 w 63"/>
                  <a:gd name="T19" fmla="*/ 57 h 62"/>
                  <a:gd name="T20" fmla="*/ 16 w 63"/>
                  <a:gd name="T21" fmla="*/ 62 h 62"/>
                  <a:gd name="T22" fmla="*/ 18 w 63"/>
                  <a:gd name="T23" fmla="*/ 61 h 62"/>
                  <a:gd name="T24" fmla="*/ 58 w 63"/>
                  <a:gd name="T25" fmla="*/ 51 h 62"/>
                  <a:gd name="T26" fmla="*/ 62 w 63"/>
                  <a:gd name="T27" fmla="*/ 44 h 62"/>
                  <a:gd name="T28" fmla="*/ 52 w 63"/>
                  <a:gd name="T29" fmla="*/ 5 h 62"/>
                  <a:gd name="T30" fmla="*/ 46 w 63"/>
                  <a:gd name="T3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2">
                    <a:moveTo>
                      <a:pt x="44" y="10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44" y="10"/>
                      <a:pt x="44" y="10"/>
                      <a:pt x="44" y="10"/>
                    </a:cubicBezTo>
                    <a:close/>
                    <a:moveTo>
                      <a:pt x="46" y="0"/>
                    </a:moveTo>
                    <a:cubicBezTo>
                      <a:pt x="46" y="0"/>
                      <a:pt x="45" y="0"/>
                      <a:pt x="45" y="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2" y="12"/>
                      <a:pt x="0" y="15"/>
                      <a:pt x="1" y="18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2" y="60"/>
                      <a:pt x="14" y="62"/>
                      <a:pt x="16" y="62"/>
                    </a:cubicBezTo>
                    <a:cubicBezTo>
                      <a:pt x="17" y="62"/>
                      <a:pt x="17" y="62"/>
                      <a:pt x="18" y="6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1" y="50"/>
                      <a:pt x="63" y="47"/>
                      <a:pt x="62" y="44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1" y="2"/>
                      <a:pt x="49" y="0"/>
                      <a:pt x="46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84">
                <a:extLst>
                  <a:ext uri="{FF2B5EF4-FFF2-40B4-BE49-F238E27FC236}">
                    <a16:creationId xmlns:a16="http://schemas.microsoft.com/office/drawing/2014/main" id="{D77275AF-8035-DFE0-856B-F1A57C38CC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6526" y="852488"/>
                <a:ext cx="71438" cy="71438"/>
              </a:xfrm>
              <a:custGeom>
                <a:avLst/>
                <a:gdLst>
                  <a:gd name="T0" fmla="*/ 12 w 53"/>
                  <a:gd name="T1" fmla="*/ 52 h 52"/>
                  <a:gd name="T2" fmla="*/ 11 w 53"/>
                  <a:gd name="T3" fmla="*/ 52 h 52"/>
                  <a:gd name="T4" fmla="*/ 0 w 53"/>
                  <a:gd name="T5" fmla="*/ 12 h 52"/>
                  <a:gd name="T6" fmla="*/ 1 w 53"/>
                  <a:gd name="T7" fmla="*/ 11 h 52"/>
                  <a:gd name="T8" fmla="*/ 41 w 53"/>
                  <a:gd name="T9" fmla="*/ 0 h 52"/>
                  <a:gd name="T10" fmla="*/ 42 w 53"/>
                  <a:gd name="T11" fmla="*/ 0 h 52"/>
                  <a:gd name="T12" fmla="*/ 43 w 53"/>
                  <a:gd name="T13" fmla="*/ 1 h 52"/>
                  <a:gd name="T14" fmla="*/ 53 w 53"/>
                  <a:gd name="T15" fmla="*/ 41 h 52"/>
                  <a:gd name="T16" fmla="*/ 52 w 53"/>
                  <a:gd name="T17" fmla="*/ 42 h 52"/>
                  <a:gd name="T18" fmla="*/ 12 w 53"/>
                  <a:gd name="T1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2">
                    <a:moveTo>
                      <a:pt x="12" y="52"/>
                    </a:moveTo>
                    <a:cubicBezTo>
                      <a:pt x="11" y="52"/>
                      <a:pt x="11" y="52"/>
                      <a:pt x="11" y="5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1" y="11"/>
                      <a:pt x="1" y="11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3" y="1"/>
                      <a:pt x="43" y="1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3" y="41"/>
                      <a:pt x="53" y="42"/>
                      <a:pt x="52" y="42"/>
                    </a:cubicBezTo>
                    <a:cubicBezTo>
                      <a:pt x="12" y="52"/>
                      <a:pt x="12" y="52"/>
                      <a:pt x="12" y="52"/>
                    </a:cubicBez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85">
                <a:extLst>
                  <a:ext uri="{FF2B5EF4-FFF2-40B4-BE49-F238E27FC236}">
                    <a16:creationId xmlns:a16="http://schemas.microsoft.com/office/drawing/2014/main" id="{83A2A373-26AA-BDC7-BB57-5BF3309E59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50176" y="847725"/>
                <a:ext cx="85725" cy="82550"/>
              </a:xfrm>
              <a:custGeom>
                <a:avLst/>
                <a:gdLst>
                  <a:gd name="T0" fmla="*/ 44 w 63"/>
                  <a:gd name="T1" fmla="*/ 10 h 61"/>
                  <a:gd name="T2" fmla="*/ 53 w 63"/>
                  <a:gd name="T3" fmla="*/ 42 h 61"/>
                  <a:gd name="T4" fmla="*/ 19 w 63"/>
                  <a:gd name="T5" fmla="*/ 51 h 61"/>
                  <a:gd name="T6" fmla="*/ 11 w 63"/>
                  <a:gd name="T7" fmla="*/ 18 h 61"/>
                  <a:gd name="T8" fmla="*/ 44 w 63"/>
                  <a:gd name="T9" fmla="*/ 10 h 61"/>
                  <a:gd name="T10" fmla="*/ 47 w 63"/>
                  <a:gd name="T11" fmla="*/ 0 h 61"/>
                  <a:gd name="T12" fmla="*/ 45 w 63"/>
                  <a:gd name="T13" fmla="*/ 0 h 61"/>
                  <a:gd name="T14" fmla="*/ 5 w 63"/>
                  <a:gd name="T15" fmla="*/ 10 h 61"/>
                  <a:gd name="T16" fmla="*/ 1 w 63"/>
                  <a:gd name="T17" fmla="*/ 17 h 61"/>
                  <a:gd name="T18" fmla="*/ 11 w 63"/>
                  <a:gd name="T19" fmla="*/ 57 h 61"/>
                  <a:gd name="T20" fmla="*/ 17 w 63"/>
                  <a:gd name="T21" fmla="*/ 61 h 61"/>
                  <a:gd name="T22" fmla="*/ 18 w 63"/>
                  <a:gd name="T23" fmla="*/ 61 h 61"/>
                  <a:gd name="T24" fmla="*/ 58 w 63"/>
                  <a:gd name="T25" fmla="*/ 50 h 61"/>
                  <a:gd name="T26" fmla="*/ 62 w 63"/>
                  <a:gd name="T27" fmla="*/ 43 h 61"/>
                  <a:gd name="T28" fmla="*/ 52 w 63"/>
                  <a:gd name="T29" fmla="*/ 4 h 61"/>
                  <a:gd name="T30" fmla="*/ 47 w 63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1">
                    <a:moveTo>
                      <a:pt x="44" y="10"/>
                    </a:moveTo>
                    <a:cubicBezTo>
                      <a:pt x="53" y="42"/>
                      <a:pt x="53" y="42"/>
                      <a:pt x="53" y="4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44" y="10"/>
                      <a:pt x="44" y="10"/>
                      <a:pt x="44" y="10"/>
                    </a:cubicBezTo>
                    <a:close/>
                    <a:moveTo>
                      <a:pt x="47" y="0"/>
                    </a:moveTo>
                    <a:cubicBezTo>
                      <a:pt x="46" y="0"/>
                      <a:pt x="46" y="0"/>
                      <a:pt x="45" y="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2" y="11"/>
                      <a:pt x="0" y="14"/>
                      <a:pt x="1" y="1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2" y="59"/>
                      <a:pt x="14" y="61"/>
                      <a:pt x="17" y="61"/>
                    </a:cubicBezTo>
                    <a:cubicBezTo>
                      <a:pt x="17" y="61"/>
                      <a:pt x="18" y="61"/>
                      <a:pt x="18" y="61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61" y="50"/>
                      <a:pt x="63" y="46"/>
                      <a:pt x="62" y="43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1" y="1"/>
                      <a:pt x="49" y="0"/>
                      <a:pt x="47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86">
                <a:extLst>
                  <a:ext uri="{FF2B5EF4-FFF2-40B4-BE49-F238E27FC236}">
                    <a16:creationId xmlns:a16="http://schemas.microsoft.com/office/drawing/2014/main" id="{661BB9D5-4780-7077-392C-2E182A44C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0663" y="719138"/>
                <a:ext cx="506413" cy="182563"/>
              </a:xfrm>
              <a:custGeom>
                <a:avLst/>
                <a:gdLst>
                  <a:gd name="T0" fmla="*/ 12 w 372"/>
                  <a:gd name="T1" fmla="*/ 134 h 134"/>
                  <a:gd name="T2" fmla="*/ 11 w 372"/>
                  <a:gd name="T3" fmla="*/ 134 h 134"/>
                  <a:gd name="T4" fmla="*/ 0 w 372"/>
                  <a:gd name="T5" fmla="*/ 94 h 134"/>
                  <a:gd name="T6" fmla="*/ 1 w 372"/>
                  <a:gd name="T7" fmla="*/ 93 h 134"/>
                  <a:gd name="T8" fmla="*/ 360 w 372"/>
                  <a:gd name="T9" fmla="*/ 0 h 134"/>
                  <a:gd name="T10" fmla="*/ 361 w 372"/>
                  <a:gd name="T11" fmla="*/ 1 h 134"/>
                  <a:gd name="T12" fmla="*/ 371 w 372"/>
                  <a:gd name="T13" fmla="*/ 40 h 134"/>
                  <a:gd name="T14" fmla="*/ 371 w 372"/>
                  <a:gd name="T15" fmla="*/ 41 h 134"/>
                  <a:gd name="T16" fmla="*/ 12 w 372"/>
                  <a:gd name="T17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2" h="134">
                    <a:moveTo>
                      <a:pt x="12" y="134"/>
                    </a:moveTo>
                    <a:cubicBezTo>
                      <a:pt x="11" y="134"/>
                      <a:pt x="11" y="134"/>
                      <a:pt x="11" y="13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1" y="93"/>
                      <a:pt x="1" y="93"/>
                    </a:cubicBezTo>
                    <a:cubicBezTo>
                      <a:pt x="1" y="93"/>
                      <a:pt x="360" y="0"/>
                      <a:pt x="360" y="0"/>
                    </a:cubicBezTo>
                    <a:cubicBezTo>
                      <a:pt x="361" y="0"/>
                      <a:pt x="361" y="0"/>
                      <a:pt x="361" y="1"/>
                    </a:cubicBezTo>
                    <a:cubicBezTo>
                      <a:pt x="371" y="40"/>
                      <a:pt x="371" y="40"/>
                      <a:pt x="371" y="40"/>
                    </a:cubicBezTo>
                    <a:cubicBezTo>
                      <a:pt x="372" y="41"/>
                      <a:pt x="371" y="41"/>
                      <a:pt x="371" y="41"/>
                    </a:cubicBezTo>
                    <a:cubicBezTo>
                      <a:pt x="12" y="134"/>
                      <a:pt x="12" y="134"/>
                      <a:pt x="12" y="134"/>
                    </a:cubicBez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87">
                <a:extLst>
                  <a:ext uri="{FF2B5EF4-FFF2-40B4-BE49-F238E27FC236}">
                    <a16:creationId xmlns:a16="http://schemas.microsoft.com/office/drawing/2014/main" id="{A778C3BF-74BD-C032-A48D-8461197C93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34313" y="712788"/>
                <a:ext cx="519113" cy="195263"/>
              </a:xfrm>
              <a:custGeom>
                <a:avLst/>
                <a:gdLst>
                  <a:gd name="T0" fmla="*/ 363 w 382"/>
                  <a:gd name="T1" fmla="*/ 10 h 144"/>
                  <a:gd name="T2" fmla="*/ 371 w 382"/>
                  <a:gd name="T3" fmla="*/ 43 h 144"/>
                  <a:gd name="T4" fmla="*/ 19 w 382"/>
                  <a:gd name="T5" fmla="*/ 134 h 144"/>
                  <a:gd name="T6" fmla="*/ 11 w 382"/>
                  <a:gd name="T7" fmla="*/ 101 h 144"/>
                  <a:gd name="T8" fmla="*/ 363 w 382"/>
                  <a:gd name="T9" fmla="*/ 10 h 144"/>
                  <a:gd name="T10" fmla="*/ 365 w 382"/>
                  <a:gd name="T11" fmla="*/ 0 h 144"/>
                  <a:gd name="T12" fmla="*/ 364 w 382"/>
                  <a:gd name="T13" fmla="*/ 0 h 144"/>
                  <a:gd name="T14" fmla="*/ 5 w 382"/>
                  <a:gd name="T15" fmla="*/ 93 h 144"/>
                  <a:gd name="T16" fmla="*/ 1 w 382"/>
                  <a:gd name="T17" fmla="*/ 100 h 144"/>
                  <a:gd name="T18" fmla="*/ 11 w 382"/>
                  <a:gd name="T19" fmla="*/ 140 h 144"/>
                  <a:gd name="T20" fmla="*/ 17 w 382"/>
                  <a:gd name="T21" fmla="*/ 144 h 144"/>
                  <a:gd name="T22" fmla="*/ 18 w 382"/>
                  <a:gd name="T23" fmla="*/ 144 h 144"/>
                  <a:gd name="T24" fmla="*/ 377 w 382"/>
                  <a:gd name="T25" fmla="*/ 51 h 144"/>
                  <a:gd name="T26" fmla="*/ 381 w 382"/>
                  <a:gd name="T27" fmla="*/ 44 h 144"/>
                  <a:gd name="T28" fmla="*/ 371 w 382"/>
                  <a:gd name="T29" fmla="*/ 4 h 144"/>
                  <a:gd name="T30" fmla="*/ 365 w 382"/>
                  <a:gd name="T31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82" h="144">
                    <a:moveTo>
                      <a:pt x="363" y="10"/>
                    </a:moveTo>
                    <a:cubicBezTo>
                      <a:pt x="371" y="43"/>
                      <a:pt x="371" y="43"/>
                      <a:pt x="371" y="43"/>
                    </a:cubicBezTo>
                    <a:cubicBezTo>
                      <a:pt x="19" y="134"/>
                      <a:pt x="19" y="134"/>
                      <a:pt x="19" y="134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363" y="10"/>
                      <a:pt x="363" y="10"/>
                      <a:pt x="363" y="10"/>
                    </a:cubicBezTo>
                    <a:close/>
                    <a:moveTo>
                      <a:pt x="365" y="0"/>
                    </a:moveTo>
                    <a:cubicBezTo>
                      <a:pt x="365" y="0"/>
                      <a:pt x="364" y="0"/>
                      <a:pt x="364" y="0"/>
                    </a:cubicBezTo>
                    <a:cubicBezTo>
                      <a:pt x="5" y="93"/>
                      <a:pt x="5" y="93"/>
                      <a:pt x="5" y="93"/>
                    </a:cubicBezTo>
                    <a:cubicBezTo>
                      <a:pt x="2" y="94"/>
                      <a:pt x="0" y="97"/>
                      <a:pt x="1" y="100"/>
                    </a:cubicBezTo>
                    <a:cubicBezTo>
                      <a:pt x="11" y="140"/>
                      <a:pt x="11" y="140"/>
                      <a:pt x="11" y="140"/>
                    </a:cubicBezTo>
                    <a:cubicBezTo>
                      <a:pt x="12" y="142"/>
                      <a:pt x="14" y="144"/>
                      <a:pt x="17" y="144"/>
                    </a:cubicBezTo>
                    <a:cubicBezTo>
                      <a:pt x="17" y="144"/>
                      <a:pt x="18" y="144"/>
                      <a:pt x="18" y="144"/>
                    </a:cubicBezTo>
                    <a:cubicBezTo>
                      <a:pt x="377" y="51"/>
                      <a:pt x="377" y="51"/>
                      <a:pt x="377" y="51"/>
                    </a:cubicBezTo>
                    <a:cubicBezTo>
                      <a:pt x="380" y="50"/>
                      <a:pt x="382" y="47"/>
                      <a:pt x="381" y="44"/>
                    </a:cubicBezTo>
                    <a:cubicBezTo>
                      <a:pt x="371" y="4"/>
                      <a:pt x="371" y="4"/>
                      <a:pt x="371" y="4"/>
                    </a:cubicBezTo>
                    <a:cubicBezTo>
                      <a:pt x="370" y="2"/>
                      <a:pt x="368" y="0"/>
                      <a:pt x="365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88">
                <a:extLst>
                  <a:ext uri="{FF2B5EF4-FFF2-40B4-BE49-F238E27FC236}">
                    <a16:creationId xmlns:a16="http://schemas.microsoft.com/office/drawing/2014/main" id="{77EAB899-5538-2D87-1FAB-3462F80473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3976" y="874713"/>
                <a:ext cx="71438" cy="69850"/>
              </a:xfrm>
              <a:custGeom>
                <a:avLst/>
                <a:gdLst>
                  <a:gd name="T0" fmla="*/ 11 w 53"/>
                  <a:gd name="T1" fmla="*/ 52 h 52"/>
                  <a:gd name="T2" fmla="*/ 10 w 53"/>
                  <a:gd name="T3" fmla="*/ 51 h 52"/>
                  <a:gd name="T4" fmla="*/ 0 w 53"/>
                  <a:gd name="T5" fmla="*/ 12 h 52"/>
                  <a:gd name="T6" fmla="*/ 1 w 53"/>
                  <a:gd name="T7" fmla="*/ 11 h 52"/>
                  <a:gd name="T8" fmla="*/ 41 w 53"/>
                  <a:gd name="T9" fmla="*/ 0 h 52"/>
                  <a:gd name="T10" fmla="*/ 42 w 53"/>
                  <a:gd name="T11" fmla="*/ 1 h 52"/>
                  <a:gd name="T12" fmla="*/ 53 w 53"/>
                  <a:gd name="T13" fmla="*/ 40 h 52"/>
                  <a:gd name="T14" fmla="*/ 53 w 53"/>
                  <a:gd name="T15" fmla="*/ 41 h 52"/>
                  <a:gd name="T16" fmla="*/ 52 w 53"/>
                  <a:gd name="T17" fmla="*/ 42 h 52"/>
                  <a:gd name="T18" fmla="*/ 12 w 53"/>
                  <a:gd name="T19" fmla="*/ 52 h 52"/>
                  <a:gd name="T20" fmla="*/ 11 w 53"/>
                  <a:gd name="T2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" h="52">
                    <a:moveTo>
                      <a:pt x="11" y="52"/>
                    </a:moveTo>
                    <a:cubicBezTo>
                      <a:pt x="11" y="52"/>
                      <a:pt x="11" y="52"/>
                      <a:pt x="10" y="5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1"/>
                      <a:pt x="0" y="11"/>
                      <a:pt x="1" y="11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2" y="0"/>
                      <a:pt x="42" y="1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2" y="41"/>
                      <a:pt x="52" y="42"/>
                      <a:pt x="52" y="42"/>
                    </a:cubicBezTo>
                    <a:cubicBezTo>
                      <a:pt x="12" y="52"/>
                      <a:pt x="12" y="52"/>
                      <a:pt x="12" y="52"/>
                    </a:cubicBezTo>
                    <a:lnTo>
                      <a:pt x="11" y="52"/>
                    </a:ln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89">
                <a:extLst>
                  <a:ext uri="{FF2B5EF4-FFF2-40B4-BE49-F238E27FC236}">
                    <a16:creationId xmlns:a16="http://schemas.microsoft.com/office/drawing/2014/main" id="{FBC5453A-654E-ECBE-2D58-EAA4FB8C1A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66038" y="868363"/>
                <a:ext cx="85725" cy="84138"/>
              </a:xfrm>
              <a:custGeom>
                <a:avLst/>
                <a:gdLst>
                  <a:gd name="T0" fmla="*/ 44 w 63"/>
                  <a:gd name="T1" fmla="*/ 10 h 61"/>
                  <a:gd name="T2" fmla="*/ 52 w 63"/>
                  <a:gd name="T3" fmla="*/ 42 h 61"/>
                  <a:gd name="T4" fmla="*/ 19 w 63"/>
                  <a:gd name="T5" fmla="*/ 51 h 61"/>
                  <a:gd name="T6" fmla="*/ 11 w 63"/>
                  <a:gd name="T7" fmla="*/ 18 h 61"/>
                  <a:gd name="T8" fmla="*/ 44 w 63"/>
                  <a:gd name="T9" fmla="*/ 10 h 61"/>
                  <a:gd name="T10" fmla="*/ 46 w 63"/>
                  <a:gd name="T11" fmla="*/ 0 h 61"/>
                  <a:gd name="T12" fmla="*/ 45 w 63"/>
                  <a:gd name="T13" fmla="*/ 0 h 61"/>
                  <a:gd name="T14" fmla="*/ 5 w 63"/>
                  <a:gd name="T15" fmla="*/ 10 h 61"/>
                  <a:gd name="T16" fmla="*/ 1 w 63"/>
                  <a:gd name="T17" fmla="*/ 17 h 61"/>
                  <a:gd name="T18" fmla="*/ 11 w 63"/>
                  <a:gd name="T19" fmla="*/ 57 h 61"/>
                  <a:gd name="T20" fmla="*/ 16 w 63"/>
                  <a:gd name="T21" fmla="*/ 61 h 61"/>
                  <a:gd name="T22" fmla="*/ 18 w 63"/>
                  <a:gd name="T23" fmla="*/ 61 h 61"/>
                  <a:gd name="T24" fmla="*/ 58 w 63"/>
                  <a:gd name="T25" fmla="*/ 50 h 61"/>
                  <a:gd name="T26" fmla="*/ 62 w 63"/>
                  <a:gd name="T27" fmla="*/ 43 h 61"/>
                  <a:gd name="T28" fmla="*/ 52 w 63"/>
                  <a:gd name="T29" fmla="*/ 4 h 61"/>
                  <a:gd name="T30" fmla="*/ 46 w 63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1">
                    <a:moveTo>
                      <a:pt x="44" y="10"/>
                    </a:moveTo>
                    <a:cubicBezTo>
                      <a:pt x="52" y="42"/>
                      <a:pt x="52" y="42"/>
                      <a:pt x="52" y="4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44" y="10"/>
                      <a:pt x="44" y="10"/>
                      <a:pt x="44" y="10"/>
                    </a:cubicBezTo>
                    <a:close/>
                    <a:moveTo>
                      <a:pt x="46" y="0"/>
                    </a:moveTo>
                    <a:cubicBezTo>
                      <a:pt x="46" y="0"/>
                      <a:pt x="46" y="0"/>
                      <a:pt x="45" y="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2" y="11"/>
                      <a:pt x="0" y="14"/>
                      <a:pt x="1" y="1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2" y="59"/>
                      <a:pt x="14" y="61"/>
                      <a:pt x="16" y="61"/>
                    </a:cubicBezTo>
                    <a:cubicBezTo>
                      <a:pt x="17" y="61"/>
                      <a:pt x="17" y="61"/>
                      <a:pt x="18" y="61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61" y="49"/>
                      <a:pt x="63" y="46"/>
                      <a:pt x="62" y="43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1" y="1"/>
                      <a:pt x="49" y="0"/>
                      <a:pt x="46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90">
                <a:extLst>
                  <a:ext uri="{FF2B5EF4-FFF2-40B4-BE49-F238E27FC236}">
                    <a16:creationId xmlns:a16="http://schemas.microsoft.com/office/drawing/2014/main" id="{CD0D5E35-0364-E1D0-5C5B-2A6331A7E5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9838" y="895350"/>
                <a:ext cx="73025" cy="71438"/>
              </a:xfrm>
              <a:custGeom>
                <a:avLst/>
                <a:gdLst>
                  <a:gd name="T0" fmla="*/ 11 w 53"/>
                  <a:gd name="T1" fmla="*/ 52 h 52"/>
                  <a:gd name="T2" fmla="*/ 10 w 53"/>
                  <a:gd name="T3" fmla="*/ 51 h 52"/>
                  <a:gd name="T4" fmla="*/ 0 w 53"/>
                  <a:gd name="T5" fmla="*/ 12 h 52"/>
                  <a:gd name="T6" fmla="*/ 1 w 53"/>
                  <a:gd name="T7" fmla="*/ 10 h 52"/>
                  <a:gd name="T8" fmla="*/ 41 w 53"/>
                  <a:gd name="T9" fmla="*/ 0 h 52"/>
                  <a:gd name="T10" fmla="*/ 42 w 53"/>
                  <a:gd name="T11" fmla="*/ 1 h 52"/>
                  <a:gd name="T12" fmla="*/ 52 w 53"/>
                  <a:gd name="T13" fmla="*/ 40 h 52"/>
                  <a:gd name="T14" fmla="*/ 52 w 53"/>
                  <a:gd name="T15" fmla="*/ 42 h 52"/>
                  <a:gd name="T16" fmla="*/ 11 w 53"/>
                  <a:gd name="T1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52">
                    <a:moveTo>
                      <a:pt x="11" y="52"/>
                    </a:moveTo>
                    <a:cubicBezTo>
                      <a:pt x="11" y="52"/>
                      <a:pt x="10" y="52"/>
                      <a:pt x="10" y="5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1"/>
                      <a:pt x="0" y="11"/>
                      <a:pt x="1" y="1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2" y="0"/>
                      <a:pt x="42" y="1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3" y="41"/>
                      <a:pt x="52" y="41"/>
                      <a:pt x="52" y="42"/>
                    </a:cubicBezTo>
                    <a:cubicBezTo>
                      <a:pt x="11" y="52"/>
                      <a:pt x="11" y="52"/>
                      <a:pt x="11" y="52"/>
                    </a:cubicBez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91">
                <a:extLst>
                  <a:ext uri="{FF2B5EF4-FFF2-40B4-BE49-F238E27FC236}">
                    <a16:creationId xmlns:a16="http://schemas.microsoft.com/office/drawing/2014/main" id="{24A03F56-F517-3746-2E63-3A24A9EE7A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83488" y="889000"/>
                <a:ext cx="85725" cy="84138"/>
              </a:xfrm>
              <a:custGeom>
                <a:avLst/>
                <a:gdLst>
                  <a:gd name="T0" fmla="*/ 44 w 63"/>
                  <a:gd name="T1" fmla="*/ 10 h 62"/>
                  <a:gd name="T2" fmla="*/ 52 w 63"/>
                  <a:gd name="T3" fmla="*/ 43 h 62"/>
                  <a:gd name="T4" fmla="*/ 19 w 63"/>
                  <a:gd name="T5" fmla="*/ 52 h 62"/>
                  <a:gd name="T6" fmla="*/ 10 w 63"/>
                  <a:gd name="T7" fmla="*/ 19 h 62"/>
                  <a:gd name="T8" fmla="*/ 44 w 63"/>
                  <a:gd name="T9" fmla="*/ 10 h 62"/>
                  <a:gd name="T10" fmla="*/ 46 w 63"/>
                  <a:gd name="T11" fmla="*/ 0 h 62"/>
                  <a:gd name="T12" fmla="*/ 45 w 63"/>
                  <a:gd name="T13" fmla="*/ 1 h 62"/>
                  <a:gd name="T14" fmla="*/ 5 w 63"/>
                  <a:gd name="T15" fmla="*/ 11 h 62"/>
                  <a:gd name="T16" fmla="*/ 1 w 63"/>
                  <a:gd name="T17" fmla="*/ 18 h 62"/>
                  <a:gd name="T18" fmla="*/ 11 w 63"/>
                  <a:gd name="T19" fmla="*/ 57 h 62"/>
                  <a:gd name="T20" fmla="*/ 16 w 63"/>
                  <a:gd name="T21" fmla="*/ 62 h 62"/>
                  <a:gd name="T22" fmla="*/ 18 w 63"/>
                  <a:gd name="T23" fmla="*/ 61 h 62"/>
                  <a:gd name="T24" fmla="*/ 58 w 63"/>
                  <a:gd name="T25" fmla="*/ 51 h 62"/>
                  <a:gd name="T26" fmla="*/ 62 w 63"/>
                  <a:gd name="T27" fmla="*/ 44 h 62"/>
                  <a:gd name="T28" fmla="*/ 52 w 63"/>
                  <a:gd name="T29" fmla="*/ 5 h 62"/>
                  <a:gd name="T30" fmla="*/ 46 w 63"/>
                  <a:gd name="T3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2">
                    <a:moveTo>
                      <a:pt x="44" y="10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44" y="10"/>
                      <a:pt x="44" y="10"/>
                      <a:pt x="44" y="10"/>
                    </a:cubicBezTo>
                    <a:close/>
                    <a:moveTo>
                      <a:pt x="46" y="0"/>
                    </a:moveTo>
                    <a:cubicBezTo>
                      <a:pt x="46" y="0"/>
                      <a:pt x="45" y="1"/>
                      <a:pt x="45" y="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2" y="12"/>
                      <a:pt x="0" y="15"/>
                      <a:pt x="1" y="18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1" y="60"/>
                      <a:pt x="14" y="62"/>
                      <a:pt x="16" y="62"/>
                    </a:cubicBezTo>
                    <a:cubicBezTo>
                      <a:pt x="17" y="62"/>
                      <a:pt x="17" y="62"/>
                      <a:pt x="18" y="6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1" y="50"/>
                      <a:pt x="63" y="47"/>
                      <a:pt x="62" y="44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1" y="2"/>
                      <a:pt x="49" y="0"/>
                      <a:pt x="46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92">
                <a:extLst>
                  <a:ext uri="{FF2B5EF4-FFF2-40B4-BE49-F238E27FC236}">
                    <a16:creationId xmlns:a16="http://schemas.microsoft.com/office/drawing/2014/main" id="{52859A1D-C5A5-282C-02C6-DFD37C7FDB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7288" y="917575"/>
                <a:ext cx="71438" cy="71438"/>
              </a:xfrm>
              <a:custGeom>
                <a:avLst/>
                <a:gdLst>
                  <a:gd name="T0" fmla="*/ 11 w 52"/>
                  <a:gd name="T1" fmla="*/ 52 h 52"/>
                  <a:gd name="T2" fmla="*/ 10 w 52"/>
                  <a:gd name="T3" fmla="*/ 51 h 52"/>
                  <a:gd name="T4" fmla="*/ 0 w 52"/>
                  <a:gd name="T5" fmla="*/ 12 h 52"/>
                  <a:gd name="T6" fmla="*/ 0 w 52"/>
                  <a:gd name="T7" fmla="*/ 10 h 52"/>
                  <a:gd name="T8" fmla="*/ 41 w 52"/>
                  <a:gd name="T9" fmla="*/ 0 h 52"/>
                  <a:gd name="T10" fmla="*/ 41 w 52"/>
                  <a:gd name="T11" fmla="*/ 0 h 52"/>
                  <a:gd name="T12" fmla="*/ 42 w 52"/>
                  <a:gd name="T13" fmla="*/ 1 h 52"/>
                  <a:gd name="T14" fmla="*/ 52 w 52"/>
                  <a:gd name="T15" fmla="*/ 40 h 52"/>
                  <a:gd name="T16" fmla="*/ 52 w 52"/>
                  <a:gd name="T17" fmla="*/ 41 h 52"/>
                  <a:gd name="T18" fmla="*/ 11 w 52"/>
                  <a:gd name="T1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52">
                    <a:moveTo>
                      <a:pt x="11" y="52"/>
                    </a:moveTo>
                    <a:cubicBezTo>
                      <a:pt x="11" y="52"/>
                      <a:pt x="10" y="52"/>
                      <a:pt x="10" y="5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1"/>
                      <a:pt x="0" y="10"/>
                      <a:pt x="0" y="1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2" y="0"/>
                      <a:pt x="42" y="1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11" y="52"/>
                      <a:pt x="11" y="52"/>
                      <a:pt x="11" y="52"/>
                    </a:cubicBez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93">
                <a:extLst>
                  <a:ext uri="{FF2B5EF4-FFF2-40B4-BE49-F238E27FC236}">
                    <a16:creationId xmlns:a16="http://schemas.microsoft.com/office/drawing/2014/main" id="{80C10DF5-2115-E66D-7F95-5C765F747F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00938" y="911225"/>
                <a:ext cx="84138" cy="82550"/>
              </a:xfrm>
              <a:custGeom>
                <a:avLst/>
                <a:gdLst>
                  <a:gd name="T0" fmla="*/ 43 w 62"/>
                  <a:gd name="T1" fmla="*/ 10 h 61"/>
                  <a:gd name="T2" fmla="*/ 52 w 62"/>
                  <a:gd name="T3" fmla="*/ 43 h 61"/>
                  <a:gd name="T4" fmla="*/ 19 w 62"/>
                  <a:gd name="T5" fmla="*/ 51 h 61"/>
                  <a:gd name="T6" fmla="*/ 10 w 62"/>
                  <a:gd name="T7" fmla="*/ 19 h 61"/>
                  <a:gd name="T8" fmla="*/ 43 w 62"/>
                  <a:gd name="T9" fmla="*/ 10 h 61"/>
                  <a:gd name="T10" fmla="*/ 46 w 62"/>
                  <a:gd name="T11" fmla="*/ 0 h 61"/>
                  <a:gd name="T12" fmla="*/ 45 w 62"/>
                  <a:gd name="T13" fmla="*/ 0 h 61"/>
                  <a:gd name="T14" fmla="*/ 4 w 62"/>
                  <a:gd name="T15" fmla="*/ 11 h 61"/>
                  <a:gd name="T16" fmla="*/ 0 w 62"/>
                  <a:gd name="T17" fmla="*/ 18 h 61"/>
                  <a:gd name="T18" fmla="*/ 11 w 62"/>
                  <a:gd name="T19" fmla="*/ 57 h 61"/>
                  <a:gd name="T20" fmla="*/ 16 w 62"/>
                  <a:gd name="T21" fmla="*/ 61 h 61"/>
                  <a:gd name="T22" fmla="*/ 17 w 62"/>
                  <a:gd name="T23" fmla="*/ 61 h 61"/>
                  <a:gd name="T24" fmla="*/ 58 w 62"/>
                  <a:gd name="T25" fmla="*/ 51 h 61"/>
                  <a:gd name="T26" fmla="*/ 62 w 62"/>
                  <a:gd name="T27" fmla="*/ 44 h 61"/>
                  <a:gd name="T28" fmla="*/ 51 w 62"/>
                  <a:gd name="T29" fmla="*/ 4 h 61"/>
                  <a:gd name="T30" fmla="*/ 46 w 62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2" h="61">
                    <a:moveTo>
                      <a:pt x="43" y="10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43" y="10"/>
                      <a:pt x="43" y="10"/>
                      <a:pt x="43" y="10"/>
                    </a:cubicBezTo>
                    <a:close/>
                    <a:moveTo>
                      <a:pt x="46" y="0"/>
                    </a:moveTo>
                    <a:cubicBezTo>
                      <a:pt x="46" y="0"/>
                      <a:pt x="45" y="0"/>
                      <a:pt x="45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" y="12"/>
                      <a:pt x="0" y="15"/>
                      <a:pt x="0" y="18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1" y="60"/>
                      <a:pt x="13" y="61"/>
                      <a:pt x="16" y="61"/>
                    </a:cubicBezTo>
                    <a:cubicBezTo>
                      <a:pt x="16" y="61"/>
                      <a:pt x="17" y="61"/>
                      <a:pt x="17" y="6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1" y="50"/>
                      <a:pt x="62" y="47"/>
                      <a:pt x="62" y="44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1" y="2"/>
                      <a:pt x="49" y="0"/>
                      <a:pt x="46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94">
                <a:extLst>
                  <a:ext uri="{FF2B5EF4-FFF2-40B4-BE49-F238E27FC236}">
                    <a16:creationId xmlns:a16="http://schemas.microsoft.com/office/drawing/2014/main" id="{F7672DB5-EE50-2FFE-D456-C543EBA6C8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6413" y="844550"/>
                <a:ext cx="73025" cy="69850"/>
              </a:xfrm>
              <a:custGeom>
                <a:avLst/>
                <a:gdLst>
                  <a:gd name="T0" fmla="*/ 12 w 53"/>
                  <a:gd name="T1" fmla="*/ 52 h 52"/>
                  <a:gd name="T2" fmla="*/ 11 w 53"/>
                  <a:gd name="T3" fmla="*/ 52 h 52"/>
                  <a:gd name="T4" fmla="*/ 1 w 53"/>
                  <a:gd name="T5" fmla="*/ 12 h 52"/>
                  <a:gd name="T6" fmla="*/ 1 w 53"/>
                  <a:gd name="T7" fmla="*/ 11 h 52"/>
                  <a:gd name="T8" fmla="*/ 42 w 53"/>
                  <a:gd name="T9" fmla="*/ 0 h 52"/>
                  <a:gd name="T10" fmla="*/ 43 w 53"/>
                  <a:gd name="T11" fmla="*/ 1 h 52"/>
                  <a:gd name="T12" fmla="*/ 53 w 53"/>
                  <a:gd name="T13" fmla="*/ 41 h 52"/>
                  <a:gd name="T14" fmla="*/ 52 w 53"/>
                  <a:gd name="T15" fmla="*/ 42 h 52"/>
                  <a:gd name="T16" fmla="*/ 12 w 53"/>
                  <a:gd name="T1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52">
                    <a:moveTo>
                      <a:pt x="12" y="52"/>
                    </a:moveTo>
                    <a:cubicBezTo>
                      <a:pt x="11" y="52"/>
                      <a:pt x="11" y="52"/>
                      <a:pt x="11" y="5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1" y="11"/>
                      <a:pt x="1" y="11"/>
                    </a:cubicBezTo>
                    <a:cubicBezTo>
                      <a:pt x="1" y="11"/>
                      <a:pt x="42" y="0"/>
                      <a:pt x="42" y="0"/>
                    </a:cubicBezTo>
                    <a:cubicBezTo>
                      <a:pt x="42" y="0"/>
                      <a:pt x="43" y="1"/>
                      <a:pt x="43" y="1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3" y="41"/>
                      <a:pt x="53" y="42"/>
                      <a:pt x="52" y="42"/>
                    </a:cubicBezTo>
                    <a:cubicBezTo>
                      <a:pt x="12" y="52"/>
                      <a:pt x="12" y="52"/>
                      <a:pt x="12" y="52"/>
                    </a:cubicBez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95">
                <a:extLst>
                  <a:ext uri="{FF2B5EF4-FFF2-40B4-BE49-F238E27FC236}">
                    <a16:creationId xmlns:a16="http://schemas.microsoft.com/office/drawing/2014/main" id="{AF3D8C63-7070-61B5-95B5-1831FC5F9A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20063" y="838200"/>
                <a:ext cx="85725" cy="84138"/>
              </a:xfrm>
              <a:custGeom>
                <a:avLst/>
                <a:gdLst>
                  <a:gd name="T0" fmla="*/ 44 w 63"/>
                  <a:gd name="T1" fmla="*/ 10 h 61"/>
                  <a:gd name="T2" fmla="*/ 53 w 63"/>
                  <a:gd name="T3" fmla="*/ 42 h 61"/>
                  <a:gd name="T4" fmla="*/ 19 w 63"/>
                  <a:gd name="T5" fmla="*/ 51 h 61"/>
                  <a:gd name="T6" fmla="*/ 11 w 63"/>
                  <a:gd name="T7" fmla="*/ 18 h 61"/>
                  <a:gd name="T8" fmla="*/ 44 w 63"/>
                  <a:gd name="T9" fmla="*/ 10 h 61"/>
                  <a:gd name="T10" fmla="*/ 47 w 63"/>
                  <a:gd name="T11" fmla="*/ 0 h 61"/>
                  <a:gd name="T12" fmla="*/ 45 w 63"/>
                  <a:gd name="T13" fmla="*/ 0 h 61"/>
                  <a:gd name="T14" fmla="*/ 5 w 63"/>
                  <a:gd name="T15" fmla="*/ 10 h 61"/>
                  <a:gd name="T16" fmla="*/ 1 w 63"/>
                  <a:gd name="T17" fmla="*/ 17 h 61"/>
                  <a:gd name="T18" fmla="*/ 11 w 63"/>
                  <a:gd name="T19" fmla="*/ 57 h 61"/>
                  <a:gd name="T20" fmla="*/ 17 w 63"/>
                  <a:gd name="T21" fmla="*/ 61 h 61"/>
                  <a:gd name="T22" fmla="*/ 18 w 63"/>
                  <a:gd name="T23" fmla="*/ 61 h 61"/>
                  <a:gd name="T24" fmla="*/ 58 w 63"/>
                  <a:gd name="T25" fmla="*/ 50 h 61"/>
                  <a:gd name="T26" fmla="*/ 62 w 63"/>
                  <a:gd name="T27" fmla="*/ 44 h 61"/>
                  <a:gd name="T28" fmla="*/ 52 w 63"/>
                  <a:gd name="T29" fmla="*/ 4 h 61"/>
                  <a:gd name="T30" fmla="*/ 47 w 63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1">
                    <a:moveTo>
                      <a:pt x="44" y="10"/>
                    </a:moveTo>
                    <a:cubicBezTo>
                      <a:pt x="53" y="42"/>
                      <a:pt x="53" y="42"/>
                      <a:pt x="53" y="4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44" y="10"/>
                      <a:pt x="44" y="10"/>
                      <a:pt x="44" y="10"/>
                    </a:cubicBezTo>
                    <a:close/>
                    <a:moveTo>
                      <a:pt x="47" y="0"/>
                    </a:moveTo>
                    <a:cubicBezTo>
                      <a:pt x="46" y="0"/>
                      <a:pt x="46" y="0"/>
                      <a:pt x="45" y="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2" y="11"/>
                      <a:pt x="0" y="14"/>
                      <a:pt x="1" y="1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2" y="59"/>
                      <a:pt x="14" y="61"/>
                      <a:pt x="17" y="61"/>
                    </a:cubicBezTo>
                    <a:cubicBezTo>
                      <a:pt x="17" y="61"/>
                      <a:pt x="18" y="61"/>
                      <a:pt x="18" y="61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61" y="50"/>
                      <a:pt x="63" y="47"/>
                      <a:pt x="62" y="44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2" y="1"/>
                      <a:pt x="49" y="0"/>
                      <a:pt x="47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96">
                <a:extLst>
                  <a:ext uri="{FF2B5EF4-FFF2-40B4-BE49-F238E27FC236}">
                    <a16:creationId xmlns:a16="http://schemas.microsoft.com/office/drawing/2014/main" id="{D7AC441C-A190-C111-C4CB-6A9110178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3863" y="866775"/>
                <a:ext cx="71438" cy="69850"/>
              </a:xfrm>
              <a:custGeom>
                <a:avLst/>
                <a:gdLst>
                  <a:gd name="T0" fmla="*/ 12 w 53"/>
                  <a:gd name="T1" fmla="*/ 52 h 52"/>
                  <a:gd name="T2" fmla="*/ 11 w 53"/>
                  <a:gd name="T3" fmla="*/ 51 h 52"/>
                  <a:gd name="T4" fmla="*/ 0 w 53"/>
                  <a:gd name="T5" fmla="*/ 12 h 52"/>
                  <a:gd name="T6" fmla="*/ 1 w 53"/>
                  <a:gd name="T7" fmla="*/ 11 h 52"/>
                  <a:gd name="T8" fmla="*/ 41 w 53"/>
                  <a:gd name="T9" fmla="*/ 0 h 52"/>
                  <a:gd name="T10" fmla="*/ 43 w 53"/>
                  <a:gd name="T11" fmla="*/ 1 h 52"/>
                  <a:gd name="T12" fmla="*/ 53 w 53"/>
                  <a:gd name="T13" fmla="*/ 41 h 52"/>
                  <a:gd name="T14" fmla="*/ 53 w 53"/>
                  <a:gd name="T15" fmla="*/ 41 h 52"/>
                  <a:gd name="T16" fmla="*/ 52 w 53"/>
                  <a:gd name="T17" fmla="*/ 42 h 52"/>
                  <a:gd name="T18" fmla="*/ 12 w 53"/>
                  <a:gd name="T1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2">
                    <a:moveTo>
                      <a:pt x="12" y="52"/>
                    </a:moveTo>
                    <a:cubicBezTo>
                      <a:pt x="11" y="52"/>
                      <a:pt x="11" y="52"/>
                      <a:pt x="11" y="5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1" y="11"/>
                      <a:pt x="41" y="0"/>
                      <a:pt x="41" y="0"/>
                    </a:cubicBezTo>
                    <a:cubicBezTo>
                      <a:pt x="42" y="0"/>
                      <a:pt x="42" y="1"/>
                      <a:pt x="43" y="1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3" y="41"/>
                      <a:pt x="52" y="42"/>
                      <a:pt x="52" y="42"/>
                    </a:cubicBezTo>
                    <a:cubicBezTo>
                      <a:pt x="12" y="52"/>
                      <a:pt x="12" y="52"/>
                      <a:pt x="12" y="52"/>
                    </a:cubicBez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97">
                <a:extLst>
                  <a:ext uri="{FF2B5EF4-FFF2-40B4-BE49-F238E27FC236}">
                    <a16:creationId xmlns:a16="http://schemas.microsoft.com/office/drawing/2014/main" id="{04340018-DFFE-890E-953E-8B24DDE5C0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7513" y="860425"/>
                <a:ext cx="85725" cy="82550"/>
              </a:xfrm>
              <a:custGeom>
                <a:avLst/>
                <a:gdLst>
                  <a:gd name="T0" fmla="*/ 44 w 63"/>
                  <a:gd name="T1" fmla="*/ 10 h 61"/>
                  <a:gd name="T2" fmla="*/ 52 w 63"/>
                  <a:gd name="T3" fmla="*/ 42 h 61"/>
                  <a:gd name="T4" fmla="*/ 19 w 63"/>
                  <a:gd name="T5" fmla="*/ 51 h 61"/>
                  <a:gd name="T6" fmla="*/ 11 w 63"/>
                  <a:gd name="T7" fmla="*/ 18 h 61"/>
                  <a:gd name="T8" fmla="*/ 44 w 63"/>
                  <a:gd name="T9" fmla="*/ 10 h 61"/>
                  <a:gd name="T10" fmla="*/ 47 w 63"/>
                  <a:gd name="T11" fmla="*/ 0 h 61"/>
                  <a:gd name="T12" fmla="*/ 45 w 63"/>
                  <a:gd name="T13" fmla="*/ 0 h 61"/>
                  <a:gd name="T14" fmla="*/ 5 w 63"/>
                  <a:gd name="T15" fmla="*/ 10 h 61"/>
                  <a:gd name="T16" fmla="*/ 1 w 63"/>
                  <a:gd name="T17" fmla="*/ 17 h 61"/>
                  <a:gd name="T18" fmla="*/ 11 w 63"/>
                  <a:gd name="T19" fmla="*/ 57 h 61"/>
                  <a:gd name="T20" fmla="*/ 17 w 63"/>
                  <a:gd name="T21" fmla="*/ 61 h 61"/>
                  <a:gd name="T22" fmla="*/ 18 w 63"/>
                  <a:gd name="T23" fmla="*/ 61 h 61"/>
                  <a:gd name="T24" fmla="*/ 58 w 63"/>
                  <a:gd name="T25" fmla="*/ 50 h 61"/>
                  <a:gd name="T26" fmla="*/ 62 w 63"/>
                  <a:gd name="T27" fmla="*/ 43 h 61"/>
                  <a:gd name="T28" fmla="*/ 52 w 63"/>
                  <a:gd name="T29" fmla="*/ 4 h 61"/>
                  <a:gd name="T30" fmla="*/ 47 w 63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1">
                    <a:moveTo>
                      <a:pt x="44" y="10"/>
                    </a:moveTo>
                    <a:cubicBezTo>
                      <a:pt x="52" y="42"/>
                      <a:pt x="52" y="42"/>
                      <a:pt x="52" y="4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44" y="10"/>
                      <a:pt x="44" y="10"/>
                      <a:pt x="44" y="10"/>
                    </a:cubicBezTo>
                    <a:close/>
                    <a:moveTo>
                      <a:pt x="47" y="0"/>
                    </a:moveTo>
                    <a:cubicBezTo>
                      <a:pt x="46" y="0"/>
                      <a:pt x="46" y="0"/>
                      <a:pt x="45" y="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2" y="11"/>
                      <a:pt x="0" y="14"/>
                      <a:pt x="1" y="1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2" y="59"/>
                      <a:pt x="14" y="61"/>
                      <a:pt x="17" y="61"/>
                    </a:cubicBezTo>
                    <a:cubicBezTo>
                      <a:pt x="17" y="61"/>
                      <a:pt x="17" y="61"/>
                      <a:pt x="18" y="61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61" y="49"/>
                      <a:pt x="63" y="46"/>
                      <a:pt x="62" y="43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1" y="1"/>
                      <a:pt x="49" y="0"/>
                      <a:pt x="47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98">
                <a:extLst>
                  <a:ext uri="{FF2B5EF4-FFF2-40B4-BE49-F238E27FC236}">
                    <a16:creationId xmlns:a16="http://schemas.microsoft.com/office/drawing/2014/main" id="{5DDF6CCA-1184-4F4B-E341-351C103E4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1313" y="887413"/>
                <a:ext cx="71438" cy="71438"/>
              </a:xfrm>
              <a:custGeom>
                <a:avLst/>
                <a:gdLst>
                  <a:gd name="T0" fmla="*/ 11 w 53"/>
                  <a:gd name="T1" fmla="*/ 52 h 52"/>
                  <a:gd name="T2" fmla="*/ 10 w 53"/>
                  <a:gd name="T3" fmla="*/ 51 h 52"/>
                  <a:gd name="T4" fmla="*/ 0 w 53"/>
                  <a:gd name="T5" fmla="*/ 12 h 52"/>
                  <a:gd name="T6" fmla="*/ 0 w 53"/>
                  <a:gd name="T7" fmla="*/ 11 h 52"/>
                  <a:gd name="T8" fmla="*/ 1 w 53"/>
                  <a:gd name="T9" fmla="*/ 11 h 52"/>
                  <a:gd name="T10" fmla="*/ 41 w 53"/>
                  <a:gd name="T11" fmla="*/ 0 h 52"/>
                  <a:gd name="T12" fmla="*/ 42 w 53"/>
                  <a:gd name="T13" fmla="*/ 1 h 52"/>
                  <a:gd name="T14" fmla="*/ 53 w 53"/>
                  <a:gd name="T15" fmla="*/ 40 h 52"/>
                  <a:gd name="T16" fmla="*/ 52 w 53"/>
                  <a:gd name="T17" fmla="*/ 42 h 52"/>
                  <a:gd name="T18" fmla="*/ 12 w 53"/>
                  <a:gd name="T19" fmla="*/ 52 h 52"/>
                  <a:gd name="T20" fmla="*/ 11 w 53"/>
                  <a:gd name="T2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" h="52">
                    <a:moveTo>
                      <a:pt x="11" y="52"/>
                    </a:moveTo>
                    <a:cubicBezTo>
                      <a:pt x="11" y="52"/>
                      <a:pt x="10" y="52"/>
                      <a:pt x="10" y="5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1" y="11"/>
                      <a:pt x="41" y="0"/>
                      <a:pt x="41" y="0"/>
                    </a:cubicBezTo>
                    <a:cubicBezTo>
                      <a:pt x="42" y="0"/>
                      <a:pt x="42" y="0"/>
                      <a:pt x="42" y="1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41"/>
                      <a:pt x="52" y="41"/>
                      <a:pt x="52" y="42"/>
                    </a:cubicBezTo>
                    <a:cubicBezTo>
                      <a:pt x="12" y="52"/>
                      <a:pt x="12" y="52"/>
                      <a:pt x="12" y="52"/>
                    </a:cubicBezTo>
                    <a:lnTo>
                      <a:pt x="11" y="52"/>
                    </a:ln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99">
                <a:extLst>
                  <a:ext uri="{FF2B5EF4-FFF2-40B4-BE49-F238E27FC236}">
                    <a16:creationId xmlns:a16="http://schemas.microsoft.com/office/drawing/2014/main" id="{6BEFC8DC-DB03-A013-85D2-518CFEC18E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53376" y="882650"/>
                <a:ext cx="85725" cy="82550"/>
              </a:xfrm>
              <a:custGeom>
                <a:avLst/>
                <a:gdLst>
                  <a:gd name="T0" fmla="*/ 44 w 63"/>
                  <a:gd name="T1" fmla="*/ 9 h 61"/>
                  <a:gd name="T2" fmla="*/ 52 w 63"/>
                  <a:gd name="T3" fmla="*/ 42 h 61"/>
                  <a:gd name="T4" fmla="*/ 19 w 63"/>
                  <a:gd name="T5" fmla="*/ 51 h 61"/>
                  <a:gd name="T6" fmla="*/ 10 w 63"/>
                  <a:gd name="T7" fmla="*/ 18 h 61"/>
                  <a:gd name="T8" fmla="*/ 44 w 63"/>
                  <a:gd name="T9" fmla="*/ 9 h 61"/>
                  <a:gd name="T10" fmla="*/ 46 w 63"/>
                  <a:gd name="T11" fmla="*/ 0 h 61"/>
                  <a:gd name="T12" fmla="*/ 45 w 63"/>
                  <a:gd name="T13" fmla="*/ 0 h 61"/>
                  <a:gd name="T14" fmla="*/ 5 w 63"/>
                  <a:gd name="T15" fmla="*/ 10 h 61"/>
                  <a:gd name="T16" fmla="*/ 1 w 63"/>
                  <a:gd name="T17" fmla="*/ 17 h 61"/>
                  <a:gd name="T18" fmla="*/ 11 w 63"/>
                  <a:gd name="T19" fmla="*/ 56 h 61"/>
                  <a:gd name="T20" fmla="*/ 16 w 63"/>
                  <a:gd name="T21" fmla="*/ 61 h 61"/>
                  <a:gd name="T22" fmla="*/ 18 w 63"/>
                  <a:gd name="T23" fmla="*/ 60 h 61"/>
                  <a:gd name="T24" fmla="*/ 58 w 63"/>
                  <a:gd name="T25" fmla="*/ 50 h 61"/>
                  <a:gd name="T26" fmla="*/ 62 w 63"/>
                  <a:gd name="T27" fmla="*/ 43 h 61"/>
                  <a:gd name="T28" fmla="*/ 52 w 63"/>
                  <a:gd name="T29" fmla="*/ 4 h 61"/>
                  <a:gd name="T30" fmla="*/ 46 w 63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1">
                    <a:moveTo>
                      <a:pt x="44" y="9"/>
                    </a:moveTo>
                    <a:cubicBezTo>
                      <a:pt x="52" y="42"/>
                      <a:pt x="52" y="42"/>
                      <a:pt x="52" y="4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44" y="9"/>
                      <a:pt x="44" y="9"/>
                      <a:pt x="44" y="9"/>
                    </a:cubicBezTo>
                    <a:close/>
                    <a:moveTo>
                      <a:pt x="46" y="0"/>
                    </a:moveTo>
                    <a:cubicBezTo>
                      <a:pt x="46" y="0"/>
                      <a:pt x="45" y="0"/>
                      <a:pt x="45" y="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2" y="11"/>
                      <a:pt x="0" y="14"/>
                      <a:pt x="1" y="17"/>
                    </a:cubicBezTo>
                    <a:cubicBezTo>
                      <a:pt x="11" y="56"/>
                      <a:pt x="11" y="56"/>
                      <a:pt x="11" y="56"/>
                    </a:cubicBezTo>
                    <a:cubicBezTo>
                      <a:pt x="12" y="59"/>
                      <a:pt x="14" y="61"/>
                      <a:pt x="16" y="61"/>
                    </a:cubicBezTo>
                    <a:cubicBezTo>
                      <a:pt x="17" y="61"/>
                      <a:pt x="17" y="61"/>
                      <a:pt x="18" y="60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61" y="49"/>
                      <a:pt x="63" y="46"/>
                      <a:pt x="62" y="43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1" y="1"/>
                      <a:pt x="49" y="0"/>
                      <a:pt x="46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100">
                <a:extLst>
                  <a:ext uri="{FF2B5EF4-FFF2-40B4-BE49-F238E27FC236}">
                    <a16:creationId xmlns:a16="http://schemas.microsoft.com/office/drawing/2014/main" id="{E2594DC5-028F-BEA1-B475-3229450C22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7176" y="909638"/>
                <a:ext cx="71438" cy="71438"/>
              </a:xfrm>
              <a:custGeom>
                <a:avLst/>
                <a:gdLst>
                  <a:gd name="T0" fmla="*/ 11 w 52"/>
                  <a:gd name="T1" fmla="*/ 52 h 52"/>
                  <a:gd name="T2" fmla="*/ 10 w 52"/>
                  <a:gd name="T3" fmla="*/ 51 h 52"/>
                  <a:gd name="T4" fmla="*/ 0 w 52"/>
                  <a:gd name="T5" fmla="*/ 12 h 52"/>
                  <a:gd name="T6" fmla="*/ 1 w 52"/>
                  <a:gd name="T7" fmla="*/ 10 h 52"/>
                  <a:gd name="T8" fmla="*/ 41 w 52"/>
                  <a:gd name="T9" fmla="*/ 0 h 52"/>
                  <a:gd name="T10" fmla="*/ 41 w 52"/>
                  <a:gd name="T11" fmla="*/ 0 h 52"/>
                  <a:gd name="T12" fmla="*/ 42 w 52"/>
                  <a:gd name="T13" fmla="*/ 1 h 52"/>
                  <a:gd name="T14" fmla="*/ 52 w 52"/>
                  <a:gd name="T15" fmla="*/ 40 h 52"/>
                  <a:gd name="T16" fmla="*/ 52 w 52"/>
                  <a:gd name="T17" fmla="*/ 41 h 52"/>
                  <a:gd name="T18" fmla="*/ 52 w 52"/>
                  <a:gd name="T19" fmla="*/ 41 h 52"/>
                  <a:gd name="T20" fmla="*/ 11 w 52"/>
                  <a:gd name="T2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52">
                    <a:moveTo>
                      <a:pt x="11" y="52"/>
                    </a:moveTo>
                    <a:cubicBezTo>
                      <a:pt x="11" y="52"/>
                      <a:pt x="10" y="52"/>
                      <a:pt x="10" y="5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1"/>
                      <a:pt x="0" y="11"/>
                      <a:pt x="1" y="1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2" y="0"/>
                      <a:pt x="42" y="1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11" y="52"/>
                      <a:pt x="11" y="52"/>
                      <a:pt x="11" y="52"/>
                    </a:cubicBez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101">
                <a:extLst>
                  <a:ext uri="{FF2B5EF4-FFF2-40B4-BE49-F238E27FC236}">
                    <a16:creationId xmlns:a16="http://schemas.microsoft.com/office/drawing/2014/main" id="{86676FEA-9E3A-DD43-DDD6-99F40C0B87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70826" y="903288"/>
                <a:ext cx="85725" cy="84138"/>
              </a:xfrm>
              <a:custGeom>
                <a:avLst/>
                <a:gdLst>
                  <a:gd name="T0" fmla="*/ 44 w 63"/>
                  <a:gd name="T1" fmla="*/ 10 h 62"/>
                  <a:gd name="T2" fmla="*/ 52 w 63"/>
                  <a:gd name="T3" fmla="*/ 43 h 62"/>
                  <a:gd name="T4" fmla="*/ 19 w 63"/>
                  <a:gd name="T5" fmla="*/ 52 h 62"/>
                  <a:gd name="T6" fmla="*/ 10 w 63"/>
                  <a:gd name="T7" fmla="*/ 19 h 62"/>
                  <a:gd name="T8" fmla="*/ 44 w 63"/>
                  <a:gd name="T9" fmla="*/ 10 h 62"/>
                  <a:gd name="T10" fmla="*/ 46 w 63"/>
                  <a:gd name="T11" fmla="*/ 0 h 62"/>
                  <a:gd name="T12" fmla="*/ 45 w 63"/>
                  <a:gd name="T13" fmla="*/ 1 h 62"/>
                  <a:gd name="T14" fmla="*/ 4 w 63"/>
                  <a:gd name="T15" fmla="*/ 11 h 62"/>
                  <a:gd name="T16" fmla="*/ 0 w 63"/>
                  <a:gd name="T17" fmla="*/ 18 h 62"/>
                  <a:gd name="T18" fmla="*/ 11 w 63"/>
                  <a:gd name="T19" fmla="*/ 57 h 62"/>
                  <a:gd name="T20" fmla="*/ 16 w 63"/>
                  <a:gd name="T21" fmla="*/ 62 h 62"/>
                  <a:gd name="T22" fmla="*/ 18 w 63"/>
                  <a:gd name="T23" fmla="*/ 61 h 62"/>
                  <a:gd name="T24" fmla="*/ 58 w 63"/>
                  <a:gd name="T25" fmla="*/ 51 h 62"/>
                  <a:gd name="T26" fmla="*/ 62 w 63"/>
                  <a:gd name="T27" fmla="*/ 44 h 62"/>
                  <a:gd name="T28" fmla="*/ 52 w 63"/>
                  <a:gd name="T29" fmla="*/ 5 h 62"/>
                  <a:gd name="T30" fmla="*/ 46 w 63"/>
                  <a:gd name="T3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2">
                    <a:moveTo>
                      <a:pt x="44" y="10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44" y="10"/>
                      <a:pt x="44" y="10"/>
                      <a:pt x="44" y="10"/>
                    </a:cubicBezTo>
                    <a:close/>
                    <a:moveTo>
                      <a:pt x="46" y="0"/>
                    </a:moveTo>
                    <a:cubicBezTo>
                      <a:pt x="46" y="0"/>
                      <a:pt x="45" y="0"/>
                      <a:pt x="45" y="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" y="12"/>
                      <a:pt x="0" y="15"/>
                      <a:pt x="0" y="18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1" y="60"/>
                      <a:pt x="14" y="62"/>
                      <a:pt x="16" y="62"/>
                    </a:cubicBezTo>
                    <a:cubicBezTo>
                      <a:pt x="17" y="62"/>
                      <a:pt x="17" y="61"/>
                      <a:pt x="18" y="6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1" y="50"/>
                      <a:pt x="63" y="47"/>
                      <a:pt x="62" y="44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1" y="2"/>
                      <a:pt x="49" y="0"/>
                      <a:pt x="46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102">
                <a:extLst>
                  <a:ext uri="{FF2B5EF4-FFF2-40B4-BE49-F238E27FC236}">
                    <a16:creationId xmlns:a16="http://schemas.microsoft.com/office/drawing/2014/main" id="{366A50C8-0B00-6934-4163-74DECF59D9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4626" y="931863"/>
                <a:ext cx="71438" cy="69850"/>
              </a:xfrm>
              <a:custGeom>
                <a:avLst/>
                <a:gdLst>
                  <a:gd name="T0" fmla="*/ 11 w 52"/>
                  <a:gd name="T1" fmla="*/ 52 h 52"/>
                  <a:gd name="T2" fmla="*/ 10 w 52"/>
                  <a:gd name="T3" fmla="*/ 51 h 52"/>
                  <a:gd name="T4" fmla="*/ 0 w 52"/>
                  <a:gd name="T5" fmla="*/ 11 h 52"/>
                  <a:gd name="T6" fmla="*/ 0 w 52"/>
                  <a:gd name="T7" fmla="*/ 10 h 52"/>
                  <a:gd name="T8" fmla="*/ 41 w 52"/>
                  <a:gd name="T9" fmla="*/ 0 h 52"/>
                  <a:gd name="T10" fmla="*/ 41 w 52"/>
                  <a:gd name="T11" fmla="*/ 0 h 52"/>
                  <a:gd name="T12" fmla="*/ 42 w 52"/>
                  <a:gd name="T13" fmla="*/ 1 h 52"/>
                  <a:gd name="T14" fmla="*/ 52 w 52"/>
                  <a:gd name="T15" fmla="*/ 40 h 52"/>
                  <a:gd name="T16" fmla="*/ 51 w 52"/>
                  <a:gd name="T17" fmla="*/ 41 h 52"/>
                  <a:gd name="T18" fmla="*/ 11 w 52"/>
                  <a:gd name="T1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52">
                    <a:moveTo>
                      <a:pt x="11" y="52"/>
                    </a:moveTo>
                    <a:cubicBezTo>
                      <a:pt x="10" y="52"/>
                      <a:pt x="10" y="51"/>
                      <a:pt x="10" y="5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0" y="1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2" y="0"/>
                      <a:pt x="42" y="1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41"/>
                      <a:pt x="52" y="41"/>
                      <a:pt x="51" y="41"/>
                    </a:cubicBezTo>
                    <a:cubicBezTo>
                      <a:pt x="11" y="52"/>
                      <a:pt x="11" y="52"/>
                      <a:pt x="11" y="52"/>
                    </a:cubicBez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103">
                <a:extLst>
                  <a:ext uri="{FF2B5EF4-FFF2-40B4-BE49-F238E27FC236}">
                    <a16:creationId xmlns:a16="http://schemas.microsoft.com/office/drawing/2014/main" id="{45F008C3-C83F-A649-67B6-07EDB290E3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6688" y="923925"/>
                <a:ext cx="85725" cy="84138"/>
              </a:xfrm>
              <a:custGeom>
                <a:avLst/>
                <a:gdLst>
                  <a:gd name="T0" fmla="*/ 44 w 63"/>
                  <a:gd name="T1" fmla="*/ 10 h 61"/>
                  <a:gd name="T2" fmla="*/ 53 w 63"/>
                  <a:gd name="T3" fmla="*/ 43 h 61"/>
                  <a:gd name="T4" fmla="*/ 19 w 63"/>
                  <a:gd name="T5" fmla="*/ 51 h 61"/>
                  <a:gd name="T6" fmla="*/ 11 w 63"/>
                  <a:gd name="T7" fmla="*/ 19 h 61"/>
                  <a:gd name="T8" fmla="*/ 44 w 63"/>
                  <a:gd name="T9" fmla="*/ 10 h 61"/>
                  <a:gd name="T10" fmla="*/ 47 w 63"/>
                  <a:gd name="T11" fmla="*/ 0 h 61"/>
                  <a:gd name="T12" fmla="*/ 46 w 63"/>
                  <a:gd name="T13" fmla="*/ 0 h 61"/>
                  <a:gd name="T14" fmla="*/ 5 w 63"/>
                  <a:gd name="T15" fmla="*/ 11 h 61"/>
                  <a:gd name="T16" fmla="*/ 1 w 63"/>
                  <a:gd name="T17" fmla="*/ 18 h 61"/>
                  <a:gd name="T18" fmla="*/ 11 w 63"/>
                  <a:gd name="T19" fmla="*/ 57 h 61"/>
                  <a:gd name="T20" fmla="*/ 17 w 63"/>
                  <a:gd name="T21" fmla="*/ 61 h 61"/>
                  <a:gd name="T22" fmla="*/ 18 w 63"/>
                  <a:gd name="T23" fmla="*/ 61 h 61"/>
                  <a:gd name="T24" fmla="*/ 59 w 63"/>
                  <a:gd name="T25" fmla="*/ 51 h 61"/>
                  <a:gd name="T26" fmla="*/ 63 w 63"/>
                  <a:gd name="T27" fmla="*/ 44 h 61"/>
                  <a:gd name="T28" fmla="*/ 52 w 63"/>
                  <a:gd name="T29" fmla="*/ 4 h 61"/>
                  <a:gd name="T30" fmla="*/ 47 w 63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1">
                    <a:moveTo>
                      <a:pt x="44" y="10"/>
                    </a:moveTo>
                    <a:cubicBezTo>
                      <a:pt x="53" y="43"/>
                      <a:pt x="53" y="43"/>
                      <a:pt x="53" y="43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44" y="10"/>
                      <a:pt x="44" y="10"/>
                      <a:pt x="44" y="10"/>
                    </a:cubicBezTo>
                    <a:close/>
                    <a:moveTo>
                      <a:pt x="47" y="0"/>
                    </a:moveTo>
                    <a:cubicBezTo>
                      <a:pt x="47" y="0"/>
                      <a:pt x="46" y="0"/>
                      <a:pt x="46" y="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2" y="12"/>
                      <a:pt x="0" y="15"/>
                      <a:pt x="1" y="18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2" y="60"/>
                      <a:pt x="14" y="61"/>
                      <a:pt x="17" y="61"/>
                    </a:cubicBezTo>
                    <a:cubicBezTo>
                      <a:pt x="17" y="61"/>
                      <a:pt x="18" y="61"/>
                      <a:pt x="18" y="61"/>
                    </a:cubicBezTo>
                    <a:cubicBezTo>
                      <a:pt x="59" y="51"/>
                      <a:pt x="59" y="51"/>
                      <a:pt x="59" y="51"/>
                    </a:cubicBezTo>
                    <a:cubicBezTo>
                      <a:pt x="62" y="50"/>
                      <a:pt x="63" y="47"/>
                      <a:pt x="63" y="44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2" y="2"/>
                      <a:pt x="49" y="0"/>
                      <a:pt x="47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104">
                <a:extLst>
                  <a:ext uri="{FF2B5EF4-FFF2-40B4-BE49-F238E27FC236}">
                    <a16:creationId xmlns:a16="http://schemas.microsoft.com/office/drawing/2014/main" id="{3674C1B6-BA2E-43E1-BE25-EDDF407783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0488" y="952500"/>
                <a:ext cx="71438" cy="71438"/>
              </a:xfrm>
              <a:custGeom>
                <a:avLst/>
                <a:gdLst>
                  <a:gd name="T0" fmla="*/ 12 w 53"/>
                  <a:gd name="T1" fmla="*/ 52 h 52"/>
                  <a:gd name="T2" fmla="*/ 11 w 53"/>
                  <a:gd name="T3" fmla="*/ 51 h 52"/>
                  <a:gd name="T4" fmla="*/ 0 w 53"/>
                  <a:gd name="T5" fmla="*/ 11 h 52"/>
                  <a:gd name="T6" fmla="*/ 1 w 53"/>
                  <a:gd name="T7" fmla="*/ 10 h 52"/>
                  <a:gd name="T8" fmla="*/ 42 w 53"/>
                  <a:gd name="T9" fmla="*/ 0 h 52"/>
                  <a:gd name="T10" fmla="*/ 43 w 53"/>
                  <a:gd name="T11" fmla="*/ 0 h 52"/>
                  <a:gd name="T12" fmla="*/ 53 w 53"/>
                  <a:gd name="T13" fmla="*/ 40 h 52"/>
                  <a:gd name="T14" fmla="*/ 53 w 53"/>
                  <a:gd name="T15" fmla="*/ 41 h 52"/>
                  <a:gd name="T16" fmla="*/ 52 w 53"/>
                  <a:gd name="T17" fmla="*/ 41 h 52"/>
                  <a:gd name="T18" fmla="*/ 12 w 53"/>
                  <a:gd name="T1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2">
                    <a:moveTo>
                      <a:pt x="12" y="52"/>
                    </a:moveTo>
                    <a:cubicBezTo>
                      <a:pt x="11" y="52"/>
                      <a:pt x="11" y="51"/>
                      <a:pt x="11" y="5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1" y="10"/>
                      <a:pt x="1" y="10"/>
                    </a:cubicBezTo>
                    <a:cubicBezTo>
                      <a:pt x="1" y="10"/>
                      <a:pt x="42" y="0"/>
                      <a:pt x="42" y="0"/>
                    </a:cubicBezTo>
                    <a:cubicBezTo>
                      <a:pt x="42" y="0"/>
                      <a:pt x="43" y="0"/>
                      <a:pt x="43" y="0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40"/>
                      <a:pt x="53" y="41"/>
                      <a:pt x="53" y="41"/>
                    </a:cubicBezTo>
                    <a:cubicBezTo>
                      <a:pt x="53" y="41"/>
                      <a:pt x="53" y="41"/>
                      <a:pt x="52" y="41"/>
                    </a:cubicBezTo>
                    <a:cubicBezTo>
                      <a:pt x="12" y="52"/>
                      <a:pt x="12" y="52"/>
                      <a:pt x="12" y="52"/>
                    </a:cubicBez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105">
                <a:extLst>
                  <a:ext uri="{FF2B5EF4-FFF2-40B4-BE49-F238E27FC236}">
                    <a16:creationId xmlns:a16="http://schemas.microsoft.com/office/drawing/2014/main" id="{6DCBFBCC-C967-F68F-38E7-5A0475040B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02551" y="946150"/>
                <a:ext cx="85725" cy="84138"/>
              </a:xfrm>
              <a:custGeom>
                <a:avLst/>
                <a:gdLst>
                  <a:gd name="T0" fmla="*/ 44 w 63"/>
                  <a:gd name="T1" fmla="*/ 10 h 61"/>
                  <a:gd name="T2" fmla="*/ 53 w 63"/>
                  <a:gd name="T3" fmla="*/ 43 h 61"/>
                  <a:gd name="T4" fmla="*/ 19 w 63"/>
                  <a:gd name="T5" fmla="*/ 51 h 61"/>
                  <a:gd name="T6" fmla="*/ 11 w 63"/>
                  <a:gd name="T7" fmla="*/ 19 h 61"/>
                  <a:gd name="T8" fmla="*/ 44 w 63"/>
                  <a:gd name="T9" fmla="*/ 10 h 61"/>
                  <a:gd name="T10" fmla="*/ 47 w 63"/>
                  <a:gd name="T11" fmla="*/ 0 h 61"/>
                  <a:gd name="T12" fmla="*/ 45 w 63"/>
                  <a:gd name="T13" fmla="*/ 0 h 61"/>
                  <a:gd name="T14" fmla="*/ 5 w 63"/>
                  <a:gd name="T15" fmla="*/ 11 h 61"/>
                  <a:gd name="T16" fmla="*/ 1 w 63"/>
                  <a:gd name="T17" fmla="*/ 17 h 61"/>
                  <a:gd name="T18" fmla="*/ 11 w 63"/>
                  <a:gd name="T19" fmla="*/ 57 h 61"/>
                  <a:gd name="T20" fmla="*/ 17 w 63"/>
                  <a:gd name="T21" fmla="*/ 61 h 61"/>
                  <a:gd name="T22" fmla="*/ 18 w 63"/>
                  <a:gd name="T23" fmla="*/ 61 h 61"/>
                  <a:gd name="T24" fmla="*/ 58 w 63"/>
                  <a:gd name="T25" fmla="*/ 51 h 61"/>
                  <a:gd name="T26" fmla="*/ 62 w 63"/>
                  <a:gd name="T27" fmla="*/ 44 h 61"/>
                  <a:gd name="T28" fmla="*/ 52 w 63"/>
                  <a:gd name="T29" fmla="*/ 4 h 61"/>
                  <a:gd name="T30" fmla="*/ 47 w 63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1">
                    <a:moveTo>
                      <a:pt x="44" y="10"/>
                    </a:moveTo>
                    <a:cubicBezTo>
                      <a:pt x="53" y="43"/>
                      <a:pt x="53" y="43"/>
                      <a:pt x="53" y="43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44" y="10"/>
                      <a:pt x="44" y="10"/>
                      <a:pt x="44" y="10"/>
                    </a:cubicBezTo>
                    <a:close/>
                    <a:moveTo>
                      <a:pt x="47" y="0"/>
                    </a:moveTo>
                    <a:cubicBezTo>
                      <a:pt x="46" y="0"/>
                      <a:pt x="46" y="0"/>
                      <a:pt x="45" y="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2" y="11"/>
                      <a:pt x="0" y="14"/>
                      <a:pt x="1" y="1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2" y="60"/>
                      <a:pt x="14" y="61"/>
                      <a:pt x="17" y="61"/>
                    </a:cubicBezTo>
                    <a:cubicBezTo>
                      <a:pt x="17" y="61"/>
                      <a:pt x="18" y="61"/>
                      <a:pt x="18" y="6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1" y="50"/>
                      <a:pt x="63" y="47"/>
                      <a:pt x="62" y="44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2" y="2"/>
                      <a:pt x="49" y="0"/>
                      <a:pt x="47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106">
                <a:extLst>
                  <a:ext uri="{FF2B5EF4-FFF2-40B4-BE49-F238E27FC236}">
                    <a16:creationId xmlns:a16="http://schemas.microsoft.com/office/drawing/2014/main" id="{078FB336-B1E8-A5B8-69AA-B047011D0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3026" y="1042988"/>
                <a:ext cx="71438" cy="71438"/>
              </a:xfrm>
              <a:custGeom>
                <a:avLst/>
                <a:gdLst>
                  <a:gd name="T0" fmla="*/ 11 w 52"/>
                  <a:gd name="T1" fmla="*/ 52 h 52"/>
                  <a:gd name="T2" fmla="*/ 10 w 52"/>
                  <a:gd name="T3" fmla="*/ 51 h 52"/>
                  <a:gd name="T4" fmla="*/ 0 w 52"/>
                  <a:gd name="T5" fmla="*/ 11 h 52"/>
                  <a:gd name="T6" fmla="*/ 0 w 52"/>
                  <a:gd name="T7" fmla="*/ 11 h 52"/>
                  <a:gd name="T8" fmla="*/ 1 w 52"/>
                  <a:gd name="T9" fmla="*/ 10 h 52"/>
                  <a:gd name="T10" fmla="*/ 41 w 52"/>
                  <a:gd name="T11" fmla="*/ 0 h 52"/>
                  <a:gd name="T12" fmla="*/ 41 w 52"/>
                  <a:gd name="T13" fmla="*/ 0 h 52"/>
                  <a:gd name="T14" fmla="*/ 42 w 52"/>
                  <a:gd name="T15" fmla="*/ 1 h 52"/>
                  <a:gd name="T16" fmla="*/ 52 w 52"/>
                  <a:gd name="T17" fmla="*/ 40 h 52"/>
                  <a:gd name="T18" fmla="*/ 52 w 52"/>
                  <a:gd name="T19" fmla="*/ 41 h 52"/>
                  <a:gd name="T20" fmla="*/ 52 w 52"/>
                  <a:gd name="T21" fmla="*/ 41 h 52"/>
                  <a:gd name="T22" fmla="*/ 11 w 52"/>
                  <a:gd name="T2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52">
                    <a:moveTo>
                      <a:pt x="11" y="52"/>
                    </a:moveTo>
                    <a:cubicBezTo>
                      <a:pt x="11" y="52"/>
                      <a:pt x="10" y="51"/>
                      <a:pt x="10" y="5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2" y="0"/>
                      <a:pt x="42" y="1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40"/>
                      <a:pt x="52" y="41"/>
                      <a:pt x="52" y="4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11" y="52"/>
                      <a:pt x="11" y="52"/>
                      <a:pt x="11" y="52"/>
                    </a:cubicBez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107">
                <a:extLst>
                  <a:ext uri="{FF2B5EF4-FFF2-40B4-BE49-F238E27FC236}">
                    <a16:creationId xmlns:a16="http://schemas.microsoft.com/office/drawing/2014/main" id="{72E6A6ED-9D40-5DA6-99C9-FE2B7BAAD7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86676" y="1036638"/>
                <a:ext cx="85725" cy="82550"/>
              </a:xfrm>
              <a:custGeom>
                <a:avLst/>
                <a:gdLst>
                  <a:gd name="T0" fmla="*/ 44 w 63"/>
                  <a:gd name="T1" fmla="*/ 10 h 61"/>
                  <a:gd name="T2" fmla="*/ 52 w 63"/>
                  <a:gd name="T3" fmla="*/ 43 h 61"/>
                  <a:gd name="T4" fmla="*/ 19 w 63"/>
                  <a:gd name="T5" fmla="*/ 51 h 61"/>
                  <a:gd name="T6" fmla="*/ 10 w 63"/>
                  <a:gd name="T7" fmla="*/ 19 h 61"/>
                  <a:gd name="T8" fmla="*/ 44 w 63"/>
                  <a:gd name="T9" fmla="*/ 10 h 61"/>
                  <a:gd name="T10" fmla="*/ 46 w 63"/>
                  <a:gd name="T11" fmla="*/ 0 h 61"/>
                  <a:gd name="T12" fmla="*/ 45 w 63"/>
                  <a:gd name="T13" fmla="*/ 0 h 61"/>
                  <a:gd name="T14" fmla="*/ 4 w 63"/>
                  <a:gd name="T15" fmla="*/ 11 h 61"/>
                  <a:gd name="T16" fmla="*/ 0 w 63"/>
                  <a:gd name="T17" fmla="*/ 18 h 61"/>
                  <a:gd name="T18" fmla="*/ 11 w 63"/>
                  <a:gd name="T19" fmla="*/ 57 h 61"/>
                  <a:gd name="T20" fmla="*/ 16 w 63"/>
                  <a:gd name="T21" fmla="*/ 61 h 61"/>
                  <a:gd name="T22" fmla="*/ 17 w 63"/>
                  <a:gd name="T23" fmla="*/ 61 h 61"/>
                  <a:gd name="T24" fmla="*/ 58 w 63"/>
                  <a:gd name="T25" fmla="*/ 51 h 61"/>
                  <a:gd name="T26" fmla="*/ 62 w 63"/>
                  <a:gd name="T27" fmla="*/ 44 h 61"/>
                  <a:gd name="T28" fmla="*/ 52 w 63"/>
                  <a:gd name="T29" fmla="*/ 4 h 61"/>
                  <a:gd name="T30" fmla="*/ 46 w 63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1">
                    <a:moveTo>
                      <a:pt x="44" y="10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44" y="10"/>
                      <a:pt x="44" y="10"/>
                      <a:pt x="44" y="10"/>
                    </a:cubicBezTo>
                    <a:close/>
                    <a:moveTo>
                      <a:pt x="46" y="0"/>
                    </a:moveTo>
                    <a:cubicBezTo>
                      <a:pt x="46" y="0"/>
                      <a:pt x="45" y="0"/>
                      <a:pt x="45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" y="12"/>
                      <a:pt x="0" y="15"/>
                      <a:pt x="0" y="18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1" y="60"/>
                      <a:pt x="14" y="61"/>
                      <a:pt x="16" y="61"/>
                    </a:cubicBezTo>
                    <a:cubicBezTo>
                      <a:pt x="16" y="61"/>
                      <a:pt x="17" y="61"/>
                      <a:pt x="17" y="6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1" y="50"/>
                      <a:pt x="63" y="47"/>
                      <a:pt x="62" y="44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1" y="2"/>
                      <a:pt x="49" y="0"/>
                      <a:pt x="46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108">
                <a:extLst>
                  <a:ext uri="{FF2B5EF4-FFF2-40B4-BE49-F238E27FC236}">
                    <a16:creationId xmlns:a16="http://schemas.microsoft.com/office/drawing/2014/main" id="{5388DF00-5E9B-CEB9-4D2D-592061E2A0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6976" y="1065213"/>
                <a:ext cx="134938" cy="87313"/>
              </a:xfrm>
              <a:custGeom>
                <a:avLst/>
                <a:gdLst>
                  <a:gd name="T0" fmla="*/ 11 w 99"/>
                  <a:gd name="T1" fmla="*/ 64 h 64"/>
                  <a:gd name="T2" fmla="*/ 10 w 99"/>
                  <a:gd name="T3" fmla="*/ 63 h 64"/>
                  <a:gd name="T4" fmla="*/ 0 w 99"/>
                  <a:gd name="T5" fmla="*/ 23 h 64"/>
                  <a:gd name="T6" fmla="*/ 1 w 99"/>
                  <a:gd name="T7" fmla="*/ 22 h 64"/>
                  <a:gd name="T8" fmla="*/ 88 w 99"/>
                  <a:gd name="T9" fmla="*/ 0 h 64"/>
                  <a:gd name="T10" fmla="*/ 89 w 99"/>
                  <a:gd name="T11" fmla="*/ 0 h 64"/>
                  <a:gd name="T12" fmla="*/ 99 w 99"/>
                  <a:gd name="T13" fmla="*/ 40 h 64"/>
                  <a:gd name="T14" fmla="*/ 98 w 99"/>
                  <a:gd name="T15" fmla="*/ 41 h 64"/>
                  <a:gd name="T16" fmla="*/ 12 w 99"/>
                  <a:gd name="T17" fmla="*/ 64 h 64"/>
                  <a:gd name="T18" fmla="*/ 11 w 99"/>
                  <a:gd name="T19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9" h="64">
                    <a:moveTo>
                      <a:pt x="11" y="64"/>
                    </a:moveTo>
                    <a:cubicBezTo>
                      <a:pt x="11" y="64"/>
                      <a:pt x="10" y="63"/>
                      <a:pt x="10" y="6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2"/>
                      <a:pt x="1" y="22"/>
                    </a:cubicBezTo>
                    <a:cubicBezTo>
                      <a:pt x="1" y="22"/>
                      <a:pt x="88" y="0"/>
                      <a:pt x="88" y="0"/>
                    </a:cubicBezTo>
                    <a:cubicBezTo>
                      <a:pt x="88" y="0"/>
                      <a:pt x="89" y="0"/>
                      <a:pt x="89" y="0"/>
                    </a:cubicBezTo>
                    <a:cubicBezTo>
                      <a:pt x="99" y="40"/>
                      <a:pt x="99" y="40"/>
                      <a:pt x="99" y="40"/>
                    </a:cubicBezTo>
                    <a:cubicBezTo>
                      <a:pt x="99" y="40"/>
                      <a:pt x="99" y="41"/>
                      <a:pt x="98" y="41"/>
                    </a:cubicBezTo>
                    <a:cubicBezTo>
                      <a:pt x="12" y="64"/>
                      <a:pt x="12" y="64"/>
                      <a:pt x="12" y="64"/>
                    </a:cubicBezTo>
                    <a:lnTo>
                      <a:pt x="11" y="64"/>
                    </a:ln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109">
                <a:extLst>
                  <a:ext uri="{FF2B5EF4-FFF2-40B4-BE49-F238E27FC236}">
                    <a16:creationId xmlns:a16="http://schemas.microsoft.com/office/drawing/2014/main" id="{6C61036D-0DD6-1753-3C4E-55D87A2460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40626" y="1058863"/>
                <a:ext cx="147638" cy="98425"/>
              </a:xfrm>
              <a:custGeom>
                <a:avLst/>
                <a:gdLst>
                  <a:gd name="T0" fmla="*/ 90 w 109"/>
                  <a:gd name="T1" fmla="*/ 10 h 73"/>
                  <a:gd name="T2" fmla="*/ 99 w 109"/>
                  <a:gd name="T3" fmla="*/ 43 h 73"/>
                  <a:gd name="T4" fmla="*/ 19 w 109"/>
                  <a:gd name="T5" fmla="*/ 63 h 73"/>
                  <a:gd name="T6" fmla="*/ 10 w 109"/>
                  <a:gd name="T7" fmla="*/ 31 h 73"/>
                  <a:gd name="T8" fmla="*/ 90 w 109"/>
                  <a:gd name="T9" fmla="*/ 10 h 73"/>
                  <a:gd name="T10" fmla="*/ 93 w 109"/>
                  <a:gd name="T11" fmla="*/ 0 h 73"/>
                  <a:gd name="T12" fmla="*/ 91 w 109"/>
                  <a:gd name="T13" fmla="*/ 0 h 73"/>
                  <a:gd name="T14" fmla="*/ 5 w 109"/>
                  <a:gd name="T15" fmla="*/ 23 h 73"/>
                  <a:gd name="T16" fmla="*/ 1 w 109"/>
                  <a:gd name="T17" fmla="*/ 29 h 73"/>
                  <a:gd name="T18" fmla="*/ 11 w 109"/>
                  <a:gd name="T19" fmla="*/ 69 h 73"/>
                  <a:gd name="T20" fmla="*/ 16 w 109"/>
                  <a:gd name="T21" fmla="*/ 73 h 73"/>
                  <a:gd name="T22" fmla="*/ 18 w 109"/>
                  <a:gd name="T23" fmla="*/ 73 h 73"/>
                  <a:gd name="T24" fmla="*/ 105 w 109"/>
                  <a:gd name="T25" fmla="*/ 51 h 73"/>
                  <a:gd name="T26" fmla="*/ 109 w 109"/>
                  <a:gd name="T27" fmla="*/ 44 h 73"/>
                  <a:gd name="T28" fmla="*/ 98 w 109"/>
                  <a:gd name="T29" fmla="*/ 4 h 73"/>
                  <a:gd name="T30" fmla="*/ 93 w 109"/>
                  <a:gd name="T3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9" h="73">
                    <a:moveTo>
                      <a:pt x="90" y="10"/>
                    </a:moveTo>
                    <a:cubicBezTo>
                      <a:pt x="99" y="43"/>
                      <a:pt x="99" y="43"/>
                      <a:pt x="99" y="43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90" y="10"/>
                      <a:pt x="90" y="10"/>
                      <a:pt x="90" y="10"/>
                    </a:cubicBezTo>
                    <a:close/>
                    <a:moveTo>
                      <a:pt x="93" y="0"/>
                    </a:moveTo>
                    <a:cubicBezTo>
                      <a:pt x="92" y="0"/>
                      <a:pt x="92" y="0"/>
                      <a:pt x="91" y="0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2" y="23"/>
                      <a:pt x="0" y="26"/>
                      <a:pt x="1" y="29"/>
                    </a:cubicBezTo>
                    <a:cubicBezTo>
                      <a:pt x="11" y="69"/>
                      <a:pt x="11" y="69"/>
                      <a:pt x="11" y="69"/>
                    </a:cubicBezTo>
                    <a:cubicBezTo>
                      <a:pt x="12" y="72"/>
                      <a:pt x="14" y="73"/>
                      <a:pt x="16" y="73"/>
                    </a:cubicBezTo>
                    <a:cubicBezTo>
                      <a:pt x="17" y="73"/>
                      <a:pt x="17" y="73"/>
                      <a:pt x="18" y="73"/>
                    </a:cubicBezTo>
                    <a:cubicBezTo>
                      <a:pt x="105" y="51"/>
                      <a:pt x="105" y="51"/>
                      <a:pt x="105" y="51"/>
                    </a:cubicBezTo>
                    <a:cubicBezTo>
                      <a:pt x="108" y="50"/>
                      <a:pt x="109" y="47"/>
                      <a:pt x="109" y="4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8" y="2"/>
                      <a:pt x="95" y="0"/>
                      <a:pt x="93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110">
                <a:extLst>
                  <a:ext uri="{FF2B5EF4-FFF2-40B4-BE49-F238E27FC236}">
                    <a16:creationId xmlns:a16="http://schemas.microsoft.com/office/drawing/2014/main" id="{A7DDA3CB-61B4-BC6C-67DE-6F19E9B3EC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9201" y="1162050"/>
                <a:ext cx="71438" cy="69850"/>
              </a:xfrm>
              <a:custGeom>
                <a:avLst/>
                <a:gdLst>
                  <a:gd name="T0" fmla="*/ 12 w 53"/>
                  <a:gd name="T1" fmla="*/ 52 h 52"/>
                  <a:gd name="T2" fmla="*/ 11 w 53"/>
                  <a:gd name="T3" fmla="*/ 51 h 52"/>
                  <a:gd name="T4" fmla="*/ 0 w 53"/>
                  <a:gd name="T5" fmla="*/ 12 h 52"/>
                  <a:gd name="T6" fmla="*/ 1 w 53"/>
                  <a:gd name="T7" fmla="*/ 11 h 52"/>
                  <a:gd name="T8" fmla="*/ 41 w 53"/>
                  <a:gd name="T9" fmla="*/ 0 h 52"/>
                  <a:gd name="T10" fmla="*/ 41 w 53"/>
                  <a:gd name="T11" fmla="*/ 0 h 52"/>
                  <a:gd name="T12" fmla="*/ 43 w 53"/>
                  <a:gd name="T13" fmla="*/ 1 h 52"/>
                  <a:gd name="T14" fmla="*/ 53 w 53"/>
                  <a:gd name="T15" fmla="*/ 40 h 52"/>
                  <a:gd name="T16" fmla="*/ 52 w 53"/>
                  <a:gd name="T17" fmla="*/ 42 h 52"/>
                  <a:gd name="T18" fmla="*/ 12 w 53"/>
                  <a:gd name="T1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2">
                    <a:moveTo>
                      <a:pt x="12" y="52"/>
                    </a:moveTo>
                    <a:cubicBezTo>
                      <a:pt x="11" y="52"/>
                      <a:pt x="11" y="52"/>
                      <a:pt x="11" y="5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2" y="0"/>
                      <a:pt x="43" y="1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41"/>
                      <a:pt x="53" y="41"/>
                      <a:pt x="52" y="42"/>
                    </a:cubicBezTo>
                    <a:cubicBezTo>
                      <a:pt x="12" y="52"/>
                      <a:pt x="12" y="52"/>
                      <a:pt x="12" y="52"/>
                    </a:cubicBez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111">
                <a:extLst>
                  <a:ext uri="{FF2B5EF4-FFF2-40B4-BE49-F238E27FC236}">
                    <a16:creationId xmlns:a16="http://schemas.microsoft.com/office/drawing/2014/main" id="{2DF299A9-02F3-6F37-FCE7-3156852778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61263" y="1154113"/>
                <a:ext cx="85725" cy="85725"/>
              </a:xfrm>
              <a:custGeom>
                <a:avLst/>
                <a:gdLst>
                  <a:gd name="T0" fmla="*/ 44 w 63"/>
                  <a:gd name="T1" fmla="*/ 10 h 62"/>
                  <a:gd name="T2" fmla="*/ 52 w 63"/>
                  <a:gd name="T3" fmla="*/ 43 h 62"/>
                  <a:gd name="T4" fmla="*/ 19 w 63"/>
                  <a:gd name="T5" fmla="*/ 52 h 62"/>
                  <a:gd name="T6" fmla="*/ 11 w 63"/>
                  <a:gd name="T7" fmla="*/ 19 h 62"/>
                  <a:gd name="T8" fmla="*/ 44 w 63"/>
                  <a:gd name="T9" fmla="*/ 10 h 62"/>
                  <a:gd name="T10" fmla="*/ 47 w 63"/>
                  <a:gd name="T11" fmla="*/ 0 h 62"/>
                  <a:gd name="T12" fmla="*/ 45 w 63"/>
                  <a:gd name="T13" fmla="*/ 1 h 62"/>
                  <a:gd name="T14" fmla="*/ 5 w 63"/>
                  <a:gd name="T15" fmla="*/ 11 h 62"/>
                  <a:gd name="T16" fmla="*/ 1 w 63"/>
                  <a:gd name="T17" fmla="*/ 18 h 62"/>
                  <a:gd name="T18" fmla="*/ 11 w 63"/>
                  <a:gd name="T19" fmla="*/ 57 h 62"/>
                  <a:gd name="T20" fmla="*/ 17 w 63"/>
                  <a:gd name="T21" fmla="*/ 62 h 62"/>
                  <a:gd name="T22" fmla="*/ 18 w 63"/>
                  <a:gd name="T23" fmla="*/ 61 h 62"/>
                  <a:gd name="T24" fmla="*/ 58 w 63"/>
                  <a:gd name="T25" fmla="*/ 51 h 62"/>
                  <a:gd name="T26" fmla="*/ 62 w 63"/>
                  <a:gd name="T27" fmla="*/ 44 h 62"/>
                  <a:gd name="T28" fmla="*/ 52 w 63"/>
                  <a:gd name="T29" fmla="*/ 5 h 62"/>
                  <a:gd name="T30" fmla="*/ 47 w 63"/>
                  <a:gd name="T3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2">
                    <a:moveTo>
                      <a:pt x="44" y="10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44" y="10"/>
                      <a:pt x="44" y="10"/>
                      <a:pt x="44" y="10"/>
                    </a:cubicBezTo>
                    <a:close/>
                    <a:moveTo>
                      <a:pt x="47" y="0"/>
                    </a:moveTo>
                    <a:cubicBezTo>
                      <a:pt x="46" y="0"/>
                      <a:pt x="46" y="1"/>
                      <a:pt x="45" y="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2" y="12"/>
                      <a:pt x="0" y="15"/>
                      <a:pt x="1" y="18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2" y="60"/>
                      <a:pt x="14" y="62"/>
                      <a:pt x="17" y="62"/>
                    </a:cubicBezTo>
                    <a:cubicBezTo>
                      <a:pt x="17" y="62"/>
                      <a:pt x="17" y="62"/>
                      <a:pt x="18" y="6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1" y="50"/>
                      <a:pt x="63" y="47"/>
                      <a:pt x="62" y="44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1" y="2"/>
                      <a:pt x="49" y="0"/>
                      <a:pt x="47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112">
                <a:extLst>
                  <a:ext uri="{FF2B5EF4-FFF2-40B4-BE49-F238E27FC236}">
                    <a16:creationId xmlns:a16="http://schemas.microsoft.com/office/drawing/2014/main" id="{74016C7A-CC47-7183-0BD4-226E01ABF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1751" y="1139825"/>
                <a:ext cx="71438" cy="71438"/>
              </a:xfrm>
              <a:custGeom>
                <a:avLst/>
                <a:gdLst>
                  <a:gd name="T0" fmla="*/ 12 w 53"/>
                  <a:gd name="T1" fmla="*/ 52 h 52"/>
                  <a:gd name="T2" fmla="*/ 11 w 53"/>
                  <a:gd name="T3" fmla="*/ 51 h 52"/>
                  <a:gd name="T4" fmla="*/ 1 w 53"/>
                  <a:gd name="T5" fmla="*/ 12 h 52"/>
                  <a:gd name="T6" fmla="*/ 1 w 53"/>
                  <a:gd name="T7" fmla="*/ 11 h 52"/>
                  <a:gd name="T8" fmla="*/ 42 w 53"/>
                  <a:gd name="T9" fmla="*/ 0 h 52"/>
                  <a:gd name="T10" fmla="*/ 42 w 53"/>
                  <a:gd name="T11" fmla="*/ 0 h 52"/>
                  <a:gd name="T12" fmla="*/ 43 w 53"/>
                  <a:gd name="T13" fmla="*/ 1 h 52"/>
                  <a:gd name="T14" fmla="*/ 53 w 53"/>
                  <a:gd name="T15" fmla="*/ 41 h 52"/>
                  <a:gd name="T16" fmla="*/ 53 w 53"/>
                  <a:gd name="T17" fmla="*/ 41 h 52"/>
                  <a:gd name="T18" fmla="*/ 52 w 53"/>
                  <a:gd name="T19" fmla="*/ 42 h 52"/>
                  <a:gd name="T20" fmla="*/ 12 w 53"/>
                  <a:gd name="T2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" h="52">
                    <a:moveTo>
                      <a:pt x="12" y="52"/>
                    </a:moveTo>
                    <a:cubicBezTo>
                      <a:pt x="11" y="52"/>
                      <a:pt x="11" y="52"/>
                      <a:pt x="11" y="5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3" y="1"/>
                      <a:pt x="43" y="1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3" y="41"/>
                      <a:pt x="53" y="42"/>
                      <a:pt x="52" y="42"/>
                    </a:cubicBezTo>
                    <a:cubicBezTo>
                      <a:pt x="12" y="52"/>
                      <a:pt x="12" y="52"/>
                      <a:pt x="12" y="52"/>
                    </a:cubicBez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113">
                <a:extLst>
                  <a:ext uri="{FF2B5EF4-FFF2-40B4-BE49-F238E27FC236}">
                    <a16:creationId xmlns:a16="http://schemas.microsoft.com/office/drawing/2014/main" id="{AF2E1146-214F-01AA-A5A2-ED5C772300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45401" y="1135063"/>
                <a:ext cx="85725" cy="82550"/>
              </a:xfrm>
              <a:custGeom>
                <a:avLst/>
                <a:gdLst>
                  <a:gd name="T0" fmla="*/ 44 w 63"/>
                  <a:gd name="T1" fmla="*/ 10 h 61"/>
                  <a:gd name="T2" fmla="*/ 53 w 63"/>
                  <a:gd name="T3" fmla="*/ 42 h 61"/>
                  <a:gd name="T4" fmla="*/ 19 w 63"/>
                  <a:gd name="T5" fmla="*/ 51 h 61"/>
                  <a:gd name="T6" fmla="*/ 11 w 63"/>
                  <a:gd name="T7" fmla="*/ 18 h 61"/>
                  <a:gd name="T8" fmla="*/ 44 w 63"/>
                  <a:gd name="T9" fmla="*/ 10 h 61"/>
                  <a:gd name="T10" fmla="*/ 47 w 63"/>
                  <a:gd name="T11" fmla="*/ 0 h 61"/>
                  <a:gd name="T12" fmla="*/ 45 w 63"/>
                  <a:gd name="T13" fmla="*/ 0 h 61"/>
                  <a:gd name="T14" fmla="*/ 5 w 63"/>
                  <a:gd name="T15" fmla="*/ 10 h 61"/>
                  <a:gd name="T16" fmla="*/ 1 w 63"/>
                  <a:gd name="T17" fmla="*/ 17 h 61"/>
                  <a:gd name="T18" fmla="*/ 11 w 63"/>
                  <a:gd name="T19" fmla="*/ 57 h 61"/>
                  <a:gd name="T20" fmla="*/ 17 w 63"/>
                  <a:gd name="T21" fmla="*/ 61 h 61"/>
                  <a:gd name="T22" fmla="*/ 18 w 63"/>
                  <a:gd name="T23" fmla="*/ 61 h 61"/>
                  <a:gd name="T24" fmla="*/ 58 w 63"/>
                  <a:gd name="T25" fmla="*/ 50 h 61"/>
                  <a:gd name="T26" fmla="*/ 62 w 63"/>
                  <a:gd name="T27" fmla="*/ 43 h 61"/>
                  <a:gd name="T28" fmla="*/ 52 w 63"/>
                  <a:gd name="T29" fmla="*/ 4 h 61"/>
                  <a:gd name="T30" fmla="*/ 47 w 63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1">
                    <a:moveTo>
                      <a:pt x="44" y="10"/>
                    </a:moveTo>
                    <a:cubicBezTo>
                      <a:pt x="53" y="42"/>
                      <a:pt x="53" y="42"/>
                      <a:pt x="53" y="4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44" y="10"/>
                      <a:pt x="44" y="10"/>
                      <a:pt x="44" y="10"/>
                    </a:cubicBezTo>
                    <a:close/>
                    <a:moveTo>
                      <a:pt x="47" y="0"/>
                    </a:moveTo>
                    <a:cubicBezTo>
                      <a:pt x="46" y="0"/>
                      <a:pt x="46" y="0"/>
                      <a:pt x="45" y="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2" y="11"/>
                      <a:pt x="0" y="14"/>
                      <a:pt x="1" y="1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2" y="59"/>
                      <a:pt x="14" y="61"/>
                      <a:pt x="17" y="61"/>
                    </a:cubicBezTo>
                    <a:cubicBezTo>
                      <a:pt x="17" y="61"/>
                      <a:pt x="18" y="61"/>
                      <a:pt x="18" y="61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61" y="49"/>
                      <a:pt x="63" y="46"/>
                      <a:pt x="62" y="43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2" y="1"/>
                      <a:pt x="49" y="0"/>
                      <a:pt x="47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114">
                <a:extLst>
                  <a:ext uri="{FF2B5EF4-FFF2-40B4-BE49-F238E27FC236}">
                    <a16:creationId xmlns:a16="http://schemas.microsoft.com/office/drawing/2014/main" id="{2EF6166A-5000-DF52-8B8D-3E95F3FBEB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5888" y="1117600"/>
                <a:ext cx="71438" cy="71438"/>
              </a:xfrm>
              <a:custGeom>
                <a:avLst/>
                <a:gdLst>
                  <a:gd name="T0" fmla="*/ 11 w 52"/>
                  <a:gd name="T1" fmla="*/ 52 h 52"/>
                  <a:gd name="T2" fmla="*/ 10 w 52"/>
                  <a:gd name="T3" fmla="*/ 52 h 52"/>
                  <a:gd name="T4" fmla="*/ 0 w 52"/>
                  <a:gd name="T5" fmla="*/ 12 h 52"/>
                  <a:gd name="T6" fmla="*/ 0 w 52"/>
                  <a:gd name="T7" fmla="*/ 11 h 52"/>
                  <a:gd name="T8" fmla="*/ 0 w 52"/>
                  <a:gd name="T9" fmla="*/ 11 h 52"/>
                  <a:gd name="T10" fmla="*/ 41 w 52"/>
                  <a:gd name="T11" fmla="*/ 0 h 52"/>
                  <a:gd name="T12" fmla="*/ 41 w 52"/>
                  <a:gd name="T13" fmla="*/ 0 h 52"/>
                  <a:gd name="T14" fmla="*/ 42 w 52"/>
                  <a:gd name="T15" fmla="*/ 1 h 52"/>
                  <a:gd name="T16" fmla="*/ 52 w 52"/>
                  <a:gd name="T17" fmla="*/ 41 h 52"/>
                  <a:gd name="T18" fmla="*/ 52 w 52"/>
                  <a:gd name="T19" fmla="*/ 41 h 52"/>
                  <a:gd name="T20" fmla="*/ 52 w 52"/>
                  <a:gd name="T21" fmla="*/ 42 h 52"/>
                  <a:gd name="T22" fmla="*/ 11 w 52"/>
                  <a:gd name="T2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52">
                    <a:moveTo>
                      <a:pt x="11" y="52"/>
                    </a:moveTo>
                    <a:cubicBezTo>
                      <a:pt x="11" y="52"/>
                      <a:pt x="10" y="52"/>
                      <a:pt x="10" y="5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2" y="1"/>
                      <a:pt x="42" y="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11" y="52"/>
                      <a:pt x="11" y="52"/>
                      <a:pt x="11" y="52"/>
                    </a:cubicBez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115">
                <a:extLst>
                  <a:ext uri="{FF2B5EF4-FFF2-40B4-BE49-F238E27FC236}">
                    <a16:creationId xmlns:a16="http://schemas.microsoft.com/office/drawing/2014/main" id="{3314EF8F-63B8-EA85-FA85-50CEDD807D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29538" y="1112838"/>
                <a:ext cx="84138" cy="82550"/>
              </a:xfrm>
              <a:custGeom>
                <a:avLst/>
                <a:gdLst>
                  <a:gd name="T0" fmla="*/ 43 w 62"/>
                  <a:gd name="T1" fmla="*/ 10 h 61"/>
                  <a:gd name="T2" fmla="*/ 52 w 62"/>
                  <a:gd name="T3" fmla="*/ 42 h 61"/>
                  <a:gd name="T4" fmla="*/ 19 w 62"/>
                  <a:gd name="T5" fmla="*/ 51 h 61"/>
                  <a:gd name="T6" fmla="*/ 10 w 62"/>
                  <a:gd name="T7" fmla="*/ 18 h 61"/>
                  <a:gd name="T8" fmla="*/ 43 w 62"/>
                  <a:gd name="T9" fmla="*/ 10 h 61"/>
                  <a:gd name="T10" fmla="*/ 46 w 62"/>
                  <a:gd name="T11" fmla="*/ 0 h 61"/>
                  <a:gd name="T12" fmla="*/ 45 w 62"/>
                  <a:gd name="T13" fmla="*/ 0 h 61"/>
                  <a:gd name="T14" fmla="*/ 4 w 62"/>
                  <a:gd name="T15" fmla="*/ 10 h 61"/>
                  <a:gd name="T16" fmla="*/ 0 w 62"/>
                  <a:gd name="T17" fmla="*/ 17 h 61"/>
                  <a:gd name="T18" fmla="*/ 11 w 62"/>
                  <a:gd name="T19" fmla="*/ 57 h 61"/>
                  <a:gd name="T20" fmla="*/ 16 w 62"/>
                  <a:gd name="T21" fmla="*/ 61 h 61"/>
                  <a:gd name="T22" fmla="*/ 17 w 62"/>
                  <a:gd name="T23" fmla="*/ 61 h 61"/>
                  <a:gd name="T24" fmla="*/ 58 w 62"/>
                  <a:gd name="T25" fmla="*/ 50 h 61"/>
                  <a:gd name="T26" fmla="*/ 62 w 62"/>
                  <a:gd name="T27" fmla="*/ 44 h 61"/>
                  <a:gd name="T28" fmla="*/ 51 w 62"/>
                  <a:gd name="T29" fmla="*/ 4 h 61"/>
                  <a:gd name="T30" fmla="*/ 46 w 62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2" h="61">
                    <a:moveTo>
                      <a:pt x="43" y="10"/>
                    </a:moveTo>
                    <a:cubicBezTo>
                      <a:pt x="52" y="42"/>
                      <a:pt x="52" y="42"/>
                      <a:pt x="52" y="4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43" y="10"/>
                      <a:pt x="43" y="10"/>
                      <a:pt x="43" y="10"/>
                    </a:cubicBezTo>
                    <a:close/>
                    <a:moveTo>
                      <a:pt x="46" y="0"/>
                    </a:moveTo>
                    <a:cubicBezTo>
                      <a:pt x="46" y="0"/>
                      <a:pt x="45" y="0"/>
                      <a:pt x="45" y="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1" y="11"/>
                      <a:pt x="0" y="14"/>
                      <a:pt x="0" y="1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1" y="59"/>
                      <a:pt x="13" y="61"/>
                      <a:pt x="16" y="61"/>
                    </a:cubicBezTo>
                    <a:cubicBezTo>
                      <a:pt x="16" y="61"/>
                      <a:pt x="17" y="61"/>
                      <a:pt x="17" y="61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61" y="50"/>
                      <a:pt x="62" y="47"/>
                      <a:pt x="62" y="44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1" y="1"/>
                      <a:pt x="49" y="0"/>
                      <a:pt x="46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116">
                <a:extLst>
                  <a:ext uri="{FF2B5EF4-FFF2-40B4-BE49-F238E27FC236}">
                    <a16:creationId xmlns:a16="http://schemas.microsoft.com/office/drawing/2014/main" id="{AF0D4AFE-DEB0-60B4-F962-C63016A387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8438" y="1096963"/>
                <a:ext cx="73025" cy="71438"/>
              </a:xfrm>
              <a:custGeom>
                <a:avLst/>
                <a:gdLst>
                  <a:gd name="T0" fmla="*/ 11 w 53"/>
                  <a:gd name="T1" fmla="*/ 52 h 52"/>
                  <a:gd name="T2" fmla="*/ 10 w 53"/>
                  <a:gd name="T3" fmla="*/ 51 h 52"/>
                  <a:gd name="T4" fmla="*/ 0 w 53"/>
                  <a:gd name="T5" fmla="*/ 11 h 52"/>
                  <a:gd name="T6" fmla="*/ 1 w 53"/>
                  <a:gd name="T7" fmla="*/ 10 h 52"/>
                  <a:gd name="T8" fmla="*/ 41 w 53"/>
                  <a:gd name="T9" fmla="*/ 0 h 52"/>
                  <a:gd name="T10" fmla="*/ 42 w 53"/>
                  <a:gd name="T11" fmla="*/ 0 h 52"/>
                  <a:gd name="T12" fmla="*/ 52 w 53"/>
                  <a:gd name="T13" fmla="*/ 40 h 52"/>
                  <a:gd name="T14" fmla="*/ 52 w 53"/>
                  <a:gd name="T15" fmla="*/ 41 h 52"/>
                  <a:gd name="T16" fmla="*/ 11 w 53"/>
                  <a:gd name="T17" fmla="*/ 51 h 52"/>
                  <a:gd name="T18" fmla="*/ 11 w 53"/>
                  <a:gd name="T1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2">
                    <a:moveTo>
                      <a:pt x="11" y="52"/>
                    </a:moveTo>
                    <a:cubicBezTo>
                      <a:pt x="11" y="52"/>
                      <a:pt x="10" y="51"/>
                      <a:pt x="10" y="5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41" y="0"/>
                      <a:pt x="41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3" y="40"/>
                      <a:pt x="52" y="41"/>
                      <a:pt x="52" y="41"/>
                    </a:cubicBezTo>
                    <a:cubicBezTo>
                      <a:pt x="11" y="51"/>
                      <a:pt x="11" y="51"/>
                      <a:pt x="11" y="51"/>
                    </a:cubicBezTo>
                    <a:lnTo>
                      <a:pt x="11" y="52"/>
                    </a:ln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117">
                <a:extLst>
                  <a:ext uri="{FF2B5EF4-FFF2-40B4-BE49-F238E27FC236}">
                    <a16:creationId xmlns:a16="http://schemas.microsoft.com/office/drawing/2014/main" id="{68934227-2D3D-BC2E-BB1D-7D8FE4E9D8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12088" y="1090613"/>
                <a:ext cx="85725" cy="82550"/>
              </a:xfrm>
              <a:custGeom>
                <a:avLst/>
                <a:gdLst>
                  <a:gd name="T0" fmla="*/ 44 w 63"/>
                  <a:gd name="T1" fmla="*/ 10 h 61"/>
                  <a:gd name="T2" fmla="*/ 52 w 63"/>
                  <a:gd name="T3" fmla="*/ 43 h 61"/>
                  <a:gd name="T4" fmla="*/ 19 w 63"/>
                  <a:gd name="T5" fmla="*/ 51 h 61"/>
                  <a:gd name="T6" fmla="*/ 10 w 63"/>
                  <a:gd name="T7" fmla="*/ 19 h 61"/>
                  <a:gd name="T8" fmla="*/ 44 w 63"/>
                  <a:gd name="T9" fmla="*/ 10 h 61"/>
                  <a:gd name="T10" fmla="*/ 46 w 63"/>
                  <a:gd name="T11" fmla="*/ 0 h 61"/>
                  <a:gd name="T12" fmla="*/ 45 w 63"/>
                  <a:gd name="T13" fmla="*/ 0 h 61"/>
                  <a:gd name="T14" fmla="*/ 5 w 63"/>
                  <a:gd name="T15" fmla="*/ 11 h 61"/>
                  <a:gd name="T16" fmla="*/ 1 w 63"/>
                  <a:gd name="T17" fmla="*/ 17 h 61"/>
                  <a:gd name="T18" fmla="*/ 11 w 63"/>
                  <a:gd name="T19" fmla="*/ 57 h 61"/>
                  <a:gd name="T20" fmla="*/ 16 w 63"/>
                  <a:gd name="T21" fmla="*/ 61 h 61"/>
                  <a:gd name="T22" fmla="*/ 18 w 63"/>
                  <a:gd name="T23" fmla="*/ 61 h 61"/>
                  <a:gd name="T24" fmla="*/ 58 w 63"/>
                  <a:gd name="T25" fmla="*/ 51 h 61"/>
                  <a:gd name="T26" fmla="*/ 62 w 63"/>
                  <a:gd name="T27" fmla="*/ 44 h 61"/>
                  <a:gd name="T28" fmla="*/ 52 w 63"/>
                  <a:gd name="T29" fmla="*/ 4 h 61"/>
                  <a:gd name="T30" fmla="*/ 46 w 63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1">
                    <a:moveTo>
                      <a:pt x="44" y="10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44" y="10"/>
                      <a:pt x="44" y="10"/>
                      <a:pt x="44" y="10"/>
                    </a:cubicBezTo>
                    <a:close/>
                    <a:moveTo>
                      <a:pt x="46" y="0"/>
                    </a:moveTo>
                    <a:cubicBezTo>
                      <a:pt x="46" y="0"/>
                      <a:pt x="45" y="0"/>
                      <a:pt x="45" y="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2" y="11"/>
                      <a:pt x="0" y="14"/>
                      <a:pt x="1" y="1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1" y="59"/>
                      <a:pt x="14" y="61"/>
                      <a:pt x="16" y="61"/>
                    </a:cubicBezTo>
                    <a:cubicBezTo>
                      <a:pt x="17" y="61"/>
                      <a:pt x="17" y="61"/>
                      <a:pt x="18" y="6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1" y="50"/>
                      <a:pt x="63" y="47"/>
                      <a:pt x="62" y="44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1" y="2"/>
                      <a:pt x="49" y="0"/>
                      <a:pt x="46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118">
                <a:extLst>
                  <a:ext uri="{FF2B5EF4-FFF2-40B4-BE49-F238E27FC236}">
                    <a16:creationId xmlns:a16="http://schemas.microsoft.com/office/drawing/2014/main" id="{23002965-FC4E-52A6-8E88-8C28E166D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2576" y="1076325"/>
                <a:ext cx="71438" cy="69850"/>
              </a:xfrm>
              <a:custGeom>
                <a:avLst/>
                <a:gdLst>
                  <a:gd name="T0" fmla="*/ 11 w 53"/>
                  <a:gd name="T1" fmla="*/ 52 h 52"/>
                  <a:gd name="T2" fmla="*/ 10 w 53"/>
                  <a:gd name="T3" fmla="*/ 51 h 52"/>
                  <a:gd name="T4" fmla="*/ 0 w 53"/>
                  <a:gd name="T5" fmla="*/ 11 h 52"/>
                  <a:gd name="T6" fmla="*/ 1 w 53"/>
                  <a:gd name="T7" fmla="*/ 10 h 52"/>
                  <a:gd name="T8" fmla="*/ 41 w 53"/>
                  <a:gd name="T9" fmla="*/ 0 h 52"/>
                  <a:gd name="T10" fmla="*/ 41 w 53"/>
                  <a:gd name="T11" fmla="*/ 0 h 52"/>
                  <a:gd name="T12" fmla="*/ 42 w 53"/>
                  <a:gd name="T13" fmla="*/ 0 h 52"/>
                  <a:gd name="T14" fmla="*/ 53 w 53"/>
                  <a:gd name="T15" fmla="*/ 40 h 52"/>
                  <a:gd name="T16" fmla="*/ 52 w 53"/>
                  <a:gd name="T17" fmla="*/ 41 h 52"/>
                  <a:gd name="T18" fmla="*/ 12 w 53"/>
                  <a:gd name="T19" fmla="*/ 52 h 52"/>
                  <a:gd name="T20" fmla="*/ 11 w 53"/>
                  <a:gd name="T2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" h="52">
                    <a:moveTo>
                      <a:pt x="11" y="52"/>
                    </a:moveTo>
                    <a:cubicBezTo>
                      <a:pt x="11" y="52"/>
                      <a:pt x="11" y="51"/>
                      <a:pt x="10" y="5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41"/>
                      <a:pt x="52" y="41"/>
                      <a:pt x="52" y="41"/>
                    </a:cubicBezTo>
                    <a:cubicBezTo>
                      <a:pt x="12" y="52"/>
                      <a:pt x="12" y="52"/>
                      <a:pt x="12" y="52"/>
                    </a:cubicBezTo>
                    <a:lnTo>
                      <a:pt x="11" y="52"/>
                    </a:ln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119">
                <a:extLst>
                  <a:ext uri="{FF2B5EF4-FFF2-40B4-BE49-F238E27FC236}">
                    <a16:creationId xmlns:a16="http://schemas.microsoft.com/office/drawing/2014/main" id="{0B534328-D292-B410-B681-69EE1710F3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94638" y="1068388"/>
                <a:ext cx="85725" cy="84138"/>
              </a:xfrm>
              <a:custGeom>
                <a:avLst/>
                <a:gdLst>
                  <a:gd name="T0" fmla="*/ 44 w 63"/>
                  <a:gd name="T1" fmla="*/ 10 h 61"/>
                  <a:gd name="T2" fmla="*/ 52 w 63"/>
                  <a:gd name="T3" fmla="*/ 43 h 61"/>
                  <a:gd name="T4" fmla="*/ 19 w 63"/>
                  <a:gd name="T5" fmla="*/ 51 h 61"/>
                  <a:gd name="T6" fmla="*/ 11 w 63"/>
                  <a:gd name="T7" fmla="*/ 19 h 61"/>
                  <a:gd name="T8" fmla="*/ 44 w 63"/>
                  <a:gd name="T9" fmla="*/ 10 h 61"/>
                  <a:gd name="T10" fmla="*/ 46 w 63"/>
                  <a:gd name="T11" fmla="*/ 0 h 61"/>
                  <a:gd name="T12" fmla="*/ 45 w 63"/>
                  <a:gd name="T13" fmla="*/ 0 h 61"/>
                  <a:gd name="T14" fmla="*/ 5 w 63"/>
                  <a:gd name="T15" fmla="*/ 11 h 61"/>
                  <a:gd name="T16" fmla="*/ 1 w 63"/>
                  <a:gd name="T17" fmla="*/ 18 h 61"/>
                  <a:gd name="T18" fmla="*/ 11 w 63"/>
                  <a:gd name="T19" fmla="*/ 57 h 61"/>
                  <a:gd name="T20" fmla="*/ 16 w 63"/>
                  <a:gd name="T21" fmla="*/ 61 h 61"/>
                  <a:gd name="T22" fmla="*/ 18 w 63"/>
                  <a:gd name="T23" fmla="*/ 61 h 61"/>
                  <a:gd name="T24" fmla="*/ 58 w 63"/>
                  <a:gd name="T25" fmla="*/ 51 h 61"/>
                  <a:gd name="T26" fmla="*/ 62 w 63"/>
                  <a:gd name="T27" fmla="*/ 44 h 61"/>
                  <a:gd name="T28" fmla="*/ 52 w 63"/>
                  <a:gd name="T29" fmla="*/ 4 h 61"/>
                  <a:gd name="T30" fmla="*/ 46 w 63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1">
                    <a:moveTo>
                      <a:pt x="44" y="10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44" y="10"/>
                      <a:pt x="44" y="10"/>
                      <a:pt x="44" y="10"/>
                    </a:cubicBezTo>
                    <a:close/>
                    <a:moveTo>
                      <a:pt x="46" y="0"/>
                    </a:moveTo>
                    <a:cubicBezTo>
                      <a:pt x="46" y="0"/>
                      <a:pt x="46" y="0"/>
                      <a:pt x="45" y="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2" y="11"/>
                      <a:pt x="0" y="15"/>
                      <a:pt x="1" y="18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2" y="60"/>
                      <a:pt x="14" y="61"/>
                      <a:pt x="16" y="61"/>
                    </a:cubicBezTo>
                    <a:cubicBezTo>
                      <a:pt x="17" y="61"/>
                      <a:pt x="17" y="61"/>
                      <a:pt x="18" y="6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1" y="50"/>
                      <a:pt x="63" y="47"/>
                      <a:pt x="62" y="44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1" y="2"/>
                      <a:pt x="49" y="0"/>
                      <a:pt x="46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120">
                <a:extLst>
                  <a:ext uri="{FF2B5EF4-FFF2-40B4-BE49-F238E27FC236}">
                    <a16:creationId xmlns:a16="http://schemas.microsoft.com/office/drawing/2014/main" id="{9D71B7EB-8694-8533-38D6-3B72F32A3C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5126" y="1054100"/>
                <a:ext cx="71438" cy="71438"/>
              </a:xfrm>
              <a:custGeom>
                <a:avLst/>
                <a:gdLst>
                  <a:gd name="T0" fmla="*/ 12 w 53"/>
                  <a:gd name="T1" fmla="*/ 52 h 52"/>
                  <a:gd name="T2" fmla="*/ 11 w 53"/>
                  <a:gd name="T3" fmla="*/ 51 h 52"/>
                  <a:gd name="T4" fmla="*/ 0 w 53"/>
                  <a:gd name="T5" fmla="*/ 12 h 52"/>
                  <a:gd name="T6" fmla="*/ 1 w 53"/>
                  <a:gd name="T7" fmla="*/ 10 h 52"/>
                  <a:gd name="T8" fmla="*/ 42 w 53"/>
                  <a:gd name="T9" fmla="*/ 0 h 52"/>
                  <a:gd name="T10" fmla="*/ 43 w 53"/>
                  <a:gd name="T11" fmla="*/ 1 h 52"/>
                  <a:gd name="T12" fmla="*/ 53 w 53"/>
                  <a:gd name="T13" fmla="*/ 40 h 52"/>
                  <a:gd name="T14" fmla="*/ 52 w 53"/>
                  <a:gd name="T15" fmla="*/ 41 h 52"/>
                  <a:gd name="T16" fmla="*/ 12 w 53"/>
                  <a:gd name="T1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52">
                    <a:moveTo>
                      <a:pt x="12" y="52"/>
                    </a:moveTo>
                    <a:cubicBezTo>
                      <a:pt x="11" y="52"/>
                      <a:pt x="11" y="52"/>
                      <a:pt x="11" y="5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1"/>
                      <a:pt x="1" y="10"/>
                      <a:pt x="1" y="1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3" y="0"/>
                      <a:pt x="43" y="1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41"/>
                      <a:pt x="53" y="41"/>
                      <a:pt x="52" y="41"/>
                    </a:cubicBezTo>
                    <a:cubicBezTo>
                      <a:pt x="12" y="52"/>
                      <a:pt x="12" y="52"/>
                      <a:pt x="12" y="52"/>
                    </a:cubicBez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121">
                <a:extLst>
                  <a:ext uri="{FF2B5EF4-FFF2-40B4-BE49-F238E27FC236}">
                    <a16:creationId xmlns:a16="http://schemas.microsoft.com/office/drawing/2014/main" id="{26B777C3-CDED-0782-450B-96B2918D60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78776" y="1047750"/>
                <a:ext cx="85725" cy="82550"/>
              </a:xfrm>
              <a:custGeom>
                <a:avLst/>
                <a:gdLst>
                  <a:gd name="T0" fmla="*/ 44 w 63"/>
                  <a:gd name="T1" fmla="*/ 10 h 61"/>
                  <a:gd name="T2" fmla="*/ 53 w 63"/>
                  <a:gd name="T3" fmla="*/ 43 h 61"/>
                  <a:gd name="T4" fmla="*/ 19 w 63"/>
                  <a:gd name="T5" fmla="*/ 51 h 61"/>
                  <a:gd name="T6" fmla="*/ 11 w 63"/>
                  <a:gd name="T7" fmla="*/ 19 h 61"/>
                  <a:gd name="T8" fmla="*/ 44 w 63"/>
                  <a:gd name="T9" fmla="*/ 10 h 61"/>
                  <a:gd name="T10" fmla="*/ 47 w 63"/>
                  <a:gd name="T11" fmla="*/ 0 h 61"/>
                  <a:gd name="T12" fmla="*/ 45 w 63"/>
                  <a:gd name="T13" fmla="*/ 0 h 61"/>
                  <a:gd name="T14" fmla="*/ 5 w 63"/>
                  <a:gd name="T15" fmla="*/ 11 h 61"/>
                  <a:gd name="T16" fmla="*/ 1 w 63"/>
                  <a:gd name="T17" fmla="*/ 18 h 61"/>
                  <a:gd name="T18" fmla="*/ 11 w 63"/>
                  <a:gd name="T19" fmla="*/ 57 h 61"/>
                  <a:gd name="T20" fmla="*/ 17 w 63"/>
                  <a:gd name="T21" fmla="*/ 61 h 61"/>
                  <a:gd name="T22" fmla="*/ 18 w 63"/>
                  <a:gd name="T23" fmla="*/ 61 h 61"/>
                  <a:gd name="T24" fmla="*/ 58 w 63"/>
                  <a:gd name="T25" fmla="*/ 51 h 61"/>
                  <a:gd name="T26" fmla="*/ 62 w 63"/>
                  <a:gd name="T27" fmla="*/ 44 h 61"/>
                  <a:gd name="T28" fmla="*/ 52 w 63"/>
                  <a:gd name="T29" fmla="*/ 4 h 61"/>
                  <a:gd name="T30" fmla="*/ 47 w 63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1">
                    <a:moveTo>
                      <a:pt x="44" y="10"/>
                    </a:moveTo>
                    <a:cubicBezTo>
                      <a:pt x="53" y="43"/>
                      <a:pt x="53" y="43"/>
                      <a:pt x="53" y="43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44" y="10"/>
                      <a:pt x="44" y="10"/>
                      <a:pt x="44" y="10"/>
                    </a:cubicBezTo>
                    <a:close/>
                    <a:moveTo>
                      <a:pt x="47" y="0"/>
                    </a:moveTo>
                    <a:cubicBezTo>
                      <a:pt x="46" y="0"/>
                      <a:pt x="46" y="0"/>
                      <a:pt x="45" y="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2" y="12"/>
                      <a:pt x="0" y="15"/>
                      <a:pt x="1" y="18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2" y="60"/>
                      <a:pt x="14" y="61"/>
                      <a:pt x="17" y="61"/>
                    </a:cubicBezTo>
                    <a:cubicBezTo>
                      <a:pt x="17" y="61"/>
                      <a:pt x="18" y="61"/>
                      <a:pt x="18" y="6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1" y="50"/>
                      <a:pt x="63" y="47"/>
                      <a:pt x="62" y="44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1" y="2"/>
                      <a:pt x="49" y="0"/>
                      <a:pt x="47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122">
                <a:extLst>
                  <a:ext uri="{FF2B5EF4-FFF2-40B4-BE49-F238E27FC236}">
                    <a16:creationId xmlns:a16="http://schemas.microsoft.com/office/drawing/2014/main" id="{B0F274A0-25D4-2D74-964D-53B036B72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67676" y="1031875"/>
                <a:ext cx="73025" cy="71438"/>
              </a:xfrm>
              <a:custGeom>
                <a:avLst/>
                <a:gdLst>
                  <a:gd name="T0" fmla="*/ 12 w 53"/>
                  <a:gd name="T1" fmla="*/ 52 h 52"/>
                  <a:gd name="T2" fmla="*/ 11 w 53"/>
                  <a:gd name="T3" fmla="*/ 51 h 52"/>
                  <a:gd name="T4" fmla="*/ 1 w 53"/>
                  <a:gd name="T5" fmla="*/ 12 h 52"/>
                  <a:gd name="T6" fmla="*/ 1 w 53"/>
                  <a:gd name="T7" fmla="*/ 10 h 52"/>
                  <a:gd name="T8" fmla="*/ 42 w 53"/>
                  <a:gd name="T9" fmla="*/ 0 h 52"/>
                  <a:gd name="T10" fmla="*/ 42 w 53"/>
                  <a:gd name="T11" fmla="*/ 0 h 52"/>
                  <a:gd name="T12" fmla="*/ 43 w 53"/>
                  <a:gd name="T13" fmla="*/ 1 h 52"/>
                  <a:gd name="T14" fmla="*/ 53 w 53"/>
                  <a:gd name="T15" fmla="*/ 40 h 52"/>
                  <a:gd name="T16" fmla="*/ 52 w 53"/>
                  <a:gd name="T17" fmla="*/ 42 h 52"/>
                  <a:gd name="T18" fmla="*/ 12 w 53"/>
                  <a:gd name="T1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2">
                    <a:moveTo>
                      <a:pt x="12" y="52"/>
                    </a:moveTo>
                    <a:cubicBezTo>
                      <a:pt x="11" y="52"/>
                      <a:pt x="11" y="52"/>
                      <a:pt x="11" y="5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1" y="11"/>
                      <a:pt x="1" y="1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3" y="0"/>
                      <a:pt x="43" y="1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41"/>
                      <a:pt x="53" y="41"/>
                      <a:pt x="52" y="42"/>
                    </a:cubicBezTo>
                    <a:cubicBezTo>
                      <a:pt x="12" y="52"/>
                      <a:pt x="12" y="52"/>
                      <a:pt x="12" y="52"/>
                    </a:cubicBez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123">
                <a:extLst>
                  <a:ext uri="{FF2B5EF4-FFF2-40B4-BE49-F238E27FC236}">
                    <a16:creationId xmlns:a16="http://schemas.microsoft.com/office/drawing/2014/main" id="{D1F291BD-A4B4-986A-0019-3AF4E850C6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61326" y="1025525"/>
                <a:ext cx="85725" cy="84138"/>
              </a:xfrm>
              <a:custGeom>
                <a:avLst/>
                <a:gdLst>
                  <a:gd name="T0" fmla="*/ 44 w 63"/>
                  <a:gd name="T1" fmla="*/ 10 h 62"/>
                  <a:gd name="T2" fmla="*/ 53 w 63"/>
                  <a:gd name="T3" fmla="*/ 43 h 62"/>
                  <a:gd name="T4" fmla="*/ 19 w 63"/>
                  <a:gd name="T5" fmla="*/ 52 h 62"/>
                  <a:gd name="T6" fmla="*/ 11 w 63"/>
                  <a:gd name="T7" fmla="*/ 19 h 62"/>
                  <a:gd name="T8" fmla="*/ 44 w 63"/>
                  <a:gd name="T9" fmla="*/ 10 h 62"/>
                  <a:gd name="T10" fmla="*/ 47 w 63"/>
                  <a:gd name="T11" fmla="*/ 0 h 62"/>
                  <a:gd name="T12" fmla="*/ 45 w 63"/>
                  <a:gd name="T13" fmla="*/ 1 h 62"/>
                  <a:gd name="T14" fmla="*/ 5 w 63"/>
                  <a:gd name="T15" fmla="*/ 11 h 62"/>
                  <a:gd name="T16" fmla="*/ 1 w 63"/>
                  <a:gd name="T17" fmla="*/ 18 h 62"/>
                  <a:gd name="T18" fmla="*/ 11 w 63"/>
                  <a:gd name="T19" fmla="*/ 57 h 62"/>
                  <a:gd name="T20" fmla="*/ 17 w 63"/>
                  <a:gd name="T21" fmla="*/ 62 h 62"/>
                  <a:gd name="T22" fmla="*/ 18 w 63"/>
                  <a:gd name="T23" fmla="*/ 61 h 62"/>
                  <a:gd name="T24" fmla="*/ 59 w 63"/>
                  <a:gd name="T25" fmla="*/ 51 h 62"/>
                  <a:gd name="T26" fmla="*/ 63 w 63"/>
                  <a:gd name="T27" fmla="*/ 44 h 62"/>
                  <a:gd name="T28" fmla="*/ 52 w 63"/>
                  <a:gd name="T29" fmla="*/ 5 h 62"/>
                  <a:gd name="T30" fmla="*/ 47 w 63"/>
                  <a:gd name="T3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2">
                    <a:moveTo>
                      <a:pt x="44" y="10"/>
                    </a:moveTo>
                    <a:cubicBezTo>
                      <a:pt x="53" y="43"/>
                      <a:pt x="53" y="43"/>
                      <a:pt x="53" y="43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44" y="10"/>
                      <a:pt x="44" y="10"/>
                      <a:pt x="44" y="10"/>
                    </a:cubicBezTo>
                    <a:close/>
                    <a:moveTo>
                      <a:pt x="47" y="0"/>
                    </a:moveTo>
                    <a:cubicBezTo>
                      <a:pt x="46" y="0"/>
                      <a:pt x="46" y="0"/>
                      <a:pt x="45" y="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2" y="12"/>
                      <a:pt x="0" y="15"/>
                      <a:pt x="1" y="18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2" y="60"/>
                      <a:pt x="14" y="62"/>
                      <a:pt x="17" y="62"/>
                    </a:cubicBezTo>
                    <a:cubicBezTo>
                      <a:pt x="17" y="62"/>
                      <a:pt x="18" y="62"/>
                      <a:pt x="18" y="61"/>
                    </a:cubicBezTo>
                    <a:cubicBezTo>
                      <a:pt x="59" y="51"/>
                      <a:pt x="59" y="51"/>
                      <a:pt x="59" y="51"/>
                    </a:cubicBezTo>
                    <a:cubicBezTo>
                      <a:pt x="62" y="50"/>
                      <a:pt x="63" y="47"/>
                      <a:pt x="63" y="44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2"/>
                      <a:pt x="49" y="0"/>
                      <a:pt x="47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124">
                <a:extLst>
                  <a:ext uri="{FF2B5EF4-FFF2-40B4-BE49-F238E27FC236}">
                    <a16:creationId xmlns:a16="http://schemas.microsoft.com/office/drawing/2014/main" id="{8501C324-EF00-EA23-14E4-21A427467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1813" y="1011238"/>
                <a:ext cx="71438" cy="69850"/>
              </a:xfrm>
              <a:custGeom>
                <a:avLst/>
                <a:gdLst>
                  <a:gd name="T0" fmla="*/ 11 w 52"/>
                  <a:gd name="T1" fmla="*/ 52 h 52"/>
                  <a:gd name="T2" fmla="*/ 10 w 52"/>
                  <a:gd name="T3" fmla="*/ 51 h 52"/>
                  <a:gd name="T4" fmla="*/ 0 w 52"/>
                  <a:gd name="T5" fmla="*/ 12 h 52"/>
                  <a:gd name="T6" fmla="*/ 0 w 52"/>
                  <a:gd name="T7" fmla="*/ 11 h 52"/>
                  <a:gd name="T8" fmla="*/ 1 w 52"/>
                  <a:gd name="T9" fmla="*/ 11 h 52"/>
                  <a:gd name="T10" fmla="*/ 41 w 52"/>
                  <a:gd name="T11" fmla="*/ 0 h 52"/>
                  <a:gd name="T12" fmla="*/ 41 w 52"/>
                  <a:gd name="T13" fmla="*/ 0 h 52"/>
                  <a:gd name="T14" fmla="*/ 42 w 52"/>
                  <a:gd name="T15" fmla="*/ 1 h 52"/>
                  <a:gd name="T16" fmla="*/ 52 w 52"/>
                  <a:gd name="T17" fmla="*/ 40 h 52"/>
                  <a:gd name="T18" fmla="*/ 52 w 52"/>
                  <a:gd name="T19" fmla="*/ 41 h 52"/>
                  <a:gd name="T20" fmla="*/ 52 w 52"/>
                  <a:gd name="T21" fmla="*/ 42 h 52"/>
                  <a:gd name="T22" fmla="*/ 11 w 52"/>
                  <a:gd name="T2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52">
                    <a:moveTo>
                      <a:pt x="11" y="52"/>
                    </a:moveTo>
                    <a:cubicBezTo>
                      <a:pt x="11" y="52"/>
                      <a:pt x="10" y="52"/>
                      <a:pt x="10" y="5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1"/>
                      <a:pt x="0" y="11"/>
                      <a:pt x="1" y="11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2" y="0"/>
                      <a:pt x="42" y="1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41"/>
                      <a:pt x="52" y="42"/>
                      <a:pt x="52" y="42"/>
                    </a:cubicBezTo>
                    <a:cubicBezTo>
                      <a:pt x="11" y="52"/>
                      <a:pt x="11" y="52"/>
                      <a:pt x="11" y="52"/>
                    </a:cubicBez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125">
                <a:extLst>
                  <a:ext uri="{FF2B5EF4-FFF2-40B4-BE49-F238E27FC236}">
                    <a16:creationId xmlns:a16="http://schemas.microsoft.com/office/drawing/2014/main" id="{3FD08E93-E416-A96C-B998-346B02557F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45463" y="1004888"/>
                <a:ext cx="85725" cy="82550"/>
              </a:xfrm>
              <a:custGeom>
                <a:avLst/>
                <a:gdLst>
                  <a:gd name="T0" fmla="*/ 44 w 63"/>
                  <a:gd name="T1" fmla="*/ 10 h 61"/>
                  <a:gd name="T2" fmla="*/ 52 w 63"/>
                  <a:gd name="T3" fmla="*/ 42 h 61"/>
                  <a:gd name="T4" fmla="*/ 19 w 63"/>
                  <a:gd name="T5" fmla="*/ 51 h 61"/>
                  <a:gd name="T6" fmla="*/ 10 w 63"/>
                  <a:gd name="T7" fmla="*/ 18 h 61"/>
                  <a:gd name="T8" fmla="*/ 44 w 63"/>
                  <a:gd name="T9" fmla="*/ 10 h 61"/>
                  <a:gd name="T10" fmla="*/ 46 w 63"/>
                  <a:gd name="T11" fmla="*/ 0 h 61"/>
                  <a:gd name="T12" fmla="*/ 45 w 63"/>
                  <a:gd name="T13" fmla="*/ 0 h 61"/>
                  <a:gd name="T14" fmla="*/ 4 w 63"/>
                  <a:gd name="T15" fmla="*/ 10 h 61"/>
                  <a:gd name="T16" fmla="*/ 0 w 63"/>
                  <a:gd name="T17" fmla="*/ 17 h 61"/>
                  <a:gd name="T18" fmla="*/ 11 w 63"/>
                  <a:gd name="T19" fmla="*/ 57 h 61"/>
                  <a:gd name="T20" fmla="*/ 16 w 63"/>
                  <a:gd name="T21" fmla="*/ 61 h 61"/>
                  <a:gd name="T22" fmla="*/ 17 w 63"/>
                  <a:gd name="T23" fmla="*/ 61 h 61"/>
                  <a:gd name="T24" fmla="*/ 58 w 63"/>
                  <a:gd name="T25" fmla="*/ 50 h 61"/>
                  <a:gd name="T26" fmla="*/ 62 w 63"/>
                  <a:gd name="T27" fmla="*/ 43 h 61"/>
                  <a:gd name="T28" fmla="*/ 52 w 63"/>
                  <a:gd name="T29" fmla="*/ 4 h 61"/>
                  <a:gd name="T30" fmla="*/ 46 w 63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1">
                    <a:moveTo>
                      <a:pt x="44" y="10"/>
                    </a:moveTo>
                    <a:cubicBezTo>
                      <a:pt x="52" y="42"/>
                      <a:pt x="52" y="42"/>
                      <a:pt x="52" y="4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44" y="10"/>
                      <a:pt x="44" y="10"/>
                      <a:pt x="44" y="10"/>
                    </a:cubicBezTo>
                    <a:close/>
                    <a:moveTo>
                      <a:pt x="46" y="0"/>
                    </a:moveTo>
                    <a:cubicBezTo>
                      <a:pt x="46" y="0"/>
                      <a:pt x="45" y="0"/>
                      <a:pt x="45" y="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1" y="11"/>
                      <a:pt x="0" y="14"/>
                      <a:pt x="0" y="1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1" y="59"/>
                      <a:pt x="14" y="61"/>
                      <a:pt x="16" y="61"/>
                    </a:cubicBezTo>
                    <a:cubicBezTo>
                      <a:pt x="17" y="61"/>
                      <a:pt x="17" y="61"/>
                      <a:pt x="17" y="61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61" y="49"/>
                      <a:pt x="63" y="46"/>
                      <a:pt x="62" y="43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1" y="1"/>
                      <a:pt x="49" y="0"/>
                      <a:pt x="46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126">
                <a:extLst>
                  <a:ext uri="{FF2B5EF4-FFF2-40B4-BE49-F238E27FC236}">
                    <a16:creationId xmlns:a16="http://schemas.microsoft.com/office/drawing/2014/main" id="{845C88BE-5449-BAC3-E6A6-97DF317207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5951" y="989013"/>
                <a:ext cx="71438" cy="69850"/>
              </a:xfrm>
              <a:custGeom>
                <a:avLst/>
                <a:gdLst>
                  <a:gd name="T0" fmla="*/ 11 w 53"/>
                  <a:gd name="T1" fmla="*/ 52 h 52"/>
                  <a:gd name="T2" fmla="*/ 10 w 53"/>
                  <a:gd name="T3" fmla="*/ 52 h 52"/>
                  <a:gd name="T4" fmla="*/ 0 w 53"/>
                  <a:gd name="T5" fmla="*/ 12 h 52"/>
                  <a:gd name="T6" fmla="*/ 0 w 53"/>
                  <a:gd name="T7" fmla="*/ 11 h 52"/>
                  <a:gd name="T8" fmla="*/ 1 w 53"/>
                  <a:gd name="T9" fmla="*/ 11 h 52"/>
                  <a:gd name="T10" fmla="*/ 41 w 53"/>
                  <a:gd name="T11" fmla="*/ 0 h 52"/>
                  <a:gd name="T12" fmla="*/ 42 w 53"/>
                  <a:gd name="T13" fmla="*/ 1 h 52"/>
                  <a:gd name="T14" fmla="*/ 53 w 53"/>
                  <a:gd name="T15" fmla="*/ 41 h 52"/>
                  <a:gd name="T16" fmla="*/ 52 w 53"/>
                  <a:gd name="T17" fmla="*/ 42 h 52"/>
                  <a:gd name="T18" fmla="*/ 12 w 53"/>
                  <a:gd name="T19" fmla="*/ 52 h 52"/>
                  <a:gd name="T20" fmla="*/ 11 w 53"/>
                  <a:gd name="T2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" h="52">
                    <a:moveTo>
                      <a:pt x="11" y="52"/>
                    </a:moveTo>
                    <a:cubicBezTo>
                      <a:pt x="11" y="52"/>
                      <a:pt x="10" y="52"/>
                      <a:pt x="10" y="5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1"/>
                      <a:pt x="0" y="11"/>
                      <a:pt x="1" y="11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2" y="1"/>
                      <a:pt x="42" y="1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3" y="41"/>
                      <a:pt x="52" y="42"/>
                      <a:pt x="52" y="42"/>
                    </a:cubicBezTo>
                    <a:cubicBezTo>
                      <a:pt x="12" y="52"/>
                      <a:pt x="12" y="52"/>
                      <a:pt x="12" y="52"/>
                    </a:cubicBezTo>
                    <a:lnTo>
                      <a:pt x="11" y="52"/>
                    </a:ln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127">
                <a:extLst>
                  <a:ext uri="{FF2B5EF4-FFF2-40B4-BE49-F238E27FC236}">
                    <a16:creationId xmlns:a16="http://schemas.microsoft.com/office/drawing/2014/main" id="{27364001-0B3D-FEA1-469C-CBC9F6310C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28013" y="982663"/>
                <a:ext cx="87313" cy="84138"/>
              </a:xfrm>
              <a:custGeom>
                <a:avLst/>
                <a:gdLst>
                  <a:gd name="T0" fmla="*/ 44 w 63"/>
                  <a:gd name="T1" fmla="*/ 10 h 61"/>
                  <a:gd name="T2" fmla="*/ 52 w 63"/>
                  <a:gd name="T3" fmla="*/ 42 h 61"/>
                  <a:gd name="T4" fmla="*/ 19 w 63"/>
                  <a:gd name="T5" fmla="*/ 51 h 61"/>
                  <a:gd name="T6" fmla="*/ 10 w 63"/>
                  <a:gd name="T7" fmla="*/ 18 h 61"/>
                  <a:gd name="T8" fmla="*/ 44 w 63"/>
                  <a:gd name="T9" fmla="*/ 10 h 61"/>
                  <a:gd name="T10" fmla="*/ 46 w 63"/>
                  <a:gd name="T11" fmla="*/ 0 h 61"/>
                  <a:gd name="T12" fmla="*/ 45 w 63"/>
                  <a:gd name="T13" fmla="*/ 0 h 61"/>
                  <a:gd name="T14" fmla="*/ 5 w 63"/>
                  <a:gd name="T15" fmla="*/ 10 h 61"/>
                  <a:gd name="T16" fmla="*/ 1 w 63"/>
                  <a:gd name="T17" fmla="*/ 17 h 61"/>
                  <a:gd name="T18" fmla="*/ 11 w 63"/>
                  <a:gd name="T19" fmla="*/ 57 h 61"/>
                  <a:gd name="T20" fmla="*/ 16 w 63"/>
                  <a:gd name="T21" fmla="*/ 61 h 61"/>
                  <a:gd name="T22" fmla="*/ 18 w 63"/>
                  <a:gd name="T23" fmla="*/ 61 h 61"/>
                  <a:gd name="T24" fmla="*/ 58 w 63"/>
                  <a:gd name="T25" fmla="*/ 50 h 61"/>
                  <a:gd name="T26" fmla="*/ 62 w 63"/>
                  <a:gd name="T27" fmla="*/ 43 h 61"/>
                  <a:gd name="T28" fmla="*/ 52 w 63"/>
                  <a:gd name="T29" fmla="*/ 4 h 61"/>
                  <a:gd name="T30" fmla="*/ 46 w 63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1">
                    <a:moveTo>
                      <a:pt x="44" y="10"/>
                    </a:moveTo>
                    <a:cubicBezTo>
                      <a:pt x="52" y="42"/>
                      <a:pt x="52" y="42"/>
                      <a:pt x="52" y="4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44" y="10"/>
                      <a:pt x="44" y="10"/>
                      <a:pt x="44" y="10"/>
                    </a:cubicBezTo>
                    <a:close/>
                    <a:moveTo>
                      <a:pt x="46" y="0"/>
                    </a:moveTo>
                    <a:cubicBezTo>
                      <a:pt x="46" y="0"/>
                      <a:pt x="45" y="0"/>
                      <a:pt x="45" y="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2" y="11"/>
                      <a:pt x="0" y="14"/>
                      <a:pt x="1" y="1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1" y="59"/>
                      <a:pt x="14" y="61"/>
                      <a:pt x="16" y="61"/>
                    </a:cubicBezTo>
                    <a:cubicBezTo>
                      <a:pt x="17" y="61"/>
                      <a:pt x="17" y="61"/>
                      <a:pt x="18" y="61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61" y="50"/>
                      <a:pt x="63" y="46"/>
                      <a:pt x="62" y="43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1" y="1"/>
                      <a:pt x="49" y="0"/>
                      <a:pt x="46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128">
                <a:extLst>
                  <a:ext uri="{FF2B5EF4-FFF2-40B4-BE49-F238E27FC236}">
                    <a16:creationId xmlns:a16="http://schemas.microsoft.com/office/drawing/2014/main" id="{E11CAECE-B2BC-0217-C002-07011E0604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8501" y="968375"/>
                <a:ext cx="73025" cy="69850"/>
              </a:xfrm>
              <a:custGeom>
                <a:avLst/>
                <a:gdLst>
                  <a:gd name="T0" fmla="*/ 11 w 53"/>
                  <a:gd name="T1" fmla="*/ 51 h 51"/>
                  <a:gd name="T2" fmla="*/ 10 w 53"/>
                  <a:gd name="T3" fmla="*/ 51 h 51"/>
                  <a:gd name="T4" fmla="*/ 0 w 53"/>
                  <a:gd name="T5" fmla="*/ 11 h 51"/>
                  <a:gd name="T6" fmla="*/ 1 w 53"/>
                  <a:gd name="T7" fmla="*/ 10 h 51"/>
                  <a:gd name="T8" fmla="*/ 41 w 53"/>
                  <a:gd name="T9" fmla="*/ 0 h 51"/>
                  <a:gd name="T10" fmla="*/ 41 w 53"/>
                  <a:gd name="T11" fmla="*/ 0 h 51"/>
                  <a:gd name="T12" fmla="*/ 43 w 53"/>
                  <a:gd name="T13" fmla="*/ 0 h 51"/>
                  <a:gd name="T14" fmla="*/ 53 w 53"/>
                  <a:gd name="T15" fmla="*/ 40 h 51"/>
                  <a:gd name="T16" fmla="*/ 53 w 53"/>
                  <a:gd name="T17" fmla="*/ 41 h 51"/>
                  <a:gd name="T18" fmla="*/ 52 w 53"/>
                  <a:gd name="T19" fmla="*/ 41 h 51"/>
                  <a:gd name="T20" fmla="*/ 12 w 53"/>
                  <a:gd name="T21" fmla="*/ 51 h 51"/>
                  <a:gd name="T22" fmla="*/ 11 w 53"/>
                  <a:gd name="T2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3" h="51">
                    <a:moveTo>
                      <a:pt x="11" y="51"/>
                    </a:moveTo>
                    <a:cubicBezTo>
                      <a:pt x="11" y="51"/>
                      <a:pt x="11" y="51"/>
                      <a:pt x="10" y="5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2" y="0"/>
                      <a:pt x="43" y="0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40"/>
                      <a:pt x="53" y="40"/>
                      <a:pt x="53" y="41"/>
                    </a:cubicBezTo>
                    <a:cubicBezTo>
                      <a:pt x="53" y="41"/>
                      <a:pt x="52" y="41"/>
                      <a:pt x="52" y="41"/>
                    </a:cubicBezTo>
                    <a:cubicBezTo>
                      <a:pt x="12" y="51"/>
                      <a:pt x="12" y="51"/>
                      <a:pt x="12" y="51"/>
                    </a:cubicBezTo>
                    <a:lnTo>
                      <a:pt x="11" y="51"/>
                    </a:ln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129">
                <a:extLst>
                  <a:ext uri="{FF2B5EF4-FFF2-40B4-BE49-F238E27FC236}">
                    <a16:creationId xmlns:a16="http://schemas.microsoft.com/office/drawing/2014/main" id="{6B531C58-9D0E-BFEB-C19F-22FB0CF167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2151" y="962025"/>
                <a:ext cx="85725" cy="82550"/>
              </a:xfrm>
              <a:custGeom>
                <a:avLst/>
                <a:gdLst>
                  <a:gd name="T0" fmla="*/ 44 w 63"/>
                  <a:gd name="T1" fmla="*/ 10 h 61"/>
                  <a:gd name="T2" fmla="*/ 52 w 63"/>
                  <a:gd name="T3" fmla="*/ 42 h 61"/>
                  <a:gd name="T4" fmla="*/ 19 w 63"/>
                  <a:gd name="T5" fmla="*/ 51 h 61"/>
                  <a:gd name="T6" fmla="*/ 11 w 63"/>
                  <a:gd name="T7" fmla="*/ 18 h 61"/>
                  <a:gd name="T8" fmla="*/ 44 w 63"/>
                  <a:gd name="T9" fmla="*/ 10 h 61"/>
                  <a:gd name="T10" fmla="*/ 47 w 63"/>
                  <a:gd name="T11" fmla="*/ 0 h 61"/>
                  <a:gd name="T12" fmla="*/ 45 w 63"/>
                  <a:gd name="T13" fmla="*/ 0 h 61"/>
                  <a:gd name="T14" fmla="*/ 5 w 63"/>
                  <a:gd name="T15" fmla="*/ 10 h 61"/>
                  <a:gd name="T16" fmla="*/ 1 w 63"/>
                  <a:gd name="T17" fmla="*/ 17 h 61"/>
                  <a:gd name="T18" fmla="*/ 11 w 63"/>
                  <a:gd name="T19" fmla="*/ 57 h 61"/>
                  <a:gd name="T20" fmla="*/ 16 w 63"/>
                  <a:gd name="T21" fmla="*/ 61 h 61"/>
                  <a:gd name="T22" fmla="*/ 18 w 63"/>
                  <a:gd name="T23" fmla="*/ 61 h 61"/>
                  <a:gd name="T24" fmla="*/ 58 w 63"/>
                  <a:gd name="T25" fmla="*/ 50 h 61"/>
                  <a:gd name="T26" fmla="*/ 62 w 63"/>
                  <a:gd name="T27" fmla="*/ 44 h 61"/>
                  <a:gd name="T28" fmla="*/ 52 w 63"/>
                  <a:gd name="T29" fmla="*/ 4 h 61"/>
                  <a:gd name="T30" fmla="*/ 47 w 63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1">
                    <a:moveTo>
                      <a:pt x="44" y="10"/>
                    </a:moveTo>
                    <a:cubicBezTo>
                      <a:pt x="52" y="42"/>
                      <a:pt x="52" y="42"/>
                      <a:pt x="52" y="4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44" y="10"/>
                      <a:pt x="44" y="10"/>
                      <a:pt x="44" y="10"/>
                    </a:cubicBezTo>
                    <a:close/>
                    <a:moveTo>
                      <a:pt x="47" y="0"/>
                    </a:moveTo>
                    <a:cubicBezTo>
                      <a:pt x="46" y="0"/>
                      <a:pt x="46" y="0"/>
                      <a:pt x="45" y="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2" y="11"/>
                      <a:pt x="0" y="14"/>
                      <a:pt x="1" y="1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2" y="59"/>
                      <a:pt x="14" y="61"/>
                      <a:pt x="16" y="61"/>
                    </a:cubicBezTo>
                    <a:cubicBezTo>
                      <a:pt x="17" y="61"/>
                      <a:pt x="17" y="61"/>
                      <a:pt x="18" y="61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61" y="50"/>
                      <a:pt x="63" y="47"/>
                      <a:pt x="62" y="44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1" y="2"/>
                      <a:pt x="49" y="0"/>
                      <a:pt x="47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130">
                <a:extLst>
                  <a:ext uri="{FF2B5EF4-FFF2-40B4-BE49-F238E27FC236}">
                    <a16:creationId xmlns:a16="http://schemas.microsoft.com/office/drawing/2014/main" id="{FE8C0BAB-3351-15BE-4929-7D6DDC75CC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01051" y="946150"/>
                <a:ext cx="73025" cy="71438"/>
              </a:xfrm>
              <a:custGeom>
                <a:avLst/>
                <a:gdLst>
                  <a:gd name="T0" fmla="*/ 12 w 53"/>
                  <a:gd name="T1" fmla="*/ 52 h 52"/>
                  <a:gd name="T2" fmla="*/ 11 w 53"/>
                  <a:gd name="T3" fmla="*/ 51 h 52"/>
                  <a:gd name="T4" fmla="*/ 0 w 53"/>
                  <a:gd name="T5" fmla="*/ 11 h 52"/>
                  <a:gd name="T6" fmla="*/ 1 w 53"/>
                  <a:gd name="T7" fmla="*/ 10 h 52"/>
                  <a:gd name="T8" fmla="*/ 41 w 53"/>
                  <a:gd name="T9" fmla="*/ 0 h 52"/>
                  <a:gd name="T10" fmla="*/ 42 w 53"/>
                  <a:gd name="T11" fmla="*/ 0 h 52"/>
                  <a:gd name="T12" fmla="*/ 43 w 53"/>
                  <a:gd name="T13" fmla="*/ 0 h 52"/>
                  <a:gd name="T14" fmla="*/ 53 w 53"/>
                  <a:gd name="T15" fmla="*/ 40 h 52"/>
                  <a:gd name="T16" fmla="*/ 53 w 53"/>
                  <a:gd name="T17" fmla="*/ 41 h 52"/>
                  <a:gd name="T18" fmla="*/ 52 w 53"/>
                  <a:gd name="T19" fmla="*/ 41 h 52"/>
                  <a:gd name="T20" fmla="*/ 12 w 53"/>
                  <a:gd name="T2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" h="52">
                    <a:moveTo>
                      <a:pt x="12" y="52"/>
                    </a:moveTo>
                    <a:cubicBezTo>
                      <a:pt x="11" y="52"/>
                      <a:pt x="11" y="51"/>
                      <a:pt x="11" y="5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1" y="10"/>
                      <a:pt x="1" y="1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3" y="0"/>
                      <a:pt x="43" y="0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40"/>
                      <a:pt x="53" y="41"/>
                      <a:pt x="53" y="41"/>
                    </a:cubicBezTo>
                    <a:cubicBezTo>
                      <a:pt x="53" y="41"/>
                      <a:pt x="53" y="41"/>
                      <a:pt x="52" y="41"/>
                    </a:cubicBezTo>
                    <a:cubicBezTo>
                      <a:pt x="12" y="52"/>
                      <a:pt x="12" y="52"/>
                      <a:pt x="12" y="52"/>
                    </a:cubicBez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131">
                <a:extLst>
                  <a:ext uri="{FF2B5EF4-FFF2-40B4-BE49-F238E27FC236}">
                    <a16:creationId xmlns:a16="http://schemas.microsoft.com/office/drawing/2014/main" id="{4F65C7BF-EE8D-146F-6DD1-2590E79F5F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94701" y="939800"/>
                <a:ext cx="85725" cy="82550"/>
              </a:xfrm>
              <a:custGeom>
                <a:avLst/>
                <a:gdLst>
                  <a:gd name="T0" fmla="*/ 44 w 63"/>
                  <a:gd name="T1" fmla="*/ 10 h 61"/>
                  <a:gd name="T2" fmla="*/ 53 w 63"/>
                  <a:gd name="T3" fmla="*/ 43 h 61"/>
                  <a:gd name="T4" fmla="*/ 19 w 63"/>
                  <a:gd name="T5" fmla="*/ 51 h 61"/>
                  <a:gd name="T6" fmla="*/ 11 w 63"/>
                  <a:gd name="T7" fmla="*/ 19 h 61"/>
                  <a:gd name="T8" fmla="*/ 44 w 63"/>
                  <a:gd name="T9" fmla="*/ 10 h 61"/>
                  <a:gd name="T10" fmla="*/ 47 w 63"/>
                  <a:gd name="T11" fmla="*/ 0 h 61"/>
                  <a:gd name="T12" fmla="*/ 45 w 63"/>
                  <a:gd name="T13" fmla="*/ 0 h 61"/>
                  <a:gd name="T14" fmla="*/ 5 w 63"/>
                  <a:gd name="T15" fmla="*/ 11 h 61"/>
                  <a:gd name="T16" fmla="*/ 1 w 63"/>
                  <a:gd name="T17" fmla="*/ 17 h 61"/>
                  <a:gd name="T18" fmla="*/ 11 w 63"/>
                  <a:gd name="T19" fmla="*/ 57 h 61"/>
                  <a:gd name="T20" fmla="*/ 17 w 63"/>
                  <a:gd name="T21" fmla="*/ 61 h 61"/>
                  <a:gd name="T22" fmla="*/ 18 w 63"/>
                  <a:gd name="T23" fmla="*/ 61 h 61"/>
                  <a:gd name="T24" fmla="*/ 58 w 63"/>
                  <a:gd name="T25" fmla="*/ 51 h 61"/>
                  <a:gd name="T26" fmla="*/ 62 w 63"/>
                  <a:gd name="T27" fmla="*/ 44 h 61"/>
                  <a:gd name="T28" fmla="*/ 52 w 63"/>
                  <a:gd name="T29" fmla="*/ 4 h 61"/>
                  <a:gd name="T30" fmla="*/ 47 w 63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1">
                    <a:moveTo>
                      <a:pt x="44" y="10"/>
                    </a:moveTo>
                    <a:cubicBezTo>
                      <a:pt x="53" y="43"/>
                      <a:pt x="53" y="43"/>
                      <a:pt x="53" y="43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44" y="10"/>
                      <a:pt x="44" y="10"/>
                      <a:pt x="44" y="10"/>
                    </a:cubicBezTo>
                    <a:close/>
                    <a:moveTo>
                      <a:pt x="47" y="0"/>
                    </a:moveTo>
                    <a:cubicBezTo>
                      <a:pt x="46" y="0"/>
                      <a:pt x="46" y="0"/>
                      <a:pt x="45" y="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2" y="11"/>
                      <a:pt x="0" y="14"/>
                      <a:pt x="1" y="1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2" y="60"/>
                      <a:pt x="14" y="61"/>
                      <a:pt x="17" y="61"/>
                    </a:cubicBezTo>
                    <a:cubicBezTo>
                      <a:pt x="17" y="61"/>
                      <a:pt x="18" y="61"/>
                      <a:pt x="18" y="6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1" y="50"/>
                      <a:pt x="63" y="47"/>
                      <a:pt x="62" y="44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2" y="2"/>
                      <a:pt x="49" y="0"/>
                      <a:pt x="47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132">
                <a:extLst>
                  <a:ext uri="{FF2B5EF4-FFF2-40B4-BE49-F238E27FC236}">
                    <a16:creationId xmlns:a16="http://schemas.microsoft.com/office/drawing/2014/main" id="{197C6823-BC14-5E52-5EEB-1EE62C5EE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6776" y="923925"/>
                <a:ext cx="69850" cy="71438"/>
              </a:xfrm>
              <a:custGeom>
                <a:avLst/>
                <a:gdLst>
                  <a:gd name="T0" fmla="*/ 11 w 52"/>
                  <a:gd name="T1" fmla="*/ 52 h 52"/>
                  <a:gd name="T2" fmla="*/ 10 w 52"/>
                  <a:gd name="T3" fmla="*/ 51 h 52"/>
                  <a:gd name="T4" fmla="*/ 0 w 52"/>
                  <a:gd name="T5" fmla="*/ 11 h 52"/>
                  <a:gd name="T6" fmla="*/ 0 w 52"/>
                  <a:gd name="T7" fmla="*/ 10 h 52"/>
                  <a:gd name="T8" fmla="*/ 41 w 52"/>
                  <a:gd name="T9" fmla="*/ 0 h 52"/>
                  <a:gd name="T10" fmla="*/ 41 w 52"/>
                  <a:gd name="T11" fmla="*/ 0 h 52"/>
                  <a:gd name="T12" fmla="*/ 42 w 52"/>
                  <a:gd name="T13" fmla="*/ 1 h 52"/>
                  <a:gd name="T14" fmla="*/ 52 w 52"/>
                  <a:gd name="T15" fmla="*/ 40 h 52"/>
                  <a:gd name="T16" fmla="*/ 51 w 52"/>
                  <a:gd name="T17" fmla="*/ 41 h 52"/>
                  <a:gd name="T18" fmla="*/ 11 w 52"/>
                  <a:gd name="T1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52">
                    <a:moveTo>
                      <a:pt x="11" y="52"/>
                    </a:moveTo>
                    <a:cubicBezTo>
                      <a:pt x="11" y="52"/>
                      <a:pt x="10" y="52"/>
                      <a:pt x="10" y="5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0" y="1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2" y="0"/>
                      <a:pt x="42" y="1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41"/>
                      <a:pt x="52" y="41"/>
                      <a:pt x="51" y="41"/>
                    </a:cubicBezTo>
                    <a:cubicBezTo>
                      <a:pt x="11" y="52"/>
                      <a:pt x="11" y="52"/>
                      <a:pt x="11" y="52"/>
                    </a:cubicBez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133">
                <a:extLst>
                  <a:ext uri="{FF2B5EF4-FFF2-40B4-BE49-F238E27FC236}">
                    <a16:creationId xmlns:a16="http://schemas.microsoft.com/office/drawing/2014/main" id="{0C162F5A-29F7-7BF1-934B-0CD213C756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77251" y="917575"/>
                <a:ext cx="85725" cy="84138"/>
              </a:xfrm>
              <a:custGeom>
                <a:avLst/>
                <a:gdLst>
                  <a:gd name="T0" fmla="*/ 44 w 63"/>
                  <a:gd name="T1" fmla="*/ 10 h 61"/>
                  <a:gd name="T2" fmla="*/ 53 w 63"/>
                  <a:gd name="T3" fmla="*/ 43 h 61"/>
                  <a:gd name="T4" fmla="*/ 19 w 63"/>
                  <a:gd name="T5" fmla="*/ 51 h 61"/>
                  <a:gd name="T6" fmla="*/ 11 w 63"/>
                  <a:gd name="T7" fmla="*/ 19 h 61"/>
                  <a:gd name="T8" fmla="*/ 44 w 63"/>
                  <a:gd name="T9" fmla="*/ 10 h 61"/>
                  <a:gd name="T10" fmla="*/ 47 w 63"/>
                  <a:gd name="T11" fmla="*/ 0 h 61"/>
                  <a:gd name="T12" fmla="*/ 46 w 63"/>
                  <a:gd name="T13" fmla="*/ 0 h 61"/>
                  <a:gd name="T14" fmla="*/ 5 w 63"/>
                  <a:gd name="T15" fmla="*/ 11 h 61"/>
                  <a:gd name="T16" fmla="*/ 1 w 63"/>
                  <a:gd name="T17" fmla="*/ 18 h 61"/>
                  <a:gd name="T18" fmla="*/ 11 w 63"/>
                  <a:gd name="T19" fmla="*/ 57 h 61"/>
                  <a:gd name="T20" fmla="*/ 17 w 63"/>
                  <a:gd name="T21" fmla="*/ 61 h 61"/>
                  <a:gd name="T22" fmla="*/ 18 w 63"/>
                  <a:gd name="T23" fmla="*/ 61 h 61"/>
                  <a:gd name="T24" fmla="*/ 59 w 63"/>
                  <a:gd name="T25" fmla="*/ 51 h 61"/>
                  <a:gd name="T26" fmla="*/ 63 w 63"/>
                  <a:gd name="T27" fmla="*/ 44 h 61"/>
                  <a:gd name="T28" fmla="*/ 52 w 63"/>
                  <a:gd name="T29" fmla="*/ 4 h 61"/>
                  <a:gd name="T30" fmla="*/ 47 w 63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1">
                    <a:moveTo>
                      <a:pt x="44" y="10"/>
                    </a:moveTo>
                    <a:cubicBezTo>
                      <a:pt x="53" y="43"/>
                      <a:pt x="53" y="43"/>
                      <a:pt x="53" y="43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44" y="10"/>
                      <a:pt x="44" y="10"/>
                      <a:pt x="44" y="10"/>
                    </a:cubicBezTo>
                    <a:close/>
                    <a:moveTo>
                      <a:pt x="47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2" y="12"/>
                      <a:pt x="0" y="15"/>
                      <a:pt x="1" y="18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2" y="60"/>
                      <a:pt x="14" y="61"/>
                      <a:pt x="17" y="61"/>
                    </a:cubicBezTo>
                    <a:cubicBezTo>
                      <a:pt x="17" y="61"/>
                      <a:pt x="18" y="61"/>
                      <a:pt x="18" y="61"/>
                    </a:cubicBezTo>
                    <a:cubicBezTo>
                      <a:pt x="59" y="51"/>
                      <a:pt x="59" y="51"/>
                      <a:pt x="59" y="51"/>
                    </a:cubicBezTo>
                    <a:cubicBezTo>
                      <a:pt x="62" y="50"/>
                      <a:pt x="63" y="47"/>
                      <a:pt x="63" y="44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2" y="2"/>
                      <a:pt x="49" y="0"/>
                      <a:pt x="47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134">
                <a:extLst>
                  <a:ext uri="{FF2B5EF4-FFF2-40B4-BE49-F238E27FC236}">
                    <a16:creationId xmlns:a16="http://schemas.microsoft.com/office/drawing/2014/main" id="{FEF51714-F9D3-837B-F931-5983F90829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9326" y="903288"/>
                <a:ext cx="71438" cy="69850"/>
              </a:xfrm>
              <a:custGeom>
                <a:avLst/>
                <a:gdLst>
                  <a:gd name="T0" fmla="*/ 11 w 53"/>
                  <a:gd name="T1" fmla="*/ 52 h 52"/>
                  <a:gd name="T2" fmla="*/ 10 w 53"/>
                  <a:gd name="T3" fmla="*/ 51 h 52"/>
                  <a:gd name="T4" fmla="*/ 0 w 53"/>
                  <a:gd name="T5" fmla="*/ 12 h 52"/>
                  <a:gd name="T6" fmla="*/ 1 w 53"/>
                  <a:gd name="T7" fmla="*/ 10 h 52"/>
                  <a:gd name="T8" fmla="*/ 41 w 53"/>
                  <a:gd name="T9" fmla="*/ 0 h 52"/>
                  <a:gd name="T10" fmla="*/ 41 w 53"/>
                  <a:gd name="T11" fmla="*/ 0 h 52"/>
                  <a:gd name="T12" fmla="*/ 42 w 53"/>
                  <a:gd name="T13" fmla="*/ 1 h 52"/>
                  <a:gd name="T14" fmla="*/ 52 w 53"/>
                  <a:gd name="T15" fmla="*/ 40 h 52"/>
                  <a:gd name="T16" fmla="*/ 52 w 53"/>
                  <a:gd name="T17" fmla="*/ 41 h 52"/>
                  <a:gd name="T18" fmla="*/ 11 w 53"/>
                  <a:gd name="T1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2">
                    <a:moveTo>
                      <a:pt x="11" y="52"/>
                    </a:moveTo>
                    <a:cubicBezTo>
                      <a:pt x="11" y="52"/>
                      <a:pt x="10" y="52"/>
                      <a:pt x="10" y="5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1"/>
                      <a:pt x="0" y="11"/>
                      <a:pt x="1" y="1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2" y="0"/>
                      <a:pt x="42" y="1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3" y="41"/>
                      <a:pt x="52" y="41"/>
                      <a:pt x="52" y="41"/>
                    </a:cubicBezTo>
                    <a:cubicBezTo>
                      <a:pt x="11" y="52"/>
                      <a:pt x="11" y="52"/>
                      <a:pt x="11" y="52"/>
                    </a:cubicBez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135">
                <a:extLst>
                  <a:ext uri="{FF2B5EF4-FFF2-40B4-BE49-F238E27FC236}">
                    <a16:creationId xmlns:a16="http://schemas.microsoft.com/office/drawing/2014/main" id="{0FAC8AA0-6FEC-44CB-CBDF-BBE4D1A3DE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62976" y="895350"/>
                <a:ext cx="85725" cy="85725"/>
              </a:xfrm>
              <a:custGeom>
                <a:avLst/>
                <a:gdLst>
                  <a:gd name="T0" fmla="*/ 44 w 63"/>
                  <a:gd name="T1" fmla="*/ 10 h 62"/>
                  <a:gd name="T2" fmla="*/ 52 w 63"/>
                  <a:gd name="T3" fmla="*/ 43 h 62"/>
                  <a:gd name="T4" fmla="*/ 19 w 63"/>
                  <a:gd name="T5" fmla="*/ 52 h 62"/>
                  <a:gd name="T6" fmla="*/ 10 w 63"/>
                  <a:gd name="T7" fmla="*/ 19 h 62"/>
                  <a:gd name="T8" fmla="*/ 44 w 63"/>
                  <a:gd name="T9" fmla="*/ 10 h 62"/>
                  <a:gd name="T10" fmla="*/ 46 w 63"/>
                  <a:gd name="T11" fmla="*/ 0 h 62"/>
                  <a:gd name="T12" fmla="*/ 45 w 63"/>
                  <a:gd name="T13" fmla="*/ 1 h 62"/>
                  <a:gd name="T14" fmla="*/ 4 w 63"/>
                  <a:gd name="T15" fmla="*/ 11 h 62"/>
                  <a:gd name="T16" fmla="*/ 0 w 63"/>
                  <a:gd name="T17" fmla="*/ 18 h 62"/>
                  <a:gd name="T18" fmla="*/ 11 w 63"/>
                  <a:gd name="T19" fmla="*/ 57 h 62"/>
                  <a:gd name="T20" fmla="*/ 16 w 63"/>
                  <a:gd name="T21" fmla="*/ 62 h 62"/>
                  <a:gd name="T22" fmla="*/ 18 w 63"/>
                  <a:gd name="T23" fmla="*/ 61 h 62"/>
                  <a:gd name="T24" fmla="*/ 58 w 63"/>
                  <a:gd name="T25" fmla="*/ 51 h 62"/>
                  <a:gd name="T26" fmla="*/ 62 w 63"/>
                  <a:gd name="T27" fmla="*/ 44 h 62"/>
                  <a:gd name="T28" fmla="*/ 52 w 63"/>
                  <a:gd name="T29" fmla="*/ 5 h 62"/>
                  <a:gd name="T30" fmla="*/ 46 w 63"/>
                  <a:gd name="T3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2">
                    <a:moveTo>
                      <a:pt x="44" y="10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44" y="10"/>
                      <a:pt x="44" y="10"/>
                      <a:pt x="44" y="10"/>
                    </a:cubicBezTo>
                    <a:close/>
                    <a:moveTo>
                      <a:pt x="46" y="0"/>
                    </a:moveTo>
                    <a:cubicBezTo>
                      <a:pt x="46" y="0"/>
                      <a:pt x="45" y="0"/>
                      <a:pt x="45" y="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" y="12"/>
                      <a:pt x="0" y="15"/>
                      <a:pt x="0" y="18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1" y="60"/>
                      <a:pt x="14" y="62"/>
                      <a:pt x="16" y="62"/>
                    </a:cubicBezTo>
                    <a:cubicBezTo>
                      <a:pt x="17" y="62"/>
                      <a:pt x="17" y="61"/>
                      <a:pt x="18" y="6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1" y="50"/>
                      <a:pt x="63" y="47"/>
                      <a:pt x="62" y="44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1" y="2"/>
                      <a:pt x="49" y="0"/>
                      <a:pt x="46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136">
                <a:extLst>
                  <a:ext uri="{FF2B5EF4-FFF2-40B4-BE49-F238E27FC236}">
                    <a16:creationId xmlns:a16="http://schemas.microsoft.com/office/drawing/2014/main" id="{8646A4D0-CD10-BB77-80CE-AF6506D3BB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1876" y="871538"/>
                <a:ext cx="111125" cy="80963"/>
              </a:xfrm>
              <a:custGeom>
                <a:avLst/>
                <a:gdLst>
                  <a:gd name="T0" fmla="*/ 11 w 81"/>
                  <a:gd name="T1" fmla="*/ 59 h 59"/>
                  <a:gd name="T2" fmla="*/ 10 w 81"/>
                  <a:gd name="T3" fmla="*/ 58 h 59"/>
                  <a:gd name="T4" fmla="*/ 0 w 81"/>
                  <a:gd name="T5" fmla="*/ 19 h 59"/>
                  <a:gd name="T6" fmla="*/ 1 w 81"/>
                  <a:gd name="T7" fmla="*/ 18 h 59"/>
                  <a:gd name="T8" fmla="*/ 70 w 81"/>
                  <a:gd name="T9" fmla="*/ 0 h 59"/>
                  <a:gd name="T10" fmla="*/ 70 w 81"/>
                  <a:gd name="T11" fmla="*/ 0 h 59"/>
                  <a:gd name="T12" fmla="*/ 71 w 81"/>
                  <a:gd name="T13" fmla="*/ 0 h 59"/>
                  <a:gd name="T14" fmla="*/ 81 w 81"/>
                  <a:gd name="T15" fmla="*/ 40 h 59"/>
                  <a:gd name="T16" fmla="*/ 81 w 81"/>
                  <a:gd name="T17" fmla="*/ 41 h 59"/>
                  <a:gd name="T18" fmla="*/ 81 w 81"/>
                  <a:gd name="T19" fmla="*/ 41 h 59"/>
                  <a:gd name="T20" fmla="*/ 12 w 81"/>
                  <a:gd name="T21" fmla="*/ 59 h 59"/>
                  <a:gd name="T22" fmla="*/ 11 w 81"/>
                  <a:gd name="T23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9">
                    <a:moveTo>
                      <a:pt x="11" y="59"/>
                    </a:moveTo>
                    <a:cubicBezTo>
                      <a:pt x="11" y="59"/>
                      <a:pt x="10" y="59"/>
                      <a:pt x="10" y="5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8"/>
                      <a:pt x="0" y="18"/>
                      <a:pt x="1" y="18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1" y="0"/>
                      <a:pt x="71" y="0"/>
                    </a:cubicBezTo>
                    <a:cubicBezTo>
                      <a:pt x="81" y="40"/>
                      <a:pt x="81" y="40"/>
                      <a:pt x="81" y="40"/>
                    </a:cubicBezTo>
                    <a:cubicBezTo>
                      <a:pt x="81" y="40"/>
                      <a:pt x="81" y="41"/>
                      <a:pt x="81" y="41"/>
                    </a:cubicBezTo>
                    <a:cubicBezTo>
                      <a:pt x="81" y="41"/>
                      <a:pt x="81" y="41"/>
                      <a:pt x="81" y="41"/>
                    </a:cubicBezTo>
                    <a:cubicBezTo>
                      <a:pt x="12" y="59"/>
                      <a:pt x="12" y="59"/>
                      <a:pt x="12" y="59"/>
                    </a:cubicBezTo>
                    <a:lnTo>
                      <a:pt x="11" y="59"/>
                    </a:lnTo>
                    <a:close/>
                  </a:path>
                </a:pathLst>
              </a:custGeom>
              <a:solidFill>
                <a:srgbClr val="3B7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137">
                <a:extLst>
                  <a:ext uri="{FF2B5EF4-FFF2-40B4-BE49-F238E27FC236}">
                    <a16:creationId xmlns:a16="http://schemas.microsoft.com/office/drawing/2014/main" id="{68FB6284-EE5F-EB66-99F4-6A80639EEF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45526" y="865188"/>
                <a:ext cx="123825" cy="93663"/>
              </a:xfrm>
              <a:custGeom>
                <a:avLst/>
                <a:gdLst>
                  <a:gd name="T0" fmla="*/ 72 w 91"/>
                  <a:gd name="T1" fmla="*/ 10 h 69"/>
                  <a:gd name="T2" fmla="*/ 81 w 91"/>
                  <a:gd name="T3" fmla="*/ 43 h 69"/>
                  <a:gd name="T4" fmla="*/ 19 w 91"/>
                  <a:gd name="T5" fmla="*/ 59 h 69"/>
                  <a:gd name="T6" fmla="*/ 10 w 91"/>
                  <a:gd name="T7" fmla="*/ 26 h 69"/>
                  <a:gd name="T8" fmla="*/ 72 w 91"/>
                  <a:gd name="T9" fmla="*/ 10 h 69"/>
                  <a:gd name="T10" fmla="*/ 75 w 91"/>
                  <a:gd name="T11" fmla="*/ 0 h 69"/>
                  <a:gd name="T12" fmla="*/ 74 w 91"/>
                  <a:gd name="T13" fmla="*/ 0 h 69"/>
                  <a:gd name="T14" fmla="*/ 5 w 91"/>
                  <a:gd name="T15" fmla="*/ 18 h 69"/>
                  <a:gd name="T16" fmla="*/ 1 w 91"/>
                  <a:gd name="T17" fmla="*/ 25 h 69"/>
                  <a:gd name="T18" fmla="*/ 11 w 91"/>
                  <a:gd name="T19" fmla="*/ 64 h 69"/>
                  <a:gd name="T20" fmla="*/ 16 w 91"/>
                  <a:gd name="T21" fmla="*/ 69 h 69"/>
                  <a:gd name="T22" fmla="*/ 18 w 91"/>
                  <a:gd name="T23" fmla="*/ 68 h 69"/>
                  <a:gd name="T24" fmla="*/ 87 w 91"/>
                  <a:gd name="T25" fmla="*/ 51 h 69"/>
                  <a:gd name="T26" fmla="*/ 91 w 91"/>
                  <a:gd name="T27" fmla="*/ 44 h 69"/>
                  <a:gd name="T28" fmla="*/ 80 w 91"/>
                  <a:gd name="T29" fmla="*/ 4 h 69"/>
                  <a:gd name="T30" fmla="*/ 75 w 91"/>
                  <a:gd name="T31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1" h="69">
                    <a:moveTo>
                      <a:pt x="72" y="10"/>
                    </a:moveTo>
                    <a:cubicBezTo>
                      <a:pt x="81" y="43"/>
                      <a:pt x="81" y="43"/>
                      <a:pt x="81" y="43"/>
                    </a:cubicBezTo>
                    <a:cubicBezTo>
                      <a:pt x="19" y="59"/>
                      <a:pt x="19" y="59"/>
                      <a:pt x="19" y="59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72" y="10"/>
                      <a:pt x="72" y="10"/>
                      <a:pt x="72" y="10"/>
                    </a:cubicBezTo>
                    <a:close/>
                    <a:moveTo>
                      <a:pt x="75" y="0"/>
                    </a:moveTo>
                    <a:cubicBezTo>
                      <a:pt x="75" y="0"/>
                      <a:pt x="74" y="0"/>
                      <a:pt x="74" y="0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2" y="19"/>
                      <a:pt x="0" y="22"/>
                      <a:pt x="1" y="25"/>
                    </a:cubicBezTo>
                    <a:cubicBezTo>
                      <a:pt x="11" y="64"/>
                      <a:pt x="11" y="64"/>
                      <a:pt x="11" y="64"/>
                    </a:cubicBezTo>
                    <a:cubicBezTo>
                      <a:pt x="12" y="67"/>
                      <a:pt x="14" y="69"/>
                      <a:pt x="16" y="69"/>
                    </a:cubicBezTo>
                    <a:cubicBezTo>
                      <a:pt x="17" y="69"/>
                      <a:pt x="17" y="69"/>
                      <a:pt x="18" y="68"/>
                    </a:cubicBezTo>
                    <a:cubicBezTo>
                      <a:pt x="87" y="51"/>
                      <a:pt x="87" y="51"/>
                      <a:pt x="87" y="51"/>
                    </a:cubicBezTo>
                    <a:cubicBezTo>
                      <a:pt x="90" y="50"/>
                      <a:pt x="91" y="47"/>
                      <a:pt x="91" y="44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0" y="2"/>
                      <a:pt x="78" y="0"/>
                      <a:pt x="75" y="0"/>
                    </a:cubicBez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138">
                <a:extLst>
                  <a:ext uri="{FF2B5EF4-FFF2-40B4-BE49-F238E27FC236}">
                    <a16:creationId xmlns:a16="http://schemas.microsoft.com/office/drawing/2014/main" id="{E20BC7C2-8144-8DE9-5639-4BEE982ED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4926" y="1084263"/>
                <a:ext cx="1119188" cy="288925"/>
              </a:xfrm>
              <a:custGeom>
                <a:avLst/>
                <a:gdLst>
                  <a:gd name="T0" fmla="*/ 705 w 705"/>
                  <a:gd name="T1" fmla="*/ 0 h 182"/>
                  <a:gd name="T2" fmla="*/ 0 w 705"/>
                  <a:gd name="T3" fmla="*/ 182 h 182"/>
                  <a:gd name="T4" fmla="*/ 705 w 705"/>
                  <a:gd name="T5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05" h="182">
                    <a:moveTo>
                      <a:pt x="705" y="0"/>
                    </a:moveTo>
                    <a:lnTo>
                      <a:pt x="0" y="182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2D59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139">
                <a:extLst>
                  <a:ext uri="{FF2B5EF4-FFF2-40B4-BE49-F238E27FC236}">
                    <a16:creationId xmlns:a16="http://schemas.microsoft.com/office/drawing/2014/main" id="{B09497A3-8DFC-159D-2467-C18BB8AD5C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1751" y="1077913"/>
                <a:ext cx="1122363" cy="301625"/>
              </a:xfrm>
              <a:custGeom>
                <a:avLst/>
                <a:gdLst>
                  <a:gd name="T0" fmla="*/ 2 w 707"/>
                  <a:gd name="T1" fmla="*/ 190 h 190"/>
                  <a:gd name="T2" fmla="*/ 0 w 707"/>
                  <a:gd name="T3" fmla="*/ 182 h 190"/>
                  <a:gd name="T4" fmla="*/ 706 w 707"/>
                  <a:gd name="T5" fmla="*/ 0 h 190"/>
                  <a:gd name="T6" fmla="*/ 707 w 707"/>
                  <a:gd name="T7" fmla="*/ 7 h 190"/>
                  <a:gd name="T8" fmla="*/ 2 w 707"/>
                  <a:gd name="T9" fmla="*/ 19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7" h="190">
                    <a:moveTo>
                      <a:pt x="2" y="190"/>
                    </a:moveTo>
                    <a:lnTo>
                      <a:pt x="0" y="182"/>
                    </a:lnTo>
                    <a:lnTo>
                      <a:pt x="706" y="0"/>
                    </a:lnTo>
                    <a:lnTo>
                      <a:pt x="707" y="7"/>
                    </a:lnTo>
                    <a:lnTo>
                      <a:pt x="2" y="190"/>
                    </a:ln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2" name="Freeform 140">
              <a:extLst>
                <a:ext uri="{FF2B5EF4-FFF2-40B4-BE49-F238E27FC236}">
                  <a16:creationId xmlns:a16="http://schemas.microsoft.com/office/drawing/2014/main" id="{F8606CC5-B3AD-A039-C70E-18C2F3A74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7065" y="2199926"/>
              <a:ext cx="354677" cy="360555"/>
            </a:xfrm>
            <a:custGeom>
              <a:avLst/>
              <a:gdLst>
                <a:gd name="T0" fmla="*/ 181 w 181"/>
                <a:gd name="T1" fmla="*/ 92 h 184"/>
                <a:gd name="T2" fmla="*/ 118 w 181"/>
                <a:gd name="T3" fmla="*/ 108 h 184"/>
                <a:gd name="T4" fmla="*/ 135 w 181"/>
                <a:gd name="T5" fmla="*/ 173 h 184"/>
                <a:gd name="T6" fmla="*/ 90 w 181"/>
                <a:gd name="T7" fmla="*/ 184 h 184"/>
                <a:gd name="T8" fmla="*/ 74 w 181"/>
                <a:gd name="T9" fmla="*/ 120 h 184"/>
                <a:gd name="T10" fmla="*/ 11 w 181"/>
                <a:gd name="T11" fmla="*/ 136 h 184"/>
                <a:gd name="T12" fmla="*/ 0 w 181"/>
                <a:gd name="T13" fmla="*/ 93 h 184"/>
                <a:gd name="T14" fmla="*/ 63 w 181"/>
                <a:gd name="T15" fmla="*/ 77 h 184"/>
                <a:gd name="T16" fmla="*/ 45 w 181"/>
                <a:gd name="T17" fmla="*/ 12 h 184"/>
                <a:gd name="T18" fmla="*/ 91 w 181"/>
                <a:gd name="T19" fmla="*/ 0 h 184"/>
                <a:gd name="T20" fmla="*/ 108 w 181"/>
                <a:gd name="T21" fmla="*/ 66 h 184"/>
                <a:gd name="T22" fmla="*/ 170 w 181"/>
                <a:gd name="T23" fmla="*/ 50 h 184"/>
                <a:gd name="T24" fmla="*/ 181 w 181"/>
                <a:gd name="T25" fmla="*/ 9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1" h="184">
                  <a:moveTo>
                    <a:pt x="181" y="92"/>
                  </a:moveTo>
                  <a:lnTo>
                    <a:pt x="118" y="108"/>
                  </a:lnTo>
                  <a:lnTo>
                    <a:pt x="135" y="173"/>
                  </a:lnTo>
                  <a:lnTo>
                    <a:pt x="90" y="184"/>
                  </a:lnTo>
                  <a:lnTo>
                    <a:pt x="74" y="120"/>
                  </a:lnTo>
                  <a:lnTo>
                    <a:pt x="11" y="136"/>
                  </a:lnTo>
                  <a:lnTo>
                    <a:pt x="0" y="93"/>
                  </a:lnTo>
                  <a:lnTo>
                    <a:pt x="63" y="77"/>
                  </a:lnTo>
                  <a:lnTo>
                    <a:pt x="45" y="12"/>
                  </a:lnTo>
                  <a:lnTo>
                    <a:pt x="91" y="0"/>
                  </a:lnTo>
                  <a:lnTo>
                    <a:pt x="108" y="66"/>
                  </a:lnTo>
                  <a:lnTo>
                    <a:pt x="170" y="50"/>
                  </a:lnTo>
                  <a:lnTo>
                    <a:pt x="181" y="92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1">
              <a:extLst>
                <a:ext uri="{FF2B5EF4-FFF2-40B4-BE49-F238E27FC236}">
                  <a16:creationId xmlns:a16="http://schemas.microsoft.com/office/drawing/2014/main" id="{02E5B92E-8E97-36A3-9C05-B2D05FB02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968" y="4358717"/>
              <a:ext cx="197914" cy="201833"/>
            </a:xfrm>
            <a:custGeom>
              <a:avLst/>
              <a:gdLst>
                <a:gd name="T0" fmla="*/ 101 w 101"/>
                <a:gd name="T1" fmla="*/ 52 h 103"/>
                <a:gd name="T2" fmla="*/ 67 w 101"/>
                <a:gd name="T3" fmla="*/ 60 h 103"/>
                <a:gd name="T4" fmla="*/ 76 w 101"/>
                <a:gd name="T5" fmla="*/ 97 h 103"/>
                <a:gd name="T6" fmla="*/ 50 w 101"/>
                <a:gd name="T7" fmla="*/ 103 h 103"/>
                <a:gd name="T8" fmla="*/ 41 w 101"/>
                <a:gd name="T9" fmla="*/ 67 h 103"/>
                <a:gd name="T10" fmla="*/ 6 w 101"/>
                <a:gd name="T11" fmla="*/ 76 h 103"/>
                <a:gd name="T12" fmla="*/ 0 w 101"/>
                <a:gd name="T13" fmla="*/ 53 h 103"/>
                <a:gd name="T14" fmla="*/ 35 w 101"/>
                <a:gd name="T15" fmla="*/ 43 h 103"/>
                <a:gd name="T16" fmla="*/ 26 w 101"/>
                <a:gd name="T17" fmla="*/ 6 h 103"/>
                <a:gd name="T18" fmla="*/ 50 w 101"/>
                <a:gd name="T19" fmla="*/ 0 h 103"/>
                <a:gd name="T20" fmla="*/ 60 w 101"/>
                <a:gd name="T21" fmla="*/ 36 h 103"/>
                <a:gd name="T22" fmla="*/ 95 w 101"/>
                <a:gd name="T23" fmla="*/ 28 h 103"/>
                <a:gd name="T24" fmla="*/ 101 w 101"/>
                <a:gd name="T25" fmla="*/ 5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103">
                  <a:moveTo>
                    <a:pt x="101" y="52"/>
                  </a:moveTo>
                  <a:lnTo>
                    <a:pt x="67" y="60"/>
                  </a:lnTo>
                  <a:lnTo>
                    <a:pt x="76" y="97"/>
                  </a:lnTo>
                  <a:lnTo>
                    <a:pt x="50" y="103"/>
                  </a:lnTo>
                  <a:lnTo>
                    <a:pt x="41" y="67"/>
                  </a:lnTo>
                  <a:lnTo>
                    <a:pt x="6" y="76"/>
                  </a:lnTo>
                  <a:lnTo>
                    <a:pt x="0" y="53"/>
                  </a:lnTo>
                  <a:lnTo>
                    <a:pt x="35" y="43"/>
                  </a:lnTo>
                  <a:lnTo>
                    <a:pt x="26" y="6"/>
                  </a:lnTo>
                  <a:lnTo>
                    <a:pt x="50" y="0"/>
                  </a:lnTo>
                  <a:lnTo>
                    <a:pt x="60" y="36"/>
                  </a:lnTo>
                  <a:lnTo>
                    <a:pt x="95" y="28"/>
                  </a:lnTo>
                  <a:lnTo>
                    <a:pt x="101" y="52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2">
              <a:extLst>
                <a:ext uri="{FF2B5EF4-FFF2-40B4-BE49-F238E27FC236}">
                  <a16:creationId xmlns:a16="http://schemas.microsoft.com/office/drawing/2014/main" id="{8565F06B-5E48-98AE-9280-BDC023AE7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3253" y="2116997"/>
              <a:ext cx="150885" cy="154804"/>
            </a:xfrm>
            <a:custGeom>
              <a:avLst/>
              <a:gdLst>
                <a:gd name="T0" fmla="*/ 77 w 77"/>
                <a:gd name="T1" fmla="*/ 39 h 79"/>
                <a:gd name="T2" fmla="*/ 51 w 77"/>
                <a:gd name="T3" fmla="*/ 46 h 79"/>
                <a:gd name="T4" fmla="*/ 58 w 77"/>
                <a:gd name="T5" fmla="*/ 73 h 79"/>
                <a:gd name="T6" fmla="*/ 39 w 77"/>
                <a:gd name="T7" fmla="*/ 79 h 79"/>
                <a:gd name="T8" fmla="*/ 31 w 77"/>
                <a:gd name="T9" fmla="*/ 51 h 79"/>
                <a:gd name="T10" fmla="*/ 6 w 77"/>
                <a:gd name="T11" fmla="*/ 58 h 79"/>
                <a:gd name="T12" fmla="*/ 0 w 77"/>
                <a:gd name="T13" fmla="*/ 40 h 79"/>
                <a:gd name="T14" fmla="*/ 27 w 77"/>
                <a:gd name="T15" fmla="*/ 33 h 79"/>
                <a:gd name="T16" fmla="*/ 20 w 77"/>
                <a:gd name="T17" fmla="*/ 6 h 79"/>
                <a:gd name="T18" fmla="*/ 39 w 77"/>
                <a:gd name="T19" fmla="*/ 0 h 79"/>
                <a:gd name="T20" fmla="*/ 46 w 77"/>
                <a:gd name="T21" fmla="*/ 28 h 79"/>
                <a:gd name="T22" fmla="*/ 72 w 77"/>
                <a:gd name="T23" fmla="*/ 21 h 79"/>
                <a:gd name="T24" fmla="*/ 77 w 77"/>
                <a:gd name="T25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9">
                  <a:moveTo>
                    <a:pt x="77" y="39"/>
                  </a:moveTo>
                  <a:lnTo>
                    <a:pt x="51" y="46"/>
                  </a:lnTo>
                  <a:lnTo>
                    <a:pt x="58" y="73"/>
                  </a:lnTo>
                  <a:lnTo>
                    <a:pt x="39" y="79"/>
                  </a:lnTo>
                  <a:lnTo>
                    <a:pt x="31" y="51"/>
                  </a:lnTo>
                  <a:lnTo>
                    <a:pt x="6" y="58"/>
                  </a:lnTo>
                  <a:lnTo>
                    <a:pt x="0" y="40"/>
                  </a:lnTo>
                  <a:lnTo>
                    <a:pt x="27" y="33"/>
                  </a:lnTo>
                  <a:lnTo>
                    <a:pt x="20" y="6"/>
                  </a:lnTo>
                  <a:lnTo>
                    <a:pt x="39" y="0"/>
                  </a:lnTo>
                  <a:lnTo>
                    <a:pt x="46" y="28"/>
                  </a:lnTo>
                  <a:lnTo>
                    <a:pt x="72" y="21"/>
                  </a:lnTo>
                  <a:lnTo>
                    <a:pt x="77" y="39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43">
              <a:extLst>
                <a:ext uri="{FF2B5EF4-FFF2-40B4-BE49-F238E27FC236}">
                  <a16:creationId xmlns:a16="http://schemas.microsoft.com/office/drawing/2014/main" id="{F83398E6-AB50-70C5-BB70-CCC0AA042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5808" y="4799915"/>
              <a:ext cx="492232" cy="505185"/>
            </a:xfrm>
            <a:custGeom>
              <a:avLst/>
              <a:gdLst>
                <a:gd name="T0" fmla="*/ 76 w 76"/>
                <a:gd name="T1" fmla="*/ 40 h 78"/>
                <a:gd name="T2" fmla="*/ 49 w 76"/>
                <a:gd name="T3" fmla="*/ 47 h 78"/>
                <a:gd name="T4" fmla="*/ 57 w 76"/>
                <a:gd name="T5" fmla="*/ 74 h 78"/>
                <a:gd name="T6" fmla="*/ 37 w 76"/>
                <a:gd name="T7" fmla="*/ 78 h 78"/>
                <a:gd name="T8" fmla="*/ 30 w 76"/>
                <a:gd name="T9" fmla="*/ 51 h 78"/>
                <a:gd name="T10" fmla="*/ 4 w 76"/>
                <a:gd name="T11" fmla="*/ 58 h 78"/>
                <a:gd name="T12" fmla="*/ 0 w 76"/>
                <a:gd name="T13" fmla="*/ 41 h 78"/>
                <a:gd name="T14" fmla="*/ 26 w 76"/>
                <a:gd name="T15" fmla="*/ 34 h 78"/>
                <a:gd name="T16" fmla="*/ 18 w 76"/>
                <a:gd name="T17" fmla="*/ 6 h 78"/>
                <a:gd name="T18" fmla="*/ 38 w 76"/>
                <a:gd name="T19" fmla="*/ 0 h 78"/>
                <a:gd name="T20" fmla="*/ 45 w 76"/>
                <a:gd name="T21" fmla="*/ 29 h 78"/>
                <a:gd name="T22" fmla="*/ 72 w 76"/>
                <a:gd name="T23" fmla="*/ 22 h 78"/>
                <a:gd name="T24" fmla="*/ 76 w 76"/>
                <a:gd name="T25" fmla="*/ 4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78">
                  <a:moveTo>
                    <a:pt x="76" y="40"/>
                  </a:moveTo>
                  <a:lnTo>
                    <a:pt x="49" y="47"/>
                  </a:lnTo>
                  <a:lnTo>
                    <a:pt x="57" y="74"/>
                  </a:lnTo>
                  <a:lnTo>
                    <a:pt x="37" y="78"/>
                  </a:lnTo>
                  <a:lnTo>
                    <a:pt x="30" y="51"/>
                  </a:lnTo>
                  <a:lnTo>
                    <a:pt x="4" y="58"/>
                  </a:lnTo>
                  <a:lnTo>
                    <a:pt x="0" y="41"/>
                  </a:lnTo>
                  <a:lnTo>
                    <a:pt x="26" y="34"/>
                  </a:lnTo>
                  <a:lnTo>
                    <a:pt x="18" y="6"/>
                  </a:lnTo>
                  <a:lnTo>
                    <a:pt x="38" y="0"/>
                  </a:lnTo>
                  <a:lnTo>
                    <a:pt x="45" y="29"/>
                  </a:lnTo>
                  <a:lnTo>
                    <a:pt x="72" y="22"/>
                  </a:lnTo>
                  <a:lnTo>
                    <a:pt x="76" y="4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4">
              <a:extLst>
                <a:ext uri="{FF2B5EF4-FFF2-40B4-BE49-F238E27FC236}">
                  <a16:creationId xmlns:a16="http://schemas.microsoft.com/office/drawing/2014/main" id="{9A657ADA-CF3F-E9FA-2F25-0D2F044F1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605" y="1407646"/>
              <a:ext cx="150885" cy="152844"/>
            </a:xfrm>
            <a:custGeom>
              <a:avLst/>
              <a:gdLst>
                <a:gd name="T0" fmla="*/ 77 w 77"/>
                <a:gd name="T1" fmla="*/ 38 h 78"/>
                <a:gd name="T2" fmla="*/ 51 w 77"/>
                <a:gd name="T3" fmla="*/ 45 h 78"/>
                <a:gd name="T4" fmla="*/ 58 w 77"/>
                <a:gd name="T5" fmla="*/ 72 h 78"/>
                <a:gd name="T6" fmla="*/ 39 w 77"/>
                <a:gd name="T7" fmla="*/ 78 h 78"/>
                <a:gd name="T8" fmla="*/ 31 w 77"/>
                <a:gd name="T9" fmla="*/ 50 h 78"/>
                <a:gd name="T10" fmla="*/ 6 w 77"/>
                <a:gd name="T11" fmla="*/ 57 h 78"/>
                <a:gd name="T12" fmla="*/ 0 w 77"/>
                <a:gd name="T13" fmla="*/ 39 h 78"/>
                <a:gd name="T14" fmla="*/ 27 w 77"/>
                <a:gd name="T15" fmla="*/ 32 h 78"/>
                <a:gd name="T16" fmla="*/ 20 w 77"/>
                <a:gd name="T17" fmla="*/ 4 h 78"/>
                <a:gd name="T18" fmla="*/ 39 w 77"/>
                <a:gd name="T19" fmla="*/ 0 h 78"/>
                <a:gd name="T20" fmla="*/ 46 w 77"/>
                <a:gd name="T21" fmla="*/ 27 h 78"/>
                <a:gd name="T22" fmla="*/ 72 w 77"/>
                <a:gd name="T23" fmla="*/ 20 h 78"/>
                <a:gd name="T24" fmla="*/ 77 w 77"/>
                <a:gd name="T25" fmla="*/ 3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8">
                  <a:moveTo>
                    <a:pt x="77" y="38"/>
                  </a:moveTo>
                  <a:lnTo>
                    <a:pt x="51" y="45"/>
                  </a:lnTo>
                  <a:lnTo>
                    <a:pt x="58" y="72"/>
                  </a:lnTo>
                  <a:lnTo>
                    <a:pt x="39" y="78"/>
                  </a:lnTo>
                  <a:lnTo>
                    <a:pt x="31" y="50"/>
                  </a:lnTo>
                  <a:lnTo>
                    <a:pt x="6" y="57"/>
                  </a:lnTo>
                  <a:lnTo>
                    <a:pt x="0" y="39"/>
                  </a:lnTo>
                  <a:lnTo>
                    <a:pt x="27" y="32"/>
                  </a:lnTo>
                  <a:lnTo>
                    <a:pt x="20" y="4"/>
                  </a:lnTo>
                  <a:lnTo>
                    <a:pt x="39" y="0"/>
                  </a:lnTo>
                  <a:lnTo>
                    <a:pt x="46" y="27"/>
                  </a:lnTo>
                  <a:lnTo>
                    <a:pt x="72" y="20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4CB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8EAD516-6DCA-F9C0-8DB2-6D030C848B6C}"/>
                </a:ext>
              </a:extLst>
            </p:cNvPr>
            <p:cNvGrpSpPr/>
            <p:nvPr/>
          </p:nvGrpSpPr>
          <p:grpSpPr>
            <a:xfrm>
              <a:off x="387348" y="2562790"/>
              <a:ext cx="2077109" cy="1926226"/>
              <a:chOff x="131763" y="3251200"/>
              <a:chExt cx="1682750" cy="1560513"/>
            </a:xfrm>
          </p:grpSpPr>
          <p:sp>
            <p:nvSpPr>
              <p:cNvPr id="159" name="Freeform 192">
                <a:extLst>
                  <a:ext uri="{FF2B5EF4-FFF2-40B4-BE49-F238E27FC236}">
                    <a16:creationId xmlns:a16="http://schemas.microsoft.com/office/drawing/2014/main" id="{56FAE171-87F6-7B5B-728D-A5EDA076EF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763" y="3271838"/>
                <a:ext cx="1682750" cy="1377950"/>
              </a:xfrm>
              <a:custGeom>
                <a:avLst/>
                <a:gdLst>
                  <a:gd name="T0" fmla="*/ 1232 w 1235"/>
                  <a:gd name="T1" fmla="*/ 726 h 1012"/>
                  <a:gd name="T2" fmla="*/ 1219 w 1235"/>
                  <a:gd name="T3" fmla="*/ 748 h 1012"/>
                  <a:gd name="T4" fmla="*/ 208 w 1235"/>
                  <a:gd name="T5" fmla="*/ 1010 h 1012"/>
                  <a:gd name="T6" fmla="*/ 187 w 1235"/>
                  <a:gd name="T7" fmla="*/ 997 h 1012"/>
                  <a:gd name="T8" fmla="*/ 3 w 1235"/>
                  <a:gd name="T9" fmla="*/ 286 h 1012"/>
                  <a:gd name="T10" fmla="*/ 16 w 1235"/>
                  <a:gd name="T11" fmla="*/ 264 h 1012"/>
                  <a:gd name="T12" fmla="*/ 1026 w 1235"/>
                  <a:gd name="T13" fmla="*/ 3 h 1012"/>
                  <a:gd name="T14" fmla="*/ 1048 w 1235"/>
                  <a:gd name="T15" fmla="*/ 16 h 1012"/>
                  <a:gd name="T16" fmla="*/ 1232 w 1235"/>
                  <a:gd name="T17" fmla="*/ 726 h 1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5" h="1012">
                    <a:moveTo>
                      <a:pt x="1232" y="726"/>
                    </a:moveTo>
                    <a:cubicBezTo>
                      <a:pt x="1235" y="736"/>
                      <a:pt x="1229" y="746"/>
                      <a:pt x="1219" y="748"/>
                    </a:cubicBezTo>
                    <a:cubicBezTo>
                      <a:pt x="208" y="1010"/>
                      <a:pt x="208" y="1010"/>
                      <a:pt x="208" y="1010"/>
                    </a:cubicBezTo>
                    <a:cubicBezTo>
                      <a:pt x="199" y="1012"/>
                      <a:pt x="189" y="1007"/>
                      <a:pt x="187" y="997"/>
                    </a:cubicBezTo>
                    <a:cubicBezTo>
                      <a:pt x="3" y="286"/>
                      <a:pt x="3" y="286"/>
                      <a:pt x="3" y="286"/>
                    </a:cubicBezTo>
                    <a:cubicBezTo>
                      <a:pt x="0" y="277"/>
                      <a:pt x="6" y="267"/>
                      <a:pt x="16" y="264"/>
                    </a:cubicBezTo>
                    <a:cubicBezTo>
                      <a:pt x="1026" y="3"/>
                      <a:pt x="1026" y="3"/>
                      <a:pt x="1026" y="3"/>
                    </a:cubicBezTo>
                    <a:cubicBezTo>
                      <a:pt x="1036" y="0"/>
                      <a:pt x="1046" y="6"/>
                      <a:pt x="1048" y="16"/>
                    </a:cubicBezTo>
                    <a:lnTo>
                      <a:pt x="1232" y="726"/>
                    </a:lnTo>
                    <a:close/>
                  </a:path>
                </a:pathLst>
              </a:custGeom>
              <a:solidFill>
                <a:srgbClr val="0F30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C5F12569-C3D0-55A4-8486-026FDBC448AD}"/>
                  </a:ext>
                </a:extLst>
              </p:cNvPr>
              <p:cNvGrpSpPr/>
              <p:nvPr/>
            </p:nvGrpSpPr>
            <p:grpSpPr>
              <a:xfrm>
                <a:off x="160338" y="3251200"/>
                <a:ext cx="1609726" cy="1560513"/>
                <a:chOff x="160338" y="3251200"/>
                <a:chExt cx="1609726" cy="1560513"/>
              </a:xfrm>
            </p:grpSpPr>
            <p:sp>
              <p:nvSpPr>
                <p:cNvPr id="161" name="Freeform 188">
                  <a:extLst>
                    <a:ext uri="{FF2B5EF4-FFF2-40B4-BE49-F238E27FC236}">
                      <a16:creationId xmlns:a16="http://schemas.microsoft.com/office/drawing/2014/main" id="{F8D11D3F-E44D-5934-B1A6-A3490BF4F0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963" y="4140200"/>
                  <a:ext cx="550863" cy="671513"/>
                </a:xfrm>
                <a:custGeom>
                  <a:avLst/>
                  <a:gdLst>
                    <a:gd name="T0" fmla="*/ 99 w 404"/>
                    <a:gd name="T1" fmla="*/ 57 h 493"/>
                    <a:gd name="T2" fmla="*/ 25 w 404"/>
                    <a:gd name="T3" fmla="*/ 182 h 493"/>
                    <a:gd name="T4" fmla="*/ 57 w 404"/>
                    <a:gd name="T5" fmla="*/ 305 h 493"/>
                    <a:gd name="T6" fmla="*/ 60 w 404"/>
                    <a:gd name="T7" fmla="*/ 307 h 493"/>
                    <a:gd name="T8" fmla="*/ 108 w 404"/>
                    <a:gd name="T9" fmla="*/ 493 h 493"/>
                    <a:gd name="T10" fmla="*/ 341 w 404"/>
                    <a:gd name="T11" fmla="*/ 432 h 493"/>
                    <a:gd name="T12" fmla="*/ 315 w 404"/>
                    <a:gd name="T13" fmla="*/ 330 h 493"/>
                    <a:gd name="T14" fmla="*/ 379 w 404"/>
                    <a:gd name="T15" fmla="*/ 221 h 493"/>
                    <a:gd name="T16" fmla="*/ 347 w 404"/>
                    <a:gd name="T17" fmla="*/ 99 h 493"/>
                    <a:gd name="T18" fmla="*/ 221 w 404"/>
                    <a:gd name="T19" fmla="*/ 25 h 493"/>
                    <a:gd name="T20" fmla="*/ 99 w 404"/>
                    <a:gd name="T21" fmla="*/ 57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04" h="493">
                      <a:moveTo>
                        <a:pt x="99" y="57"/>
                      </a:moveTo>
                      <a:cubicBezTo>
                        <a:pt x="25" y="182"/>
                        <a:pt x="25" y="182"/>
                        <a:pt x="25" y="182"/>
                      </a:cubicBezTo>
                      <a:cubicBezTo>
                        <a:pt x="0" y="225"/>
                        <a:pt x="14" y="280"/>
                        <a:pt x="57" y="305"/>
                      </a:cubicBezTo>
                      <a:cubicBezTo>
                        <a:pt x="60" y="307"/>
                        <a:pt x="60" y="307"/>
                        <a:pt x="60" y="307"/>
                      </a:cubicBezTo>
                      <a:cubicBezTo>
                        <a:pt x="108" y="493"/>
                        <a:pt x="108" y="493"/>
                        <a:pt x="108" y="493"/>
                      </a:cubicBezTo>
                      <a:cubicBezTo>
                        <a:pt x="341" y="432"/>
                        <a:pt x="341" y="432"/>
                        <a:pt x="341" y="432"/>
                      </a:cubicBezTo>
                      <a:cubicBezTo>
                        <a:pt x="315" y="330"/>
                        <a:pt x="315" y="330"/>
                        <a:pt x="315" y="330"/>
                      </a:cubicBezTo>
                      <a:cubicBezTo>
                        <a:pt x="379" y="221"/>
                        <a:pt x="379" y="221"/>
                        <a:pt x="379" y="221"/>
                      </a:cubicBezTo>
                      <a:cubicBezTo>
                        <a:pt x="404" y="179"/>
                        <a:pt x="390" y="124"/>
                        <a:pt x="347" y="99"/>
                      </a:cubicBezTo>
                      <a:cubicBezTo>
                        <a:pt x="221" y="25"/>
                        <a:pt x="221" y="25"/>
                        <a:pt x="221" y="25"/>
                      </a:cubicBezTo>
                      <a:cubicBezTo>
                        <a:pt x="179" y="0"/>
                        <a:pt x="124" y="14"/>
                        <a:pt x="99" y="57"/>
                      </a:cubicBezTo>
                      <a:close/>
                    </a:path>
                  </a:pathLst>
                </a:custGeom>
                <a:solidFill>
                  <a:srgbClr val="E2C59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189">
                  <a:extLst>
                    <a:ext uri="{FF2B5EF4-FFF2-40B4-BE49-F238E27FC236}">
                      <a16:creationId xmlns:a16="http://schemas.microsoft.com/office/drawing/2014/main" id="{8C710045-39AA-9715-BE61-7E0B850977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6088" y="4159250"/>
                  <a:ext cx="361950" cy="290513"/>
                </a:xfrm>
                <a:custGeom>
                  <a:avLst/>
                  <a:gdLst>
                    <a:gd name="T0" fmla="*/ 255 w 266"/>
                    <a:gd name="T1" fmla="*/ 18 h 214"/>
                    <a:gd name="T2" fmla="*/ 248 w 266"/>
                    <a:gd name="T3" fmla="*/ 63 h 214"/>
                    <a:gd name="T4" fmla="*/ 55 w 266"/>
                    <a:gd name="T5" fmla="*/ 204 h 214"/>
                    <a:gd name="T6" fmla="*/ 10 w 266"/>
                    <a:gd name="T7" fmla="*/ 196 h 214"/>
                    <a:gd name="T8" fmla="*/ 10 w 266"/>
                    <a:gd name="T9" fmla="*/ 196 h 214"/>
                    <a:gd name="T10" fmla="*/ 17 w 266"/>
                    <a:gd name="T11" fmla="*/ 151 h 214"/>
                    <a:gd name="T12" fmla="*/ 210 w 266"/>
                    <a:gd name="T13" fmla="*/ 11 h 214"/>
                    <a:gd name="T14" fmla="*/ 255 w 266"/>
                    <a:gd name="T15" fmla="*/ 18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6" h="214">
                      <a:moveTo>
                        <a:pt x="255" y="18"/>
                      </a:moveTo>
                      <a:cubicBezTo>
                        <a:pt x="266" y="32"/>
                        <a:pt x="263" y="53"/>
                        <a:pt x="248" y="63"/>
                      </a:cubicBezTo>
                      <a:cubicBezTo>
                        <a:pt x="55" y="204"/>
                        <a:pt x="55" y="204"/>
                        <a:pt x="55" y="204"/>
                      </a:cubicBezTo>
                      <a:cubicBezTo>
                        <a:pt x="41" y="214"/>
                        <a:pt x="21" y="211"/>
                        <a:pt x="10" y="196"/>
                      </a:cubicBezTo>
                      <a:cubicBezTo>
                        <a:pt x="10" y="196"/>
                        <a:pt x="10" y="196"/>
                        <a:pt x="10" y="196"/>
                      </a:cubicBezTo>
                      <a:cubicBezTo>
                        <a:pt x="0" y="182"/>
                        <a:pt x="3" y="162"/>
                        <a:pt x="17" y="151"/>
                      </a:cubicBezTo>
                      <a:cubicBezTo>
                        <a:pt x="210" y="11"/>
                        <a:pt x="210" y="11"/>
                        <a:pt x="210" y="11"/>
                      </a:cubicBezTo>
                      <a:cubicBezTo>
                        <a:pt x="225" y="0"/>
                        <a:pt x="245" y="3"/>
                        <a:pt x="255" y="18"/>
                      </a:cubicBezTo>
                      <a:close/>
                    </a:path>
                  </a:pathLst>
                </a:custGeom>
                <a:solidFill>
                  <a:srgbClr val="69AD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190">
                  <a:extLst>
                    <a:ext uri="{FF2B5EF4-FFF2-40B4-BE49-F238E27FC236}">
                      <a16:creationId xmlns:a16="http://schemas.microsoft.com/office/drawing/2014/main" id="{7EBCD87E-1593-6F07-ED9F-B29E986F5C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751" y="4021138"/>
                  <a:ext cx="361950" cy="292100"/>
                </a:xfrm>
                <a:custGeom>
                  <a:avLst/>
                  <a:gdLst>
                    <a:gd name="T0" fmla="*/ 256 w 266"/>
                    <a:gd name="T1" fmla="*/ 18 h 214"/>
                    <a:gd name="T2" fmla="*/ 249 w 266"/>
                    <a:gd name="T3" fmla="*/ 63 h 214"/>
                    <a:gd name="T4" fmla="*/ 56 w 266"/>
                    <a:gd name="T5" fmla="*/ 203 h 214"/>
                    <a:gd name="T6" fmla="*/ 10 w 266"/>
                    <a:gd name="T7" fmla="*/ 196 h 214"/>
                    <a:gd name="T8" fmla="*/ 10 w 266"/>
                    <a:gd name="T9" fmla="*/ 196 h 214"/>
                    <a:gd name="T10" fmla="*/ 18 w 266"/>
                    <a:gd name="T11" fmla="*/ 151 h 214"/>
                    <a:gd name="T12" fmla="*/ 211 w 266"/>
                    <a:gd name="T13" fmla="*/ 11 h 214"/>
                    <a:gd name="T14" fmla="*/ 256 w 266"/>
                    <a:gd name="T15" fmla="*/ 18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6" h="214">
                      <a:moveTo>
                        <a:pt x="256" y="18"/>
                      </a:moveTo>
                      <a:cubicBezTo>
                        <a:pt x="266" y="32"/>
                        <a:pt x="263" y="52"/>
                        <a:pt x="249" y="63"/>
                      </a:cubicBezTo>
                      <a:cubicBezTo>
                        <a:pt x="56" y="203"/>
                        <a:pt x="56" y="203"/>
                        <a:pt x="56" y="203"/>
                      </a:cubicBezTo>
                      <a:cubicBezTo>
                        <a:pt x="41" y="214"/>
                        <a:pt x="21" y="211"/>
                        <a:pt x="10" y="196"/>
                      </a:cubicBezTo>
                      <a:cubicBezTo>
                        <a:pt x="10" y="196"/>
                        <a:pt x="10" y="196"/>
                        <a:pt x="10" y="196"/>
                      </a:cubicBezTo>
                      <a:cubicBezTo>
                        <a:pt x="0" y="182"/>
                        <a:pt x="3" y="161"/>
                        <a:pt x="18" y="151"/>
                      </a:cubicBezTo>
                      <a:cubicBezTo>
                        <a:pt x="211" y="11"/>
                        <a:pt x="211" y="11"/>
                        <a:pt x="211" y="11"/>
                      </a:cubicBezTo>
                      <a:cubicBezTo>
                        <a:pt x="225" y="0"/>
                        <a:pt x="245" y="3"/>
                        <a:pt x="256" y="18"/>
                      </a:cubicBezTo>
                      <a:close/>
                    </a:path>
                  </a:pathLst>
                </a:custGeom>
                <a:solidFill>
                  <a:srgbClr val="69AD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191">
                  <a:extLst>
                    <a:ext uri="{FF2B5EF4-FFF2-40B4-BE49-F238E27FC236}">
                      <a16:creationId xmlns:a16="http://schemas.microsoft.com/office/drawing/2014/main" id="{C58B1C98-ED0B-EA70-2C30-9232B2627A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1001" y="3775075"/>
                  <a:ext cx="363538" cy="290513"/>
                </a:xfrm>
                <a:custGeom>
                  <a:avLst/>
                  <a:gdLst>
                    <a:gd name="T0" fmla="*/ 256 w 267"/>
                    <a:gd name="T1" fmla="*/ 18 h 214"/>
                    <a:gd name="T2" fmla="*/ 249 w 267"/>
                    <a:gd name="T3" fmla="*/ 63 h 214"/>
                    <a:gd name="T4" fmla="*/ 56 w 267"/>
                    <a:gd name="T5" fmla="*/ 203 h 214"/>
                    <a:gd name="T6" fmla="*/ 11 w 267"/>
                    <a:gd name="T7" fmla="*/ 196 h 214"/>
                    <a:gd name="T8" fmla="*/ 11 w 267"/>
                    <a:gd name="T9" fmla="*/ 196 h 214"/>
                    <a:gd name="T10" fmla="*/ 18 w 267"/>
                    <a:gd name="T11" fmla="*/ 151 h 214"/>
                    <a:gd name="T12" fmla="*/ 211 w 267"/>
                    <a:gd name="T13" fmla="*/ 10 h 214"/>
                    <a:gd name="T14" fmla="*/ 256 w 267"/>
                    <a:gd name="T15" fmla="*/ 18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7" h="214">
                      <a:moveTo>
                        <a:pt x="256" y="18"/>
                      </a:moveTo>
                      <a:cubicBezTo>
                        <a:pt x="267" y="32"/>
                        <a:pt x="264" y="52"/>
                        <a:pt x="249" y="63"/>
                      </a:cubicBezTo>
                      <a:cubicBezTo>
                        <a:pt x="56" y="203"/>
                        <a:pt x="56" y="203"/>
                        <a:pt x="56" y="203"/>
                      </a:cubicBezTo>
                      <a:cubicBezTo>
                        <a:pt x="42" y="214"/>
                        <a:pt x="21" y="211"/>
                        <a:pt x="11" y="196"/>
                      </a:cubicBezTo>
                      <a:cubicBezTo>
                        <a:pt x="11" y="196"/>
                        <a:pt x="11" y="196"/>
                        <a:pt x="11" y="196"/>
                      </a:cubicBezTo>
                      <a:cubicBezTo>
                        <a:pt x="0" y="182"/>
                        <a:pt x="3" y="161"/>
                        <a:pt x="18" y="151"/>
                      </a:cubicBezTo>
                      <a:cubicBezTo>
                        <a:pt x="211" y="10"/>
                        <a:pt x="211" y="10"/>
                        <a:pt x="211" y="10"/>
                      </a:cubicBezTo>
                      <a:cubicBezTo>
                        <a:pt x="225" y="0"/>
                        <a:pt x="246" y="3"/>
                        <a:pt x="256" y="18"/>
                      </a:cubicBezTo>
                      <a:close/>
                    </a:path>
                  </a:pathLst>
                </a:custGeom>
                <a:solidFill>
                  <a:srgbClr val="69AD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193">
                  <a:extLst>
                    <a:ext uri="{FF2B5EF4-FFF2-40B4-BE49-F238E27FC236}">
                      <a16:creationId xmlns:a16="http://schemas.microsoft.com/office/drawing/2014/main" id="{1A4B6DA7-369A-6AD5-9D98-6218EDDE70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6876" y="4168775"/>
                  <a:ext cx="1373188" cy="439738"/>
                </a:xfrm>
                <a:custGeom>
                  <a:avLst/>
                  <a:gdLst>
                    <a:gd name="T0" fmla="*/ 865 w 865"/>
                    <a:gd name="T1" fmla="*/ 57 h 277"/>
                    <a:gd name="T2" fmla="*/ 14 w 865"/>
                    <a:gd name="T3" fmla="*/ 277 h 277"/>
                    <a:gd name="T4" fmla="*/ 0 w 865"/>
                    <a:gd name="T5" fmla="*/ 219 h 277"/>
                    <a:gd name="T6" fmla="*/ 851 w 865"/>
                    <a:gd name="T7" fmla="*/ 0 h 277"/>
                    <a:gd name="T8" fmla="*/ 865 w 865"/>
                    <a:gd name="T9" fmla="*/ 57 h 2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5" h="277">
                      <a:moveTo>
                        <a:pt x="865" y="57"/>
                      </a:moveTo>
                      <a:lnTo>
                        <a:pt x="14" y="277"/>
                      </a:lnTo>
                      <a:lnTo>
                        <a:pt x="0" y="219"/>
                      </a:lnTo>
                      <a:lnTo>
                        <a:pt x="851" y="0"/>
                      </a:lnTo>
                      <a:lnTo>
                        <a:pt x="865" y="57"/>
                      </a:lnTo>
                      <a:close/>
                    </a:path>
                  </a:pathLst>
                </a:custGeom>
                <a:solidFill>
                  <a:srgbClr val="A5D9E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194">
                  <a:extLst>
                    <a:ext uri="{FF2B5EF4-FFF2-40B4-BE49-F238E27FC236}">
                      <a16:creationId xmlns:a16="http://schemas.microsoft.com/office/drawing/2014/main" id="{9961031B-1867-274C-0218-64967F661A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7726" y="3251200"/>
                  <a:ext cx="900113" cy="1150938"/>
                </a:xfrm>
                <a:custGeom>
                  <a:avLst/>
                  <a:gdLst>
                    <a:gd name="T0" fmla="*/ 176 w 662"/>
                    <a:gd name="T1" fmla="*/ 845 h 845"/>
                    <a:gd name="T2" fmla="*/ 7 w 662"/>
                    <a:gd name="T3" fmla="*/ 193 h 845"/>
                    <a:gd name="T4" fmla="*/ 7 w 662"/>
                    <a:gd name="T5" fmla="*/ 191 h 845"/>
                    <a:gd name="T6" fmla="*/ 6 w 662"/>
                    <a:gd name="T7" fmla="*/ 186 h 845"/>
                    <a:gd name="T8" fmla="*/ 53 w 662"/>
                    <a:gd name="T9" fmla="*/ 112 h 845"/>
                    <a:gd name="T10" fmla="*/ 487 w 662"/>
                    <a:gd name="T11" fmla="*/ 0 h 845"/>
                    <a:gd name="T12" fmla="*/ 662 w 662"/>
                    <a:gd name="T13" fmla="*/ 679 h 845"/>
                    <a:gd name="T14" fmla="*/ 229 w 662"/>
                    <a:gd name="T15" fmla="*/ 791 h 845"/>
                    <a:gd name="T16" fmla="*/ 176 w 662"/>
                    <a:gd name="T17" fmla="*/ 845 h 8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62" h="845">
                      <a:moveTo>
                        <a:pt x="176" y="845"/>
                      </a:moveTo>
                      <a:cubicBezTo>
                        <a:pt x="7" y="193"/>
                        <a:pt x="7" y="193"/>
                        <a:pt x="7" y="193"/>
                      </a:cubicBezTo>
                      <a:cubicBezTo>
                        <a:pt x="7" y="192"/>
                        <a:pt x="7" y="192"/>
                        <a:pt x="7" y="191"/>
                      </a:cubicBezTo>
                      <a:cubicBezTo>
                        <a:pt x="7" y="189"/>
                        <a:pt x="6" y="187"/>
                        <a:pt x="6" y="186"/>
                      </a:cubicBezTo>
                      <a:cubicBezTo>
                        <a:pt x="0" y="153"/>
                        <a:pt x="20" y="120"/>
                        <a:pt x="53" y="112"/>
                      </a:cubicBezTo>
                      <a:cubicBezTo>
                        <a:pt x="487" y="0"/>
                        <a:pt x="487" y="0"/>
                        <a:pt x="487" y="0"/>
                      </a:cubicBezTo>
                      <a:cubicBezTo>
                        <a:pt x="662" y="679"/>
                        <a:pt x="662" y="679"/>
                        <a:pt x="662" y="679"/>
                      </a:cubicBezTo>
                      <a:cubicBezTo>
                        <a:pt x="229" y="791"/>
                        <a:pt x="229" y="791"/>
                        <a:pt x="229" y="791"/>
                      </a:cubicBezTo>
                      <a:cubicBezTo>
                        <a:pt x="202" y="798"/>
                        <a:pt x="182" y="820"/>
                        <a:pt x="176" y="8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195">
                  <a:extLst>
                    <a:ext uri="{FF2B5EF4-FFF2-40B4-BE49-F238E27FC236}">
                      <a16:creationId xmlns:a16="http://schemas.microsoft.com/office/drawing/2014/main" id="{BCEC2D81-0D0C-9258-C896-9DE9F11A67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0338" y="3436938"/>
                  <a:ext cx="927100" cy="1089025"/>
                </a:xfrm>
                <a:custGeom>
                  <a:avLst/>
                  <a:gdLst>
                    <a:gd name="T0" fmla="*/ 681 w 681"/>
                    <a:gd name="T1" fmla="*/ 709 h 800"/>
                    <a:gd name="T2" fmla="*/ 513 w 681"/>
                    <a:gd name="T3" fmla="*/ 57 h 800"/>
                    <a:gd name="T4" fmla="*/ 511 w 681"/>
                    <a:gd name="T5" fmla="*/ 55 h 800"/>
                    <a:gd name="T6" fmla="*/ 510 w 681"/>
                    <a:gd name="T7" fmla="*/ 50 h 800"/>
                    <a:gd name="T8" fmla="*/ 433 w 681"/>
                    <a:gd name="T9" fmla="*/ 8 h 800"/>
                    <a:gd name="T10" fmla="*/ 0 w 681"/>
                    <a:gd name="T11" fmla="*/ 121 h 800"/>
                    <a:gd name="T12" fmla="*/ 175 w 681"/>
                    <a:gd name="T13" fmla="*/ 800 h 800"/>
                    <a:gd name="T14" fmla="*/ 609 w 681"/>
                    <a:gd name="T15" fmla="*/ 687 h 800"/>
                    <a:gd name="T16" fmla="*/ 681 w 681"/>
                    <a:gd name="T17" fmla="*/ 709 h 8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1" h="800">
                      <a:moveTo>
                        <a:pt x="681" y="709"/>
                      </a:moveTo>
                      <a:cubicBezTo>
                        <a:pt x="513" y="57"/>
                        <a:pt x="513" y="57"/>
                        <a:pt x="513" y="57"/>
                      </a:cubicBezTo>
                      <a:cubicBezTo>
                        <a:pt x="512" y="56"/>
                        <a:pt x="512" y="56"/>
                        <a:pt x="511" y="55"/>
                      </a:cubicBezTo>
                      <a:cubicBezTo>
                        <a:pt x="511" y="53"/>
                        <a:pt x="511" y="52"/>
                        <a:pt x="510" y="50"/>
                      </a:cubicBezTo>
                      <a:cubicBezTo>
                        <a:pt x="499" y="18"/>
                        <a:pt x="466" y="0"/>
                        <a:pt x="433" y="8"/>
                      </a:cubicBezTo>
                      <a:cubicBezTo>
                        <a:pt x="0" y="121"/>
                        <a:pt x="0" y="121"/>
                        <a:pt x="0" y="121"/>
                      </a:cubicBezTo>
                      <a:cubicBezTo>
                        <a:pt x="175" y="800"/>
                        <a:pt x="175" y="800"/>
                        <a:pt x="175" y="800"/>
                      </a:cubicBezTo>
                      <a:cubicBezTo>
                        <a:pt x="609" y="687"/>
                        <a:pt x="609" y="687"/>
                        <a:pt x="609" y="687"/>
                      </a:cubicBezTo>
                      <a:cubicBezTo>
                        <a:pt x="636" y="680"/>
                        <a:pt x="664" y="690"/>
                        <a:pt x="681" y="70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196">
                  <a:extLst>
                    <a:ext uri="{FF2B5EF4-FFF2-40B4-BE49-F238E27FC236}">
                      <a16:creationId xmlns:a16="http://schemas.microsoft.com/office/drawing/2014/main" id="{5B2162D9-E581-5C3F-74A3-245FCF618F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988" y="3448050"/>
                  <a:ext cx="298450" cy="954088"/>
                </a:xfrm>
                <a:custGeom>
                  <a:avLst/>
                  <a:gdLst>
                    <a:gd name="T0" fmla="*/ 48 w 219"/>
                    <a:gd name="T1" fmla="*/ 42 h 701"/>
                    <a:gd name="T2" fmla="*/ 0 w 219"/>
                    <a:gd name="T3" fmla="*/ 0 h 701"/>
                    <a:gd name="T4" fmla="*/ 176 w 219"/>
                    <a:gd name="T5" fmla="*/ 678 h 701"/>
                    <a:gd name="T6" fmla="*/ 219 w 219"/>
                    <a:gd name="T7" fmla="*/ 701 h 701"/>
                    <a:gd name="T8" fmla="*/ 51 w 219"/>
                    <a:gd name="T9" fmla="*/ 49 h 701"/>
                    <a:gd name="T10" fmla="*/ 49 w 219"/>
                    <a:gd name="T11" fmla="*/ 47 h 701"/>
                    <a:gd name="T12" fmla="*/ 48 w 219"/>
                    <a:gd name="T13" fmla="*/ 42 h 7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9" h="701">
                      <a:moveTo>
                        <a:pt x="48" y="42"/>
                      </a:moveTo>
                      <a:cubicBezTo>
                        <a:pt x="41" y="20"/>
                        <a:pt x="22" y="4"/>
                        <a:pt x="0" y="0"/>
                      </a:cubicBezTo>
                      <a:cubicBezTo>
                        <a:pt x="176" y="678"/>
                        <a:pt x="176" y="678"/>
                        <a:pt x="176" y="678"/>
                      </a:cubicBezTo>
                      <a:cubicBezTo>
                        <a:pt x="192" y="680"/>
                        <a:pt x="208" y="689"/>
                        <a:pt x="219" y="701"/>
                      </a:cubicBezTo>
                      <a:cubicBezTo>
                        <a:pt x="51" y="49"/>
                        <a:pt x="51" y="49"/>
                        <a:pt x="51" y="49"/>
                      </a:cubicBezTo>
                      <a:cubicBezTo>
                        <a:pt x="50" y="48"/>
                        <a:pt x="50" y="48"/>
                        <a:pt x="49" y="47"/>
                      </a:cubicBezTo>
                      <a:cubicBezTo>
                        <a:pt x="49" y="45"/>
                        <a:pt x="49" y="44"/>
                        <a:pt x="48" y="42"/>
                      </a:cubicBezTo>
                      <a:close/>
                    </a:path>
                  </a:pathLst>
                </a:custGeom>
                <a:solidFill>
                  <a:srgbClr val="CDEB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197">
                  <a:extLst>
                    <a:ext uri="{FF2B5EF4-FFF2-40B4-BE49-F238E27FC236}">
                      <a16:creationId xmlns:a16="http://schemas.microsoft.com/office/drawing/2014/main" id="{492F2026-FDEA-6A2E-4089-BE79332643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638" y="3614738"/>
                  <a:ext cx="312738" cy="106363"/>
                </a:xfrm>
                <a:custGeom>
                  <a:avLst/>
                  <a:gdLst>
                    <a:gd name="T0" fmla="*/ 197 w 197"/>
                    <a:gd name="T1" fmla="*/ 17 h 67"/>
                    <a:gd name="T2" fmla="*/ 4 w 197"/>
                    <a:gd name="T3" fmla="*/ 67 h 67"/>
                    <a:gd name="T4" fmla="*/ 0 w 197"/>
                    <a:gd name="T5" fmla="*/ 49 h 67"/>
                    <a:gd name="T6" fmla="*/ 193 w 197"/>
                    <a:gd name="T7" fmla="*/ 0 h 67"/>
                    <a:gd name="T8" fmla="*/ 197 w 197"/>
                    <a:gd name="T9" fmla="*/ 1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7" h="67">
                      <a:moveTo>
                        <a:pt x="197" y="17"/>
                      </a:moveTo>
                      <a:lnTo>
                        <a:pt x="4" y="67"/>
                      </a:lnTo>
                      <a:lnTo>
                        <a:pt x="0" y="49"/>
                      </a:lnTo>
                      <a:lnTo>
                        <a:pt x="193" y="0"/>
                      </a:lnTo>
                      <a:lnTo>
                        <a:pt x="197" y="17"/>
                      </a:lnTo>
                      <a:close/>
                    </a:path>
                  </a:pathLst>
                </a:custGeom>
                <a:solidFill>
                  <a:srgbClr val="77C3C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198">
                  <a:extLst>
                    <a:ext uri="{FF2B5EF4-FFF2-40B4-BE49-F238E27FC236}">
                      <a16:creationId xmlns:a16="http://schemas.microsoft.com/office/drawing/2014/main" id="{003B78AB-A1CB-BA1F-78C2-EB0788AE4E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513" y="3660775"/>
                  <a:ext cx="501650" cy="138113"/>
                </a:xfrm>
                <a:custGeom>
                  <a:avLst/>
                  <a:gdLst>
                    <a:gd name="T0" fmla="*/ 1 w 316"/>
                    <a:gd name="T1" fmla="*/ 87 h 87"/>
                    <a:gd name="T2" fmla="*/ 0 w 316"/>
                    <a:gd name="T3" fmla="*/ 81 h 87"/>
                    <a:gd name="T4" fmla="*/ 315 w 316"/>
                    <a:gd name="T5" fmla="*/ 0 h 87"/>
                    <a:gd name="T6" fmla="*/ 316 w 316"/>
                    <a:gd name="T7" fmla="*/ 6 h 87"/>
                    <a:gd name="T8" fmla="*/ 1 w 316"/>
                    <a:gd name="T9" fmla="*/ 87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87">
                      <a:moveTo>
                        <a:pt x="1" y="87"/>
                      </a:moveTo>
                      <a:lnTo>
                        <a:pt x="0" y="81"/>
                      </a:lnTo>
                      <a:lnTo>
                        <a:pt x="315" y="0"/>
                      </a:lnTo>
                      <a:lnTo>
                        <a:pt x="316" y="6"/>
                      </a:lnTo>
                      <a:lnTo>
                        <a:pt x="1" y="87"/>
                      </a:lnTo>
                      <a:close/>
                    </a:path>
                  </a:pathLst>
                </a:custGeom>
                <a:solidFill>
                  <a:srgbClr val="77C3C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199">
                  <a:extLst>
                    <a:ext uri="{FF2B5EF4-FFF2-40B4-BE49-F238E27FC236}">
                      <a16:creationId xmlns:a16="http://schemas.microsoft.com/office/drawing/2014/main" id="{522C55D3-91D1-4C70-AC7F-2B113AD306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801" y="3711575"/>
                  <a:ext cx="500063" cy="139700"/>
                </a:xfrm>
                <a:custGeom>
                  <a:avLst/>
                  <a:gdLst>
                    <a:gd name="T0" fmla="*/ 0 w 315"/>
                    <a:gd name="T1" fmla="*/ 88 h 88"/>
                    <a:gd name="T2" fmla="*/ 0 w 315"/>
                    <a:gd name="T3" fmla="*/ 82 h 88"/>
                    <a:gd name="T4" fmla="*/ 314 w 315"/>
                    <a:gd name="T5" fmla="*/ 0 h 88"/>
                    <a:gd name="T6" fmla="*/ 315 w 315"/>
                    <a:gd name="T7" fmla="*/ 6 h 88"/>
                    <a:gd name="T8" fmla="*/ 0 w 315"/>
                    <a:gd name="T9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5" h="88">
                      <a:moveTo>
                        <a:pt x="0" y="88"/>
                      </a:moveTo>
                      <a:lnTo>
                        <a:pt x="0" y="82"/>
                      </a:lnTo>
                      <a:lnTo>
                        <a:pt x="314" y="0"/>
                      </a:lnTo>
                      <a:lnTo>
                        <a:pt x="315" y="6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rgbClr val="77C3C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200">
                  <a:extLst>
                    <a:ext uri="{FF2B5EF4-FFF2-40B4-BE49-F238E27FC236}">
                      <a16:creationId xmlns:a16="http://schemas.microsoft.com/office/drawing/2014/main" id="{1868A042-1DB6-4AEB-F72B-4435406697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7501" y="3765550"/>
                  <a:ext cx="501650" cy="138113"/>
                </a:xfrm>
                <a:custGeom>
                  <a:avLst/>
                  <a:gdLst>
                    <a:gd name="T0" fmla="*/ 1 w 316"/>
                    <a:gd name="T1" fmla="*/ 87 h 87"/>
                    <a:gd name="T2" fmla="*/ 0 w 316"/>
                    <a:gd name="T3" fmla="*/ 81 h 87"/>
                    <a:gd name="T4" fmla="*/ 315 w 316"/>
                    <a:gd name="T5" fmla="*/ 0 h 87"/>
                    <a:gd name="T6" fmla="*/ 316 w 316"/>
                    <a:gd name="T7" fmla="*/ 6 h 87"/>
                    <a:gd name="T8" fmla="*/ 1 w 316"/>
                    <a:gd name="T9" fmla="*/ 87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87">
                      <a:moveTo>
                        <a:pt x="1" y="87"/>
                      </a:moveTo>
                      <a:lnTo>
                        <a:pt x="0" y="81"/>
                      </a:lnTo>
                      <a:lnTo>
                        <a:pt x="315" y="0"/>
                      </a:lnTo>
                      <a:lnTo>
                        <a:pt x="316" y="6"/>
                      </a:lnTo>
                      <a:lnTo>
                        <a:pt x="1" y="87"/>
                      </a:lnTo>
                      <a:close/>
                    </a:path>
                  </a:pathLst>
                </a:custGeom>
                <a:solidFill>
                  <a:srgbClr val="77C3C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201">
                  <a:extLst>
                    <a:ext uri="{FF2B5EF4-FFF2-40B4-BE49-F238E27FC236}">
                      <a16:creationId xmlns:a16="http://schemas.microsoft.com/office/drawing/2014/main" id="{6515CF0D-B3EE-9765-3562-B8A5CEEE8B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788" y="3816350"/>
                  <a:ext cx="500063" cy="139700"/>
                </a:xfrm>
                <a:custGeom>
                  <a:avLst/>
                  <a:gdLst>
                    <a:gd name="T0" fmla="*/ 1 w 315"/>
                    <a:gd name="T1" fmla="*/ 88 h 88"/>
                    <a:gd name="T2" fmla="*/ 0 w 315"/>
                    <a:gd name="T3" fmla="*/ 82 h 88"/>
                    <a:gd name="T4" fmla="*/ 314 w 315"/>
                    <a:gd name="T5" fmla="*/ 0 h 88"/>
                    <a:gd name="T6" fmla="*/ 315 w 315"/>
                    <a:gd name="T7" fmla="*/ 6 h 88"/>
                    <a:gd name="T8" fmla="*/ 1 w 315"/>
                    <a:gd name="T9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5" h="88">
                      <a:moveTo>
                        <a:pt x="1" y="88"/>
                      </a:moveTo>
                      <a:lnTo>
                        <a:pt x="0" y="82"/>
                      </a:lnTo>
                      <a:lnTo>
                        <a:pt x="314" y="0"/>
                      </a:lnTo>
                      <a:lnTo>
                        <a:pt x="315" y="6"/>
                      </a:lnTo>
                      <a:lnTo>
                        <a:pt x="1" y="88"/>
                      </a:lnTo>
                      <a:close/>
                    </a:path>
                  </a:pathLst>
                </a:custGeom>
                <a:solidFill>
                  <a:srgbClr val="77C3C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202">
                  <a:extLst>
                    <a:ext uri="{FF2B5EF4-FFF2-40B4-BE49-F238E27FC236}">
                      <a16:creationId xmlns:a16="http://schemas.microsoft.com/office/drawing/2014/main" id="{2FB7FD4B-D80D-B4D6-C095-3816BF90B0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4488" y="3870325"/>
                  <a:ext cx="501650" cy="138113"/>
                </a:xfrm>
                <a:custGeom>
                  <a:avLst/>
                  <a:gdLst>
                    <a:gd name="T0" fmla="*/ 1 w 316"/>
                    <a:gd name="T1" fmla="*/ 87 h 87"/>
                    <a:gd name="T2" fmla="*/ 0 w 316"/>
                    <a:gd name="T3" fmla="*/ 81 h 87"/>
                    <a:gd name="T4" fmla="*/ 315 w 316"/>
                    <a:gd name="T5" fmla="*/ 0 h 87"/>
                    <a:gd name="T6" fmla="*/ 316 w 316"/>
                    <a:gd name="T7" fmla="*/ 6 h 87"/>
                    <a:gd name="T8" fmla="*/ 1 w 316"/>
                    <a:gd name="T9" fmla="*/ 87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87">
                      <a:moveTo>
                        <a:pt x="1" y="87"/>
                      </a:moveTo>
                      <a:lnTo>
                        <a:pt x="0" y="81"/>
                      </a:lnTo>
                      <a:lnTo>
                        <a:pt x="315" y="0"/>
                      </a:lnTo>
                      <a:lnTo>
                        <a:pt x="316" y="6"/>
                      </a:lnTo>
                      <a:lnTo>
                        <a:pt x="1" y="87"/>
                      </a:lnTo>
                      <a:close/>
                    </a:path>
                  </a:pathLst>
                </a:custGeom>
                <a:solidFill>
                  <a:srgbClr val="77C3C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203">
                  <a:extLst>
                    <a:ext uri="{FF2B5EF4-FFF2-40B4-BE49-F238E27FC236}">
                      <a16:creationId xmlns:a16="http://schemas.microsoft.com/office/drawing/2014/main" id="{60D15507-99D0-99FC-E2E8-DF92F839C5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8776" y="3922713"/>
                  <a:ext cx="500063" cy="138113"/>
                </a:xfrm>
                <a:custGeom>
                  <a:avLst/>
                  <a:gdLst>
                    <a:gd name="T0" fmla="*/ 1 w 315"/>
                    <a:gd name="T1" fmla="*/ 87 h 87"/>
                    <a:gd name="T2" fmla="*/ 0 w 315"/>
                    <a:gd name="T3" fmla="*/ 81 h 87"/>
                    <a:gd name="T4" fmla="*/ 315 w 315"/>
                    <a:gd name="T5" fmla="*/ 0 h 87"/>
                    <a:gd name="T6" fmla="*/ 315 w 315"/>
                    <a:gd name="T7" fmla="*/ 6 h 87"/>
                    <a:gd name="T8" fmla="*/ 1 w 315"/>
                    <a:gd name="T9" fmla="*/ 87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5" h="87">
                      <a:moveTo>
                        <a:pt x="1" y="87"/>
                      </a:moveTo>
                      <a:lnTo>
                        <a:pt x="0" y="81"/>
                      </a:lnTo>
                      <a:lnTo>
                        <a:pt x="315" y="0"/>
                      </a:lnTo>
                      <a:lnTo>
                        <a:pt x="315" y="6"/>
                      </a:lnTo>
                      <a:lnTo>
                        <a:pt x="1" y="87"/>
                      </a:lnTo>
                      <a:close/>
                    </a:path>
                  </a:pathLst>
                </a:custGeom>
                <a:solidFill>
                  <a:srgbClr val="77C3C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204">
                  <a:extLst>
                    <a:ext uri="{FF2B5EF4-FFF2-40B4-BE49-F238E27FC236}">
                      <a16:creationId xmlns:a16="http://schemas.microsoft.com/office/drawing/2014/main" id="{8F3F6BC0-8974-82B8-523E-362C97FE72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1476" y="3975100"/>
                  <a:ext cx="501650" cy="138113"/>
                </a:xfrm>
                <a:custGeom>
                  <a:avLst/>
                  <a:gdLst>
                    <a:gd name="T0" fmla="*/ 1 w 316"/>
                    <a:gd name="T1" fmla="*/ 87 h 87"/>
                    <a:gd name="T2" fmla="*/ 0 w 316"/>
                    <a:gd name="T3" fmla="*/ 81 h 87"/>
                    <a:gd name="T4" fmla="*/ 314 w 316"/>
                    <a:gd name="T5" fmla="*/ 0 h 87"/>
                    <a:gd name="T6" fmla="*/ 316 w 316"/>
                    <a:gd name="T7" fmla="*/ 6 h 87"/>
                    <a:gd name="T8" fmla="*/ 1 w 316"/>
                    <a:gd name="T9" fmla="*/ 87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87">
                      <a:moveTo>
                        <a:pt x="1" y="87"/>
                      </a:moveTo>
                      <a:lnTo>
                        <a:pt x="0" y="81"/>
                      </a:lnTo>
                      <a:lnTo>
                        <a:pt x="314" y="0"/>
                      </a:lnTo>
                      <a:lnTo>
                        <a:pt x="316" y="6"/>
                      </a:lnTo>
                      <a:lnTo>
                        <a:pt x="1" y="87"/>
                      </a:lnTo>
                      <a:close/>
                    </a:path>
                  </a:pathLst>
                </a:custGeom>
                <a:solidFill>
                  <a:srgbClr val="77C3C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206">
                  <a:extLst>
                    <a:ext uri="{FF2B5EF4-FFF2-40B4-BE49-F238E27FC236}">
                      <a16:creationId xmlns:a16="http://schemas.microsoft.com/office/drawing/2014/main" id="{F3FD20E8-0D22-D55A-80C8-0DBB9805AD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4175" y="4027488"/>
                  <a:ext cx="503238" cy="138113"/>
                </a:xfrm>
                <a:custGeom>
                  <a:avLst/>
                  <a:gdLst>
                    <a:gd name="T0" fmla="*/ 2 w 317"/>
                    <a:gd name="T1" fmla="*/ 87 h 87"/>
                    <a:gd name="T2" fmla="*/ 0 w 317"/>
                    <a:gd name="T3" fmla="*/ 81 h 87"/>
                    <a:gd name="T4" fmla="*/ 315 w 317"/>
                    <a:gd name="T5" fmla="*/ 0 h 87"/>
                    <a:gd name="T6" fmla="*/ 317 w 317"/>
                    <a:gd name="T7" fmla="*/ 6 h 87"/>
                    <a:gd name="T8" fmla="*/ 2 w 317"/>
                    <a:gd name="T9" fmla="*/ 87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7" h="87">
                      <a:moveTo>
                        <a:pt x="2" y="87"/>
                      </a:moveTo>
                      <a:lnTo>
                        <a:pt x="0" y="81"/>
                      </a:lnTo>
                      <a:lnTo>
                        <a:pt x="315" y="0"/>
                      </a:lnTo>
                      <a:lnTo>
                        <a:pt x="317" y="6"/>
                      </a:lnTo>
                      <a:lnTo>
                        <a:pt x="2" y="87"/>
                      </a:lnTo>
                      <a:close/>
                    </a:path>
                  </a:pathLst>
                </a:custGeom>
                <a:solidFill>
                  <a:srgbClr val="77C3C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207">
                  <a:extLst>
                    <a:ext uri="{FF2B5EF4-FFF2-40B4-BE49-F238E27FC236}">
                      <a16:creationId xmlns:a16="http://schemas.microsoft.com/office/drawing/2014/main" id="{0529452B-AA0F-5B38-EDC5-1F70471E7D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463" y="4079875"/>
                  <a:ext cx="501650" cy="139700"/>
                </a:xfrm>
                <a:custGeom>
                  <a:avLst/>
                  <a:gdLst>
                    <a:gd name="T0" fmla="*/ 1 w 316"/>
                    <a:gd name="T1" fmla="*/ 88 h 88"/>
                    <a:gd name="T2" fmla="*/ 0 w 316"/>
                    <a:gd name="T3" fmla="*/ 82 h 88"/>
                    <a:gd name="T4" fmla="*/ 314 w 316"/>
                    <a:gd name="T5" fmla="*/ 0 h 88"/>
                    <a:gd name="T6" fmla="*/ 316 w 316"/>
                    <a:gd name="T7" fmla="*/ 6 h 88"/>
                    <a:gd name="T8" fmla="*/ 1 w 316"/>
                    <a:gd name="T9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88">
                      <a:moveTo>
                        <a:pt x="1" y="88"/>
                      </a:moveTo>
                      <a:lnTo>
                        <a:pt x="0" y="82"/>
                      </a:lnTo>
                      <a:lnTo>
                        <a:pt x="314" y="0"/>
                      </a:lnTo>
                      <a:lnTo>
                        <a:pt x="316" y="6"/>
                      </a:lnTo>
                      <a:lnTo>
                        <a:pt x="1" y="88"/>
                      </a:lnTo>
                      <a:close/>
                    </a:path>
                  </a:pathLst>
                </a:custGeom>
                <a:solidFill>
                  <a:srgbClr val="77C3C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208">
                  <a:extLst>
                    <a:ext uri="{FF2B5EF4-FFF2-40B4-BE49-F238E27FC236}">
                      <a16:creationId xmlns:a16="http://schemas.microsoft.com/office/drawing/2014/main" id="{71D6861E-D2BF-68B6-A052-D7EC73DFA7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163" y="4132263"/>
                  <a:ext cx="503238" cy="138113"/>
                </a:xfrm>
                <a:custGeom>
                  <a:avLst/>
                  <a:gdLst>
                    <a:gd name="T0" fmla="*/ 2 w 317"/>
                    <a:gd name="T1" fmla="*/ 87 h 87"/>
                    <a:gd name="T2" fmla="*/ 0 w 317"/>
                    <a:gd name="T3" fmla="*/ 81 h 87"/>
                    <a:gd name="T4" fmla="*/ 315 w 317"/>
                    <a:gd name="T5" fmla="*/ 0 h 87"/>
                    <a:gd name="T6" fmla="*/ 317 w 317"/>
                    <a:gd name="T7" fmla="*/ 6 h 87"/>
                    <a:gd name="T8" fmla="*/ 2 w 317"/>
                    <a:gd name="T9" fmla="*/ 87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7" h="87">
                      <a:moveTo>
                        <a:pt x="2" y="87"/>
                      </a:moveTo>
                      <a:lnTo>
                        <a:pt x="0" y="81"/>
                      </a:lnTo>
                      <a:lnTo>
                        <a:pt x="315" y="0"/>
                      </a:lnTo>
                      <a:lnTo>
                        <a:pt x="317" y="6"/>
                      </a:lnTo>
                      <a:lnTo>
                        <a:pt x="2" y="87"/>
                      </a:lnTo>
                      <a:close/>
                    </a:path>
                  </a:pathLst>
                </a:custGeom>
                <a:solidFill>
                  <a:srgbClr val="77C3C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209">
                  <a:extLst>
                    <a:ext uri="{FF2B5EF4-FFF2-40B4-BE49-F238E27FC236}">
                      <a16:creationId xmlns:a16="http://schemas.microsoft.com/office/drawing/2014/main" id="{01F21D33-9461-6E09-5932-341214F7DD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5450" y="4184650"/>
                  <a:ext cx="501650" cy="139700"/>
                </a:xfrm>
                <a:custGeom>
                  <a:avLst/>
                  <a:gdLst>
                    <a:gd name="T0" fmla="*/ 2 w 316"/>
                    <a:gd name="T1" fmla="*/ 88 h 88"/>
                    <a:gd name="T2" fmla="*/ 0 w 316"/>
                    <a:gd name="T3" fmla="*/ 82 h 88"/>
                    <a:gd name="T4" fmla="*/ 315 w 316"/>
                    <a:gd name="T5" fmla="*/ 0 h 88"/>
                    <a:gd name="T6" fmla="*/ 316 w 316"/>
                    <a:gd name="T7" fmla="*/ 6 h 88"/>
                    <a:gd name="T8" fmla="*/ 2 w 316"/>
                    <a:gd name="T9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88">
                      <a:moveTo>
                        <a:pt x="2" y="88"/>
                      </a:moveTo>
                      <a:lnTo>
                        <a:pt x="0" y="82"/>
                      </a:lnTo>
                      <a:lnTo>
                        <a:pt x="315" y="0"/>
                      </a:lnTo>
                      <a:lnTo>
                        <a:pt x="316" y="6"/>
                      </a:lnTo>
                      <a:lnTo>
                        <a:pt x="2" y="88"/>
                      </a:lnTo>
                      <a:close/>
                    </a:path>
                  </a:pathLst>
                </a:custGeom>
                <a:solidFill>
                  <a:srgbClr val="77C3C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210">
                  <a:extLst>
                    <a:ext uri="{FF2B5EF4-FFF2-40B4-BE49-F238E27FC236}">
                      <a16:creationId xmlns:a16="http://schemas.microsoft.com/office/drawing/2014/main" id="{5026AB5E-B4A1-BA1F-F573-4FC3865F03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150" y="4237038"/>
                  <a:ext cx="503238" cy="138113"/>
                </a:xfrm>
                <a:custGeom>
                  <a:avLst/>
                  <a:gdLst>
                    <a:gd name="T0" fmla="*/ 2 w 317"/>
                    <a:gd name="T1" fmla="*/ 87 h 87"/>
                    <a:gd name="T2" fmla="*/ 0 w 317"/>
                    <a:gd name="T3" fmla="*/ 81 h 87"/>
                    <a:gd name="T4" fmla="*/ 315 w 317"/>
                    <a:gd name="T5" fmla="*/ 0 h 87"/>
                    <a:gd name="T6" fmla="*/ 317 w 317"/>
                    <a:gd name="T7" fmla="*/ 6 h 87"/>
                    <a:gd name="T8" fmla="*/ 2 w 317"/>
                    <a:gd name="T9" fmla="*/ 87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7" h="87">
                      <a:moveTo>
                        <a:pt x="2" y="87"/>
                      </a:moveTo>
                      <a:lnTo>
                        <a:pt x="0" y="81"/>
                      </a:lnTo>
                      <a:lnTo>
                        <a:pt x="315" y="0"/>
                      </a:lnTo>
                      <a:lnTo>
                        <a:pt x="317" y="6"/>
                      </a:lnTo>
                      <a:lnTo>
                        <a:pt x="2" y="87"/>
                      </a:lnTo>
                      <a:close/>
                    </a:path>
                  </a:pathLst>
                </a:custGeom>
                <a:solidFill>
                  <a:srgbClr val="77C3C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211">
                  <a:extLst>
                    <a:ext uri="{FF2B5EF4-FFF2-40B4-BE49-F238E27FC236}">
                      <a16:creationId xmlns:a16="http://schemas.microsoft.com/office/drawing/2014/main" id="{E53F4CB9-6A8C-A304-3C75-64E4BD4BC6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2663" y="3481388"/>
                  <a:ext cx="503238" cy="138113"/>
                </a:xfrm>
                <a:custGeom>
                  <a:avLst/>
                  <a:gdLst>
                    <a:gd name="T0" fmla="*/ 2 w 317"/>
                    <a:gd name="T1" fmla="*/ 87 h 87"/>
                    <a:gd name="T2" fmla="*/ 0 w 317"/>
                    <a:gd name="T3" fmla="*/ 81 h 87"/>
                    <a:gd name="T4" fmla="*/ 315 w 317"/>
                    <a:gd name="T5" fmla="*/ 0 h 87"/>
                    <a:gd name="T6" fmla="*/ 317 w 317"/>
                    <a:gd name="T7" fmla="*/ 6 h 87"/>
                    <a:gd name="T8" fmla="*/ 2 w 317"/>
                    <a:gd name="T9" fmla="*/ 87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7" h="87">
                      <a:moveTo>
                        <a:pt x="2" y="87"/>
                      </a:moveTo>
                      <a:lnTo>
                        <a:pt x="0" y="81"/>
                      </a:lnTo>
                      <a:lnTo>
                        <a:pt x="315" y="0"/>
                      </a:lnTo>
                      <a:lnTo>
                        <a:pt x="317" y="6"/>
                      </a:lnTo>
                      <a:lnTo>
                        <a:pt x="2" y="87"/>
                      </a:lnTo>
                      <a:close/>
                    </a:path>
                  </a:pathLst>
                </a:custGeom>
                <a:solidFill>
                  <a:srgbClr val="77C3C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212">
                  <a:extLst>
                    <a:ext uri="{FF2B5EF4-FFF2-40B4-BE49-F238E27FC236}">
                      <a16:creationId xmlns:a16="http://schemas.microsoft.com/office/drawing/2014/main" id="{22351D43-D3C0-325B-B8E3-B355E9FBAC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6950" y="3532188"/>
                  <a:ext cx="501650" cy="139700"/>
                </a:xfrm>
                <a:custGeom>
                  <a:avLst/>
                  <a:gdLst>
                    <a:gd name="T0" fmla="*/ 2 w 316"/>
                    <a:gd name="T1" fmla="*/ 88 h 88"/>
                    <a:gd name="T2" fmla="*/ 0 w 316"/>
                    <a:gd name="T3" fmla="*/ 82 h 88"/>
                    <a:gd name="T4" fmla="*/ 315 w 316"/>
                    <a:gd name="T5" fmla="*/ 0 h 88"/>
                    <a:gd name="T6" fmla="*/ 316 w 316"/>
                    <a:gd name="T7" fmla="*/ 6 h 88"/>
                    <a:gd name="T8" fmla="*/ 2 w 316"/>
                    <a:gd name="T9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88">
                      <a:moveTo>
                        <a:pt x="2" y="88"/>
                      </a:moveTo>
                      <a:lnTo>
                        <a:pt x="0" y="82"/>
                      </a:lnTo>
                      <a:lnTo>
                        <a:pt x="315" y="0"/>
                      </a:lnTo>
                      <a:lnTo>
                        <a:pt x="316" y="6"/>
                      </a:lnTo>
                      <a:lnTo>
                        <a:pt x="2" y="88"/>
                      </a:lnTo>
                      <a:close/>
                    </a:path>
                  </a:pathLst>
                </a:custGeom>
                <a:solidFill>
                  <a:srgbClr val="77C3C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213">
                  <a:extLst>
                    <a:ext uri="{FF2B5EF4-FFF2-40B4-BE49-F238E27FC236}">
                      <a16:creationId xmlns:a16="http://schemas.microsoft.com/office/drawing/2014/main" id="{4C4A4CEA-819E-A890-BC2A-09D1738A0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1238" y="3586163"/>
                  <a:ext cx="501650" cy="138113"/>
                </a:xfrm>
                <a:custGeom>
                  <a:avLst/>
                  <a:gdLst>
                    <a:gd name="T0" fmla="*/ 1 w 316"/>
                    <a:gd name="T1" fmla="*/ 87 h 87"/>
                    <a:gd name="T2" fmla="*/ 0 w 316"/>
                    <a:gd name="T3" fmla="*/ 81 h 87"/>
                    <a:gd name="T4" fmla="*/ 314 w 316"/>
                    <a:gd name="T5" fmla="*/ 0 h 87"/>
                    <a:gd name="T6" fmla="*/ 316 w 316"/>
                    <a:gd name="T7" fmla="*/ 6 h 87"/>
                    <a:gd name="T8" fmla="*/ 1 w 316"/>
                    <a:gd name="T9" fmla="*/ 87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87">
                      <a:moveTo>
                        <a:pt x="1" y="87"/>
                      </a:moveTo>
                      <a:lnTo>
                        <a:pt x="0" y="81"/>
                      </a:lnTo>
                      <a:lnTo>
                        <a:pt x="314" y="0"/>
                      </a:lnTo>
                      <a:lnTo>
                        <a:pt x="316" y="6"/>
                      </a:lnTo>
                      <a:lnTo>
                        <a:pt x="1" y="87"/>
                      </a:lnTo>
                      <a:close/>
                    </a:path>
                  </a:pathLst>
                </a:custGeom>
                <a:solidFill>
                  <a:srgbClr val="77C3C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214">
                  <a:extLst>
                    <a:ext uri="{FF2B5EF4-FFF2-40B4-BE49-F238E27FC236}">
                      <a16:creationId xmlns:a16="http://schemas.microsoft.com/office/drawing/2014/main" id="{E6F8FFF2-38BB-A156-363F-A77BC00A9D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3938" y="3636963"/>
                  <a:ext cx="503238" cy="139700"/>
                </a:xfrm>
                <a:custGeom>
                  <a:avLst/>
                  <a:gdLst>
                    <a:gd name="T0" fmla="*/ 2 w 317"/>
                    <a:gd name="T1" fmla="*/ 88 h 88"/>
                    <a:gd name="T2" fmla="*/ 0 w 317"/>
                    <a:gd name="T3" fmla="*/ 82 h 88"/>
                    <a:gd name="T4" fmla="*/ 315 w 317"/>
                    <a:gd name="T5" fmla="*/ 0 h 88"/>
                    <a:gd name="T6" fmla="*/ 317 w 317"/>
                    <a:gd name="T7" fmla="*/ 6 h 88"/>
                    <a:gd name="T8" fmla="*/ 2 w 317"/>
                    <a:gd name="T9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7" h="88">
                      <a:moveTo>
                        <a:pt x="2" y="88"/>
                      </a:moveTo>
                      <a:lnTo>
                        <a:pt x="0" y="82"/>
                      </a:lnTo>
                      <a:lnTo>
                        <a:pt x="315" y="0"/>
                      </a:lnTo>
                      <a:lnTo>
                        <a:pt x="317" y="6"/>
                      </a:lnTo>
                      <a:lnTo>
                        <a:pt x="2" y="88"/>
                      </a:lnTo>
                      <a:close/>
                    </a:path>
                  </a:pathLst>
                </a:custGeom>
                <a:solidFill>
                  <a:srgbClr val="77C3C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215">
                  <a:extLst>
                    <a:ext uri="{FF2B5EF4-FFF2-40B4-BE49-F238E27FC236}">
                      <a16:creationId xmlns:a16="http://schemas.microsoft.com/office/drawing/2014/main" id="{D8432EFA-5048-76FB-6A88-20ADED1F89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8225" y="3690938"/>
                  <a:ext cx="501650" cy="138113"/>
                </a:xfrm>
                <a:custGeom>
                  <a:avLst/>
                  <a:gdLst>
                    <a:gd name="T0" fmla="*/ 1 w 316"/>
                    <a:gd name="T1" fmla="*/ 87 h 87"/>
                    <a:gd name="T2" fmla="*/ 0 w 316"/>
                    <a:gd name="T3" fmla="*/ 81 h 87"/>
                    <a:gd name="T4" fmla="*/ 314 w 316"/>
                    <a:gd name="T5" fmla="*/ 0 h 87"/>
                    <a:gd name="T6" fmla="*/ 316 w 316"/>
                    <a:gd name="T7" fmla="*/ 6 h 87"/>
                    <a:gd name="T8" fmla="*/ 1 w 316"/>
                    <a:gd name="T9" fmla="*/ 87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87">
                      <a:moveTo>
                        <a:pt x="1" y="87"/>
                      </a:moveTo>
                      <a:lnTo>
                        <a:pt x="0" y="81"/>
                      </a:lnTo>
                      <a:lnTo>
                        <a:pt x="314" y="0"/>
                      </a:lnTo>
                      <a:lnTo>
                        <a:pt x="316" y="6"/>
                      </a:lnTo>
                      <a:lnTo>
                        <a:pt x="1" y="87"/>
                      </a:lnTo>
                      <a:close/>
                    </a:path>
                  </a:pathLst>
                </a:custGeom>
                <a:solidFill>
                  <a:srgbClr val="77C3C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216">
                  <a:extLst>
                    <a:ext uri="{FF2B5EF4-FFF2-40B4-BE49-F238E27FC236}">
                      <a16:creationId xmlns:a16="http://schemas.microsoft.com/office/drawing/2014/main" id="{D91F7DF0-2D17-FA0C-DE7E-1FE51F81FF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0925" y="3741738"/>
                  <a:ext cx="503238" cy="139700"/>
                </a:xfrm>
                <a:custGeom>
                  <a:avLst/>
                  <a:gdLst>
                    <a:gd name="T0" fmla="*/ 2 w 317"/>
                    <a:gd name="T1" fmla="*/ 88 h 88"/>
                    <a:gd name="T2" fmla="*/ 0 w 317"/>
                    <a:gd name="T3" fmla="*/ 82 h 88"/>
                    <a:gd name="T4" fmla="*/ 315 w 317"/>
                    <a:gd name="T5" fmla="*/ 0 h 88"/>
                    <a:gd name="T6" fmla="*/ 317 w 317"/>
                    <a:gd name="T7" fmla="*/ 6 h 88"/>
                    <a:gd name="T8" fmla="*/ 2 w 317"/>
                    <a:gd name="T9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7" h="88">
                      <a:moveTo>
                        <a:pt x="2" y="88"/>
                      </a:moveTo>
                      <a:lnTo>
                        <a:pt x="0" y="82"/>
                      </a:lnTo>
                      <a:lnTo>
                        <a:pt x="315" y="0"/>
                      </a:lnTo>
                      <a:lnTo>
                        <a:pt x="317" y="6"/>
                      </a:lnTo>
                      <a:lnTo>
                        <a:pt x="2" y="88"/>
                      </a:lnTo>
                      <a:close/>
                    </a:path>
                  </a:pathLst>
                </a:custGeom>
                <a:solidFill>
                  <a:srgbClr val="77C3C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217">
                  <a:extLst>
                    <a:ext uri="{FF2B5EF4-FFF2-40B4-BE49-F238E27FC236}">
                      <a16:creationId xmlns:a16="http://schemas.microsoft.com/office/drawing/2014/main" id="{82928055-DB23-3018-4462-8E72F813D3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5213" y="3795713"/>
                  <a:ext cx="501650" cy="138113"/>
                </a:xfrm>
                <a:custGeom>
                  <a:avLst/>
                  <a:gdLst>
                    <a:gd name="T0" fmla="*/ 2 w 316"/>
                    <a:gd name="T1" fmla="*/ 87 h 87"/>
                    <a:gd name="T2" fmla="*/ 0 w 316"/>
                    <a:gd name="T3" fmla="*/ 81 h 87"/>
                    <a:gd name="T4" fmla="*/ 315 w 316"/>
                    <a:gd name="T5" fmla="*/ 0 h 87"/>
                    <a:gd name="T6" fmla="*/ 316 w 316"/>
                    <a:gd name="T7" fmla="*/ 6 h 87"/>
                    <a:gd name="T8" fmla="*/ 2 w 316"/>
                    <a:gd name="T9" fmla="*/ 87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87">
                      <a:moveTo>
                        <a:pt x="2" y="87"/>
                      </a:moveTo>
                      <a:lnTo>
                        <a:pt x="0" y="81"/>
                      </a:lnTo>
                      <a:lnTo>
                        <a:pt x="315" y="0"/>
                      </a:lnTo>
                      <a:lnTo>
                        <a:pt x="316" y="6"/>
                      </a:lnTo>
                      <a:lnTo>
                        <a:pt x="2" y="87"/>
                      </a:lnTo>
                      <a:close/>
                    </a:path>
                  </a:pathLst>
                </a:custGeom>
                <a:solidFill>
                  <a:srgbClr val="77C3C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218">
                  <a:extLst>
                    <a:ext uri="{FF2B5EF4-FFF2-40B4-BE49-F238E27FC236}">
                      <a16:creationId xmlns:a16="http://schemas.microsoft.com/office/drawing/2014/main" id="{9623B870-26FB-26B9-C920-09D75597B9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7913" y="3846513"/>
                  <a:ext cx="503238" cy="139700"/>
                </a:xfrm>
                <a:custGeom>
                  <a:avLst/>
                  <a:gdLst>
                    <a:gd name="T0" fmla="*/ 2 w 317"/>
                    <a:gd name="T1" fmla="*/ 88 h 88"/>
                    <a:gd name="T2" fmla="*/ 0 w 317"/>
                    <a:gd name="T3" fmla="*/ 82 h 88"/>
                    <a:gd name="T4" fmla="*/ 315 w 317"/>
                    <a:gd name="T5" fmla="*/ 0 h 88"/>
                    <a:gd name="T6" fmla="*/ 317 w 317"/>
                    <a:gd name="T7" fmla="*/ 6 h 88"/>
                    <a:gd name="T8" fmla="*/ 2 w 317"/>
                    <a:gd name="T9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7" h="88">
                      <a:moveTo>
                        <a:pt x="2" y="88"/>
                      </a:moveTo>
                      <a:lnTo>
                        <a:pt x="0" y="82"/>
                      </a:lnTo>
                      <a:lnTo>
                        <a:pt x="315" y="0"/>
                      </a:lnTo>
                      <a:lnTo>
                        <a:pt x="317" y="6"/>
                      </a:lnTo>
                      <a:lnTo>
                        <a:pt x="2" y="88"/>
                      </a:lnTo>
                      <a:close/>
                    </a:path>
                  </a:pathLst>
                </a:custGeom>
                <a:solidFill>
                  <a:srgbClr val="77C3C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219">
                  <a:extLst>
                    <a:ext uri="{FF2B5EF4-FFF2-40B4-BE49-F238E27FC236}">
                      <a16:creationId xmlns:a16="http://schemas.microsoft.com/office/drawing/2014/main" id="{8CF5A250-B3BE-934F-4AD8-2ED7699D6B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2200" y="3900488"/>
                  <a:ext cx="501650" cy="138113"/>
                </a:xfrm>
                <a:custGeom>
                  <a:avLst/>
                  <a:gdLst>
                    <a:gd name="T0" fmla="*/ 2 w 316"/>
                    <a:gd name="T1" fmla="*/ 87 h 87"/>
                    <a:gd name="T2" fmla="*/ 0 w 316"/>
                    <a:gd name="T3" fmla="*/ 81 h 87"/>
                    <a:gd name="T4" fmla="*/ 315 w 316"/>
                    <a:gd name="T5" fmla="*/ 0 h 87"/>
                    <a:gd name="T6" fmla="*/ 316 w 316"/>
                    <a:gd name="T7" fmla="*/ 6 h 87"/>
                    <a:gd name="T8" fmla="*/ 2 w 316"/>
                    <a:gd name="T9" fmla="*/ 87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87">
                      <a:moveTo>
                        <a:pt x="2" y="87"/>
                      </a:moveTo>
                      <a:lnTo>
                        <a:pt x="0" y="81"/>
                      </a:lnTo>
                      <a:lnTo>
                        <a:pt x="315" y="0"/>
                      </a:lnTo>
                      <a:lnTo>
                        <a:pt x="316" y="6"/>
                      </a:lnTo>
                      <a:lnTo>
                        <a:pt x="2" y="87"/>
                      </a:lnTo>
                      <a:close/>
                    </a:path>
                  </a:pathLst>
                </a:custGeom>
                <a:solidFill>
                  <a:srgbClr val="77C3C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220">
                  <a:extLst>
                    <a:ext uri="{FF2B5EF4-FFF2-40B4-BE49-F238E27FC236}">
                      <a16:creationId xmlns:a16="http://schemas.microsoft.com/office/drawing/2014/main" id="{D553AA93-3F4C-4D70-7D06-40246FF70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488" y="3951288"/>
                  <a:ext cx="501650" cy="139700"/>
                </a:xfrm>
                <a:custGeom>
                  <a:avLst/>
                  <a:gdLst>
                    <a:gd name="T0" fmla="*/ 1 w 316"/>
                    <a:gd name="T1" fmla="*/ 88 h 88"/>
                    <a:gd name="T2" fmla="*/ 0 w 316"/>
                    <a:gd name="T3" fmla="*/ 82 h 88"/>
                    <a:gd name="T4" fmla="*/ 314 w 316"/>
                    <a:gd name="T5" fmla="*/ 0 h 88"/>
                    <a:gd name="T6" fmla="*/ 316 w 316"/>
                    <a:gd name="T7" fmla="*/ 6 h 88"/>
                    <a:gd name="T8" fmla="*/ 1 w 316"/>
                    <a:gd name="T9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88">
                      <a:moveTo>
                        <a:pt x="1" y="88"/>
                      </a:moveTo>
                      <a:lnTo>
                        <a:pt x="0" y="82"/>
                      </a:lnTo>
                      <a:lnTo>
                        <a:pt x="314" y="0"/>
                      </a:lnTo>
                      <a:lnTo>
                        <a:pt x="316" y="6"/>
                      </a:lnTo>
                      <a:lnTo>
                        <a:pt x="1" y="88"/>
                      </a:lnTo>
                      <a:close/>
                    </a:path>
                  </a:pathLst>
                </a:custGeom>
                <a:solidFill>
                  <a:srgbClr val="77C3C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221">
                  <a:extLst>
                    <a:ext uri="{FF2B5EF4-FFF2-40B4-BE49-F238E27FC236}">
                      <a16:creationId xmlns:a16="http://schemas.microsoft.com/office/drawing/2014/main" id="{874148D1-7FE9-FC0A-5261-AE073508A9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9188" y="4005263"/>
                  <a:ext cx="503238" cy="138113"/>
                </a:xfrm>
                <a:custGeom>
                  <a:avLst/>
                  <a:gdLst>
                    <a:gd name="T0" fmla="*/ 2 w 317"/>
                    <a:gd name="T1" fmla="*/ 87 h 87"/>
                    <a:gd name="T2" fmla="*/ 0 w 317"/>
                    <a:gd name="T3" fmla="*/ 81 h 87"/>
                    <a:gd name="T4" fmla="*/ 315 w 317"/>
                    <a:gd name="T5" fmla="*/ 0 h 87"/>
                    <a:gd name="T6" fmla="*/ 317 w 317"/>
                    <a:gd name="T7" fmla="*/ 6 h 87"/>
                    <a:gd name="T8" fmla="*/ 2 w 317"/>
                    <a:gd name="T9" fmla="*/ 87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7" h="87">
                      <a:moveTo>
                        <a:pt x="2" y="87"/>
                      </a:moveTo>
                      <a:lnTo>
                        <a:pt x="0" y="81"/>
                      </a:lnTo>
                      <a:lnTo>
                        <a:pt x="315" y="0"/>
                      </a:lnTo>
                      <a:lnTo>
                        <a:pt x="317" y="6"/>
                      </a:lnTo>
                      <a:lnTo>
                        <a:pt x="2" y="87"/>
                      </a:lnTo>
                      <a:close/>
                    </a:path>
                  </a:pathLst>
                </a:custGeom>
                <a:solidFill>
                  <a:srgbClr val="77C3C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222">
                  <a:extLst>
                    <a:ext uri="{FF2B5EF4-FFF2-40B4-BE49-F238E27FC236}">
                      <a16:creationId xmlns:a16="http://schemas.microsoft.com/office/drawing/2014/main" id="{87742C93-9754-9A4A-E01F-A3430BD0B2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3475" y="4056063"/>
                  <a:ext cx="501650" cy="139700"/>
                </a:xfrm>
                <a:custGeom>
                  <a:avLst/>
                  <a:gdLst>
                    <a:gd name="T0" fmla="*/ 1 w 316"/>
                    <a:gd name="T1" fmla="*/ 88 h 88"/>
                    <a:gd name="T2" fmla="*/ 0 w 316"/>
                    <a:gd name="T3" fmla="*/ 82 h 88"/>
                    <a:gd name="T4" fmla="*/ 315 w 316"/>
                    <a:gd name="T5" fmla="*/ 0 h 88"/>
                    <a:gd name="T6" fmla="*/ 316 w 316"/>
                    <a:gd name="T7" fmla="*/ 6 h 88"/>
                    <a:gd name="T8" fmla="*/ 1 w 316"/>
                    <a:gd name="T9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88">
                      <a:moveTo>
                        <a:pt x="1" y="88"/>
                      </a:moveTo>
                      <a:lnTo>
                        <a:pt x="0" y="82"/>
                      </a:lnTo>
                      <a:lnTo>
                        <a:pt x="315" y="0"/>
                      </a:lnTo>
                      <a:lnTo>
                        <a:pt x="316" y="6"/>
                      </a:lnTo>
                      <a:lnTo>
                        <a:pt x="1" y="88"/>
                      </a:lnTo>
                      <a:close/>
                    </a:path>
                  </a:pathLst>
                </a:custGeom>
                <a:solidFill>
                  <a:srgbClr val="77C3C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223">
                  <a:extLst>
                    <a:ext uri="{FF2B5EF4-FFF2-40B4-BE49-F238E27FC236}">
                      <a16:creationId xmlns:a16="http://schemas.microsoft.com/office/drawing/2014/main" id="{626DA17B-8027-635A-F99E-FFD6D51396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8175" y="3446463"/>
                  <a:ext cx="401638" cy="1130300"/>
                </a:xfrm>
                <a:custGeom>
                  <a:avLst/>
                  <a:gdLst>
                    <a:gd name="T0" fmla="*/ 253 w 253"/>
                    <a:gd name="T1" fmla="*/ 693 h 712"/>
                    <a:gd name="T2" fmla="*/ 211 w 253"/>
                    <a:gd name="T3" fmla="*/ 682 h 712"/>
                    <a:gd name="T4" fmla="*/ 179 w 253"/>
                    <a:gd name="T5" fmla="*/ 712 h 712"/>
                    <a:gd name="T6" fmla="*/ 0 w 253"/>
                    <a:gd name="T7" fmla="*/ 19 h 712"/>
                    <a:gd name="T8" fmla="*/ 37 w 253"/>
                    <a:gd name="T9" fmla="*/ 10 h 712"/>
                    <a:gd name="T10" fmla="*/ 74 w 253"/>
                    <a:gd name="T11" fmla="*/ 0 h 712"/>
                    <a:gd name="T12" fmla="*/ 253 w 253"/>
                    <a:gd name="T13" fmla="*/ 693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3" h="712">
                      <a:moveTo>
                        <a:pt x="253" y="693"/>
                      </a:moveTo>
                      <a:lnTo>
                        <a:pt x="211" y="682"/>
                      </a:lnTo>
                      <a:lnTo>
                        <a:pt x="179" y="712"/>
                      </a:lnTo>
                      <a:lnTo>
                        <a:pt x="0" y="19"/>
                      </a:lnTo>
                      <a:lnTo>
                        <a:pt x="37" y="10"/>
                      </a:lnTo>
                      <a:lnTo>
                        <a:pt x="74" y="0"/>
                      </a:lnTo>
                      <a:lnTo>
                        <a:pt x="253" y="693"/>
                      </a:lnTo>
                      <a:close/>
                    </a:path>
                  </a:pathLst>
                </a:custGeom>
                <a:solidFill>
                  <a:srgbClr val="F0566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224">
                  <a:extLst>
                    <a:ext uri="{FF2B5EF4-FFF2-40B4-BE49-F238E27FC236}">
                      <a16:creationId xmlns:a16="http://schemas.microsoft.com/office/drawing/2014/main" id="{8DBC0327-8F65-01A3-AB54-93FBDA3C31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675" y="4111625"/>
                  <a:ext cx="284163" cy="635000"/>
                </a:xfrm>
                <a:custGeom>
                  <a:avLst/>
                  <a:gdLst>
                    <a:gd name="T0" fmla="*/ 24 w 209"/>
                    <a:gd name="T1" fmla="*/ 32 h 467"/>
                    <a:gd name="T2" fmla="*/ 23 w 209"/>
                    <a:gd name="T3" fmla="*/ 32 h 467"/>
                    <a:gd name="T4" fmla="*/ 16 w 209"/>
                    <a:gd name="T5" fmla="*/ 76 h 467"/>
                    <a:gd name="T6" fmla="*/ 8 w 209"/>
                    <a:gd name="T7" fmla="*/ 126 h 467"/>
                    <a:gd name="T8" fmla="*/ 8 w 209"/>
                    <a:gd name="T9" fmla="*/ 126 h 467"/>
                    <a:gd name="T10" fmla="*/ 0 w 209"/>
                    <a:gd name="T11" fmla="*/ 174 h 467"/>
                    <a:gd name="T12" fmla="*/ 1 w 209"/>
                    <a:gd name="T13" fmla="*/ 174 h 467"/>
                    <a:gd name="T14" fmla="*/ 77 w 209"/>
                    <a:gd name="T15" fmla="*/ 467 h 467"/>
                    <a:gd name="T16" fmla="*/ 187 w 209"/>
                    <a:gd name="T17" fmla="*/ 438 h 467"/>
                    <a:gd name="T18" fmla="*/ 196 w 209"/>
                    <a:gd name="T19" fmla="*/ 302 h 467"/>
                    <a:gd name="T20" fmla="*/ 91 w 209"/>
                    <a:gd name="T21" fmla="*/ 170 h 467"/>
                    <a:gd name="T22" fmla="*/ 95 w 209"/>
                    <a:gd name="T23" fmla="*/ 106 h 467"/>
                    <a:gd name="T24" fmla="*/ 109 w 209"/>
                    <a:gd name="T25" fmla="*/ 103 h 467"/>
                    <a:gd name="T26" fmla="*/ 157 w 209"/>
                    <a:gd name="T27" fmla="*/ 24 h 467"/>
                    <a:gd name="T28" fmla="*/ 152 w 209"/>
                    <a:gd name="T29" fmla="*/ 3 h 467"/>
                    <a:gd name="T30" fmla="*/ 151 w 209"/>
                    <a:gd name="T31" fmla="*/ 0 h 467"/>
                    <a:gd name="T32" fmla="*/ 24 w 209"/>
                    <a:gd name="T33" fmla="*/ 31 h 467"/>
                    <a:gd name="T34" fmla="*/ 24 w 209"/>
                    <a:gd name="T35" fmla="*/ 32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9" h="467">
                      <a:moveTo>
                        <a:pt x="24" y="32"/>
                      </a:move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16" y="76"/>
                        <a:pt x="16" y="76"/>
                        <a:pt x="16" y="76"/>
                      </a:cubicBezTo>
                      <a:cubicBezTo>
                        <a:pt x="8" y="126"/>
                        <a:pt x="8" y="126"/>
                        <a:pt x="8" y="126"/>
                      </a:cubicBezTo>
                      <a:cubicBezTo>
                        <a:pt x="8" y="126"/>
                        <a:pt x="8" y="126"/>
                        <a:pt x="8" y="126"/>
                      </a:cubicBezTo>
                      <a:cubicBezTo>
                        <a:pt x="0" y="174"/>
                        <a:pt x="0" y="174"/>
                        <a:pt x="0" y="174"/>
                      </a:cubicBezTo>
                      <a:cubicBezTo>
                        <a:pt x="1" y="174"/>
                        <a:pt x="1" y="174"/>
                        <a:pt x="1" y="174"/>
                      </a:cubicBezTo>
                      <a:cubicBezTo>
                        <a:pt x="77" y="467"/>
                        <a:pt x="77" y="467"/>
                        <a:pt x="77" y="467"/>
                      </a:cubicBezTo>
                      <a:cubicBezTo>
                        <a:pt x="187" y="438"/>
                        <a:pt x="187" y="438"/>
                        <a:pt x="187" y="438"/>
                      </a:cubicBezTo>
                      <a:cubicBezTo>
                        <a:pt x="205" y="400"/>
                        <a:pt x="209" y="352"/>
                        <a:pt x="196" y="302"/>
                      </a:cubicBezTo>
                      <a:cubicBezTo>
                        <a:pt x="180" y="238"/>
                        <a:pt x="138" y="189"/>
                        <a:pt x="91" y="170"/>
                      </a:cubicBezTo>
                      <a:cubicBezTo>
                        <a:pt x="95" y="106"/>
                        <a:pt x="95" y="106"/>
                        <a:pt x="95" y="106"/>
                      </a:cubicBezTo>
                      <a:cubicBezTo>
                        <a:pt x="109" y="103"/>
                        <a:pt x="109" y="103"/>
                        <a:pt x="109" y="103"/>
                      </a:cubicBezTo>
                      <a:cubicBezTo>
                        <a:pt x="144" y="94"/>
                        <a:pt x="166" y="59"/>
                        <a:pt x="157" y="24"/>
                      </a:cubicBezTo>
                      <a:cubicBezTo>
                        <a:pt x="152" y="3"/>
                        <a:pt x="152" y="3"/>
                        <a:pt x="152" y="3"/>
                      </a:cubicBezTo>
                      <a:cubicBezTo>
                        <a:pt x="152" y="2"/>
                        <a:pt x="152" y="1"/>
                        <a:pt x="151" y="0"/>
                      </a:cubicBezTo>
                      <a:cubicBezTo>
                        <a:pt x="24" y="31"/>
                        <a:pt x="24" y="31"/>
                        <a:pt x="24" y="31"/>
                      </a:cubicBezTo>
                      <a:lnTo>
                        <a:pt x="24" y="32"/>
                      </a:lnTo>
                      <a:close/>
                    </a:path>
                  </a:pathLst>
                </a:custGeom>
                <a:solidFill>
                  <a:srgbClr val="E2C59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5989101-7D78-BBF4-FA6C-38E9FF858B8F}"/>
                </a:ext>
              </a:extLst>
            </p:cNvPr>
            <p:cNvGrpSpPr/>
            <p:nvPr/>
          </p:nvGrpSpPr>
          <p:grpSpPr>
            <a:xfrm>
              <a:off x="1948446" y="2184327"/>
              <a:ext cx="427179" cy="315485"/>
              <a:chOff x="2255838" y="2954338"/>
              <a:chExt cx="346075" cy="255587"/>
            </a:xfrm>
            <a:solidFill>
              <a:srgbClr val="595959"/>
            </a:solidFill>
          </p:grpSpPr>
          <p:sp>
            <p:nvSpPr>
              <p:cNvPr id="154" name="Freeform 227">
                <a:extLst>
                  <a:ext uri="{FF2B5EF4-FFF2-40B4-BE49-F238E27FC236}">
                    <a16:creationId xmlns:a16="http://schemas.microsoft.com/office/drawing/2014/main" id="{A2BDC014-9C38-5E1E-B999-D58E8D9AF7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55838" y="2954338"/>
                <a:ext cx="255588" cy="230188"/>
              </a:xfrm>
              <a:custGeom>
                <a:avLst/>
                <a:gdLst>
                  <a:gd name="T0" fmla="*/ 93 w 187"/>
                  <a:gd name="T1" fmla="*/ 169 h 169"/>
                  <a:gd name="T2" fmla="*/ 93 w 187"/>
                  <a:gd name="T3" fmla="*/ 169 h 169"/>
                  <a:gd name="T4" fmla="*/ 12 w 187"/>
                  <a:gd name="T5" fmla="*/ 106 h 169"/>
                  <a:gd name="T6" fmla="*/ 72 w 187"/>
                  <a:gd name="T7" fmla="*/ 3 h 169"/>
                  <a:gd name="T8" fmla="*/ 93 w 187"/>
                  <a:gd name="T9" fmla="*/ 0 h 169"/>
                  <a:gd name="T10" fmla="*/ 175 w 187"/>
                  <a:gd name="T11" fmla="*/ 63 h 169"/>
                  <a:gd name="T12" fmla="*/ 115 w 187"/>
                  <a:gd name="T13" fmla="*/ 166 h 169"/>
                  <a:gd name="T14" fmla="*/ 93 w 187"/>
                  <a:gd name="T15" fmla="*/ 169 h 169"/>
                  <a:gd name="T16" fmla="*/ 93 w 187"/>
                  <a:gd name="T17" fmla="*/ 12 h 169"/>
                  <a:gd name="T18" fmla="*/ 75 w 187"/>
                  <a:gd name="T19" fmla="*/ 14 h 169"/>
                  <a:gd name="T20" fmla="*/ 23 w 187"/>
                  <a:gd name="T21" fmla="*/ 103 h 169"/>
                  <a:gd name="T22" fmla="*/ 93 w 187"/>
                  <a:gd name="T23" fmla="*/ 157 h 169"/>
                  <a:gd name="T24" fmla="*/ 93 w 187"/>
                  <a:gd name="T25" fmla="*/ 157 h 169"/>
                  <a:gd name="T26" fmla="*/ 112 w 187"/>
                  <a:gd name="T27" fmla="*/ 154 h 169"/>
                  <a:gd name="T28" fmla="*/ 164 w 187"/>
                  <a:gd name="T29" fmla="*/ 66 h 169"/>
                  <a:gd name="T30" fmla="*/ 93 w 187"/>
                  <a:gd name="T31" fmla="*/ 12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7" h="169">
                    <a:moveTo>
                      <a:pt x="93" y="169"/>
                    </a:moveTo>
                    <a:cubicBezTo>
                      <a:pt x="93" y="169"/>
                      <a:pt x="93" y="169"/>
                      <a:pt x="93" y="169"/>
                    </a:cubicBezTo>
                    <a:cubicBezTo>
                      <a:pt x="55" y="169"/>
                      <a:pt x="22" y="143"/>
                      <a:pt x="12" y="106"/>
                    </a:cubicBezTo>
                    <a:cubicBezTo>
                      <a:pt x="0" y="61"/>
                      <a:pt x="28" y="15"/>
                      <a:pt x="72" y="3"/>
                    </a:cubicBezTo>
                    <a:cubicBezTo>
                      <a:pt x="79" y="1"/>
                      <a:pt x="86" y="0"/>
                      <a:pt x="93" y="0"/>
                    </a:cubicBezTo>
                    <a:cubicBezTo>
                      <a:pt x="132" y="0"/>
                      <a:pt x="165" y="26"/>
                      <a:pt x="175" y="63"/>
                    </a:cubicBezTo>
                    <a:cubicBezTo>
                      <a:pt x="187" y="108"/>
                      <a:pt x="159" y="154"/>
                      <a:pt x="115" y="166"/>
                    </a:cubicBezTo>
                    <a:cubicBezTo>
                      <a:pt x="108" y="168"/>
                      <a:pt x="101" y="169"/>
                      <a:pt x="93" y="169"/>
                    </a:cubicBezTo>
                    <a:close/>
                    <a:moveTo>
                      <a:pt x="93" y="12"/>
                    </a:moveTo>
                    <a:cubicBezTo>
                      <a:pt x="87" y="12"/>
                      <a:pt x="81" y="13"/>
                      <a:pt x="75" y="14"/>
                    </a:cubicBezTo>
                    <a:cubicBezTo>
                      <a:pt x="37" y="24"/>
                      <a:pt x="13" y="64"/>
                      <a:pt x="23" y="103"/>
                    </a:cubicBezTo>
                    <a:cubicBezTo>
                      <a:pt x="32" y="134"/>
                      <a:pt x="61" y="157"/>
                      <a:pt x="93" y="157"/>
                    </a:cubicBezTo>
                    <a:cubicBezTo>
                      <a:pt x="93" y="157"/>
                      <a:pt x="93" y="157"/>
                      <a:pt x="93" y="157"/>
                    </a:cubicBezTo>
                    <a:cubicBezTo>
                      <a:pt x="100" y="157"/>
                      <a:pt x="106" y="156"/>
                      <a:pt x="112" y="154"/>
                    </a:cubicBezTo>
                    <a:cubicBezTo>
                      <a:pt x="150" y="144"/>
                      <a:pt x="174" y="105"/>
                      <a:pt x="164" y="66"/>
                    </a:cubicBezTo>
                    <a:cubicBezTo>
                      <a:pt x="155" y="34"/>
                      <a:pt x="126" y="12"/>
                      <a:pt x="93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154F8467-A6BC-3A2C-D8A1-552EFAAA1DE7}"/>
                  </a:ext>
                </a:extLst>
              </p:cNvPr>
              <p:cNvGrpSpPr/>
              <p:nvPr/>
            </p:nvGrpSpPr>
            <p:grpSpPr>
              <a:xfrm>
                <a:off x="2301875" y="2994025"/>
                <a:ext cx="300038" cy="215900"/>
                <a:chOff x="2301875" y="2994025"/>
                <a:chExt cx="300038" cy="215900"/>
              </a:xfrm>
              <a:grpFill/>
            </p:grpSpPr>
            <p:sp>
              <p:nvSpPr>
                <p:cNvPr id="156" name="Freeform 228">
                  <a:extLst>
                    <a:ext uri="{FF2B5EF4-FFF2-40B4-BE49-F238E27FC236}">
                      <a16:creationId xmlns:a16="http://schemas.microsoft.com/office/drawing/2014/main" id="{832E91DF-41DF-3855-1A92-A4D2570D1E5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01875" y="2994025"/>
                  <a:ext cx="157163" cy="149225"/>
                </a:xfrm>
                <a:custGeom>
                  <a:avLst/>
                  <a:gdLst>
                    <a:gd name="T0" fmla="*/ 59 w 115"/>
                    <a:gd name="T1" fmla="*/ 109 h 109"/>
                    <a:gd name="T2" fmla="*/ 7 w 115"/>
                    <a:gd name="T3" fmla="*/ 68 h 109"/>
                    <a:gd name="T4" fmla="*/ 46 w 115"/>
                    <a:gd name="T5" fmla="*/ 2 h 109"/>
                    <a:gd name="T6" fmla="*/ 60 w 115"/>
                    <a:gd name="T7" fmla="*/ 0 h 109"/>
                    <a:gd name="T8" fmla="*/ 112 w 115"/>
                    <a:gd name="T9" fmla="*/ 41 h 109"/>
                    <a:gd name="T10" fmla="*/ 106 w 115"/>
                    <a:gd name="T11" fmla="*/ 82 h 109"/>
                    <a:gd name="T12" fmla="*/ 73 w 115"/>
                    <a:gd name="T13" fmla="*/ 107 h 109"/>
                    <a:gd name="T14" fmla="*/ 59 w 115"/>
                    <a:gd name="T15" fmla="*/ 109 h 109"/>
                    <a:gd name="T16" fmla="*/ 60 w 115"/>
                    <a:gd name="T17" fmla="*/ 8 h 109"/>
                    <a:gd name="T18" fmla="*/ 48 w 115"/>
                    <a:gd name="T19" fmla="*/ 10 h 109"/>
                    <a:gd name="T20" fmla="*/ 15 w 115"/>
                    <a:gd name="T21" fmla="*/ 66 h 109"/>
                    <a:gd name="T22" fmla="*/ 59 w 115"/>
                    <a:gd name="T23" fmla="*/ 101 h 109"/>
                    <a:gd name="T24" fmla="*/ 71 w 115"/>
                    <a:gd name="T25" fmla="*/ 99 h 109"/>
                    <a:gd name="T26" fmla="*/ 99 w 115"/>
                    <a:gd name="T27" fmla="*/ 78 h 109"/>
                    <a:gd name="T28" fmla="*/ 104 w 115"/>
                    <a:gd name="T29" fmla="*/ 43 h 109"/>
                    <a:gd name="T30" fmla="*/ 60 w 115"/>
                    <a:gd name="T31" fmla="*/ 8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5" h="109">
                      <a:moveTo>
                        <a:pt x="59" y="109"/>
                      </a:moveTo>
                      <a:cubicBezTo>
                        <a:pt x="35" y="109"/>
                        <a:pt x="13" y="92"/>
                        <a:pt x="7" y="68"/>
                      </a:cubicBezTo>
                      <a:cubicBezTo>
                        <a:pt x="0" y="39"/>
                        <a:pt x="17" y="10"/>
                        <a:pt x="46" y="2"/>
                      </a:cubicBezTo>
                      <a:cubicBezTo>
                        <a:pt x="50" y="1"/>
                        <a:pt x="55" y="0"/>
                        <a:pt x="60" y="0"/>
                      </a:cubicBezTo>
                      <a:cubicBezTo>
                        <a:pt x="84" y="0"/>
                        <a:pt x="106" y="17"/>
                        <a:pt x="112" y="41"/>
                      </a:cubicBezTo>
                      <a:cubicBezTo>
                        <a:pt x="115" y="55"/>
                        <a:pt x="113" y="69"/>
                        <a:pt x="106" y="82"/>
                      </a:cubicBezTo>
                      <a:cubicBezTo>
                        <a:pt x="99" y="94"/>
                        <a:pt x="87" y="103"/>
                        <a:pt x="73" y="107"/>
                      </a:cubicBezTo>
                      <a:cubicBezTo>
                        <a:pt x="69" y="108"/>
                        <a:pt x="64" y="109"/>
                        <a:pt x="59" y="109"/>
                      </a:cubicBezTo>
                      <a:close/>
                      <a:moveTo>
                        <a:pt x="60" y="8"/>
                      </a:moveTo>
                      <a:cubicBezTo>
                        <a:pt x="56" y="8"/>
                        <a:pt x="52" y="9"/>
                        <a:pt x="48" y="10"/>
                      </a:cubicBezTo>
                      <a:cubicBezTo>
                        <a:pt x="23" y="16"/>
                        <a:pt x="8" y="41"/>
                        <a:pt x="15" y="66"/>
                      </a:cubicBezTo>
                      <a:cubicBezTo>
                        <a:pt x="20" y="86"/>
                        <a:pt x="38" y="101"/>
                        <a:pt x="59" y="101"/>
                      </a:cubicBezTo>
                      <a:cubicBezTo>
                        <a:pt x="63" y="101"/>
                        <a:pt x="67" y="100"/>
                        <a:pt x="71" y="99"/>
                      </a:cubicBezTo>
                      <a:cubicBezTo>
                        <a:pt x="83" y="96"/>
                        <a:pt x="93" y="89"/>
                        <a:pt x="99" y="78"/>
                      </a:cubicBezTo>
                      <a:cubicBezTo>
                        <a:pt x="106" y="67"/>
                        <a:pt x="107" y="55"/>
                        <a:pt x="104" y="43"/>
                      </a:cubicBezTo>
                      <a:cubicBezTo>
                        <a:pt x="99" y="22"/>
                        <a:pt x="81" y="8"/>
                        <a:pt x="6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29">
                  <a:extLst>
                    <a:ext uri="{FF2B5EF4-FFF2-40B4-BE49-F238E27FC236}">
                      <a16:creationId xmlns:a16="http://schemas.microsoft.com/office/drawing/2014/main" id="{DEA4D046-E0FD-B216-FE62-AACE41B4457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490788" y="3117850"/>
                  <a:ext cx="111125" cy="92075"/>
                </a:xfrm>
                <a:custGeom>
                  <a:avLst/>
                  <a:gdLst>
                    <a:gd name="T0" fmla="*/ 55 w 82"/>
                    <a:gd name="T1" fmla="*/ 68 h 68"/>
                    <a:gd name="T2" fmla="*/ 45 w 82"/>
                    <a:gd name="T3" fmla="*/ 65 h 68"/>
                    <a:gd name="T4" fmla="*/ 10 w 82"/>
                    <a:gd name="T5" fmla="*/ 45 h 68"/>
                    <a:gd name="T6" fmla="*/ 1 w 82"/>
                    <a:gd name="T7" fmla="*/ 33 h 68"/>
                    <a:gd name="T8" fmla="*/ 3 w 82"/>
                    <a:gd name="T9" fmla="*/ 18 h 68"/>
                    <a:gd name="T10" fmla="*/ 8 w 82"/>
                    <a:gd name="T11" fmla="*/ 10 h 68"/>
                    <a:gd name="T12" fmla="*/ 25 w 82"/>
                    <a:gd name="T13" fmla="*/ 0 h 68"/>
                    <a:gd name="T14" fmla="*/ 35 w 82"/>
                    <a:gd name="T15" fmla="*/ 3 h 68"/>
                    <a:gd name="T16" fmla="*/ 70 w 82"/>
                    <a:gd name="T17" fmla="*/ 24 h 68"/>
                    <a:gd name="T18" fmla="*/ 77 w 82"/>
                    <a:gd name="T19" fmla="*/ 51 h 68"/>
                    <a:gd name="T20" fmla="*/ 72 w 82"/>
                    <a:gd name="T21" fmla="*/ 58 h 68"/>
                    <a:gd name="T22" fmla="*/ 55 w 82"/>
                    <a:gd name="T23" fmla="*/ 68 h 68"/>
                    <a:gd name="T24" fmla="*/ 25 w 82"/>
                    <a:gd name="T25" fmla="*/ 12 h 68"/>
                    <a:gd name="T26" fmla="*/ 18 w 82"/>
                    <a:gd name="T27" fmla="*/ 16 h 68"/>
                    <a:gd name="T28" fmla="*/ 13 w 82"/>
                    <a:gd name="T29" fmla="*/ 24 h 68"/>
                    <a:gd name="T30" fmla="*/ 13 w 82"/>
                    <a:gd name="T31" fmla="*/ 30 h 68"/>
                    <a:gd name="T32" fmla="*/ 16 w 82"/>
                    <a:gd name="T33" fmla="*/ 35 h 68"/>
                    <a:gd name="T34" fmla="*/ 51 w 82"/>
                    <a:gd name="T35" fmla="*/ 55 h 68"/>
                    <a:gd name="T36" fmla="*/ 62 w 82"/>
                    <a:gd name="T37" fmla="*/ 52 h 68"/>
                    <a:gd name="T38" fmla="*/ 67 w 82"/>
                    <a:gd name="T39" fmla="*/ 45 h 68"/>
                    <a:gd name="T40" fmla="*/ 64 w 82"/>
                    <a:gd name="T41" fmla="*/ 34 h 68"/>
                    <a:gd name="T42" fmla="*/ 29 w 82"/>
                    <a:gd name="T43" fmla="*/ 13 h 68"/>
                    <a:gd name="T44" fmla="*/ 25 w 82"/>
                    <a:gd name="T45" fmla="*/ 12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2" h="68">
                      <a:moveTo>
                        <a:pt x="55" y="68"/>
                      </a:moveTo>
                      <a:cubicBezTo>
                        <a:pt x="52" y="68"/>
                        <a:pt x="48" y="67"/>
                        <a:pt x="45" y="65"/>
                      </a:cubicBezTo>
                      <a:cubicBezTo>
                        <a:pt x="10" y="45"/>
                        <a:pt x="10" y="45"/>
                        <a:pt x="10" y="45"/>
                      </a:cubicBezTo>
                      <a:cubicBezTo>
                        <a:pt x="6" y="42"/>
                        <a:pt x="2" y="38"/>
                        <a:pt x="1" y="33"/>
                      </a:cubicBezTo>
                      <a:cubicBezTo>
                        <a:pt x="0" y="28"/>
                        <a:pt x="1" y="22"/>
                        <a:pt x="3" y="18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1" y="4"/>
                        <a:pt x="18" y="0"/>
                        <a:pt x="25" y="0"/>
                      </a:cubicBezTo>
                      <a:cubicBezTo>
                        <a:pt x="28" y="0"/>
                        <a:pt x="32" y="1"/>
                        <a:pt x="35" y="3"/>
                      </a:cubicBezTo>
                      <a:cubicBezTo>
                        <a:pt x="70" y="24"/>
                        <a:pt x="70" y="24"/>
                        <a:pt x="70" y="24"/>
                      </a:cubicBezTo>
                      <a:cubicBezTo>
                        <a:pt x="79" y="29"/>
                        <a:pt x="82" y="41"/>
                        <a:pt x="77" y="51"/>
                      </a:cubicBezTo>
                      <a:cubicBezTo>
                        <a:pt x="72" y="58"/>
                        <a:pt x="72" y="58"/>
                        <a:pt x="72" y="58"/>
                      </a:cubicBezTo>
                      <a:cubicBezTo>
                        <a:pt x="69" y="64"/>
                        <a:pt x="62" y="68"/>
                        <a:pt x="55" y="68"/>
                      </a:cubicBezTo>
                      <a:close/>
                      <a:moveTo>
                        <a:pt x="25" y="12"/>
                      </a:moveTo>
                      <a:cubicBezTo>
                        <a:pt x="22" y="12"/>
                        <a:pt x="19" y="14"/>
                        <a:pt x="18" y="16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2" y="26"/>
                        <a:pt x="12" y="28"/>
                        <a:pt x="13" y="30"/>
                      </a:cubicBezTo>
                      <a:cubicBezTo>
                        <a:pt x="13" y="32"/>
                        <a:pt x="14" y="34"/>
                        <a:pt x="16" y="35"/>
                      </a:cubicBezTo>
                      <a:cubicBezTo>
                        <a:pt x="51" y="55"/>
                        <a:pt x="51" y="55"/>
                        <a:pt x="51" y="55"/>
                      </a:cubicBezTo>
                      <a:cubicBezTo>
                        <a:pt x="55" y="57"/>
                        <a:pt x="60" y="56"/>
                        <a:pt x="62" y="52"/>
                      </a:cubicBezTo>
                      <a:cubicBezTo>
                        <a:pt x="67" y="45"/>
                        <a:pt x="67" y="45"/>
                        <a:pt x="67" y="45"/>
                      </a:cubicBezTo>
                      <a:cubicBezTo>
                        <a:pt x="69" y="41"/>
                        <a:pt x="68" y="36"/>
                        <a:pt x="64" y="34"/>
                      </a:cubicBezTo>
                      <a:cubicBezTo>
                        <a:pt x="29" y="13"/>
                        <a:pt x="29" y="13"/>
                        <a:pt x="29" y="13"/>
                      </a:cubicBezTo>
                      <a:cubicBezTo>
                        <a:pt x="28" y="12"/>
                        <a:pt x="26" y="12"/>
                        <a:pt x="2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30">
                  <a:extLst>
                    <a:ext uri="{FF2B5EF4-FFF2-40B4-BE49-F238E27FC236}">
                      <a16:creationId xmlns:a16="http://schemas.microsoft.com/office/drawing/2014/main" id="{4C0D2E0F-A2B8-6C76-ECD1-C60FAA462B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6975" y="3114675"/>
                  <a:ext cx="41275" cy="30163"/>
                </a:xfrm>
                <a:custGeom>
                  <a:avLst/>
                  <a:gdLst>
                    <a:gd name="T0" fmla="*/ 24 w 30"/>
                    <a:gd name="T1" fmla="*/ 22 h 22"/>
                    <a:gd name="T2" fmla="*/ 21 w 30"/>
                    <a:gd name="T3" fmla="*/ 22 h 22"/>
                    <a:gd name="T4" fmla="*/ 3 w 30"/>
                    <a:gd name="T5" fmla="*/ 11 h 22"/>
                    <a:gd name="T6" fmla="*/ 1 w 30"/>
                    <a:gd name="T7" fmla="*/ 3 h 22"/>
                    <a:gd name="T8" fmla="*/ 9 w 30"/>
                    <a:gd name="T9" fmla="*/ 1 h 22"/>
                    <a:gd name="T10" fmla="*/ 27 w 30"/>
                    <a:gd name="T11" fmla="*/ 12 h 22"/>
                    <a:gd name="T12" fmla="*/ 29 w 30"/>
                    <a:gd name="T13" fmla="*/ 20 h 22"/>
                    <a:gd name="T14" fmla="*/ 24 w 30"/>
                    <a:gd name="T15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" h="22">
                      <a:moveTo>
                        <a:pt x="24" y="22"/>
                      </a:moveTo>
                      <a:cubicBezTo>
                        <a:pt x="23" y="22"/>
                        <a:pt x="22" y="22"/>
                        <a:pt x="21" y="22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0" y="10"/>
                        <a:pt x="0" y="6"/>
                        <a:pt x="1" y="3"/>
                      </a:cubicBezTo>
                      <a:cubicBezTo>
                        <a:pt x="3" y="1"/>
                        <a:pt x="6" y="0"/>
                        <a:pt x="9" y="1"/>
                      </a:cubicBezTo>
                      <a:cubicBezTo>
                        <a:pt x="27" y="12"/>
                        <a:pt x="27" y="12"/>
                        <a:pt x="27" y="12"/>
                      </a:cubicBezTo>
                      <a:cubicBezTo>
                        <a:pt x="30" y="13"/>
                        <a:pt x="30" y="17"/>
                        <a:pt x="29" y="20"/>
                      </a:cubicBezTo>
                      <a:cubicBezTo>
                        <a:pt x="28" y="21"/>
                        <a:pt x="26" y="22"/>
                        <a:pt x="24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38A2B32-D696-B295-8804-40418B3C060F}"/>
                </a:ext>
              </a:extLst>
            </p:cNvPr>
            <p:cNvGrpSpPr/>
            <p:nvPr/>
          </p:nvGrpSpPr>
          <p:grpSpPr>
            <a:xfrm>
              <a:off x="484346" y="2303625"/>
              <a:ext cx="407584" cy="495764"/>
              <a:chOff x="4933950" y="1671638"/>
              <a:chExt cx="330200" cy="401638"/>
            </a:xfrm>
            <a:solidFill>
              <a:srgbClr val="595959"/>
            </a:solidFill>
          </p:grpSpPr>
          <p:sp>
            <p:nvSpPr>
              <p:cNvPr id="148" name="Freeform 232">
                <a:extLst>
                  <a:ext uri="{FF2B5EF4-FFF2-40B4-BE49-F238E27FC236}">
                    <a16:creationId xmlns:a16="http://schemas.microsoft.com/office/drawing/2014/main" id="{EC1E388F-75E9-A12A-066A-0C4FEF36A9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3025" y="1897063"/>
                <a:ext cx="111125" cy="134938"/>
              </a:xfrm>
              <a:custGeom>
                <a:avLst/>
                <a:gdLst>
                  <a:gd name="T0" fmla="*/ 24 w 81"/>
                  <a:gd name="T1" fmla="*/ 99 h 99"/>
                  <a:gd name="T2" fmla="*/ 18 w 81"/>
                  <a:gd name="T3" fmla="*/ 95 h 99"/>
                  <a:gd name="T4" fmla="*/ 1 w 81"/>
                  <a:gd name="T5" fmla="*/ 26 h 99"/>
                  <a:gd name="T6" fmla="*/ 5 w 81"/>
                  <a:gd name="T7" fmla="*/ 19 h 99"/>
                  <a:gd name="T8" fmla="*/ 73 w 81"/>
                  <a:gd name="T9" fmla="*/ 1 h 99"/>
                  <a:gd name="T10" fmla="*/ 80 w 81"/>
                  <a:gd name="T11" fmla="*/ 5 h 99"/>
                  <a:gd name="T12" fmla="*/ 76 w 81"/>
                  <a:gd name="T13" fmla="*/ 13 h 99"/>
                  <a:gd name="T14" fmla="*/ 13 w 81"/>
                  <a:gd name="T15" fmla="*/ 29 h 99"/>
                  <a:gd name="T16" fmla="*/ 30 w 81"/>
                  <a:gd name="T17" fmla="*/ 92 h 99"/>
                  <a:gd name="T18" fmla="*/ 25 w 81"/>
                  <a:gd name="T19" fmla="*/ 99 h 99"/>
                  <a:gd name="T20" fmla="*/ 24 w 81"/>
                  <a:gd name="T21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99">
                    <a:moveTo>
                      <a:pt x="24" y="99"/>
                    </a:moveTo>
                    <a:cubicBezTo>
                      <a:pt x="21" y="99"/>
                      <a:pt x="19" y="97"/>
                      <a:pt x="18" y="9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0" y="23"/>
                      <a:pt x="2" y="20"/>
                      <a:pt x="5" y="19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6" y="0"/>
                      <a:pt x="80" y="2"/>
                      <a:pt x="80" y="5"/>
                    </a:cubicBezTo>
                    <a:cubicBezTo>
                      <a:pt x="81" y="9"/>
                      <a:pt x="79" y="12"/>
                      <a:pt x="76" y="1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30" y="92"/>
                      <a:pt x="30" y="92"/>
                      <a:pt x="30" y="92"/>
                    </a:cubicBezTo>
                    <a:cubicBezTo>
                      <a:pt x="31" y="95"/>
                      <a:pt x="29" y="98"/>
                      <a:pt x="25" y="99"/>
                    </a:cubicBezTo>
                    <a:cubicBezTo>
                      <a:pt x="25" y="99"/>
                      <a:pt x="25" y="99"/>
                      <a:pt x="24" y="99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233">
                <a:extLst>
                  <a:ext uri="{FF2B5EF4-FFF2-40B4-BE49-F238E27FC236}">
                    <a16:creationId xmlns:a16="http://schemas.microsoft.com/office/drawing/2014/main" id="{81BEAD37-3FC7-EEAD-C00D-A5818971A4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33950" y="1671638"/>
                <a:ext cx="330200" cy="401638"/>
              </a:xfrm>
              <a:custGeom>
                <a:avLst/>
                <a:gdLst>
                  <a:gd name="T0" fmla="*/ 67 w 242"/>
                  <a:gd name="T1" fmla="*/ 295 h 295"/>
                  <a:gd name="T2" fmla="*/ 64 w 242"/>
                  <a:gd name="T3" fmla="*/ 294 h 295"/>
                  <a:gd name="T4" fmla="*/ 61 w 242"/>
                  <a:gd name="T5" fmla="*/ 290 h 295"/>
                  <a:gd name="T6" fmla="*/ 1 w 242"/>
                  <a:gd name="T7" fmla="*/ 56 h 295"/>
                  <a:gd name="T8" fmla="*/ 5 w 242"/>
                  <a:gd name="T9" fmla="*/ 49 h 295"/>
                  <a:gd name="T10" fmla="*/ 191 w 242"/>
                  <a:gd name="T11" fmla="*/ 0 h 295"/>
                  <a:gd name="T12" fmla="*/ 199 w 242"/>
                  <a:gd name="T13" fmla="*/ 5 h 295"/>
                  <a:gd name="T14" fmla="*/ 241 w 242"/>
                  <a:gd name="T15" fmla="*/ 170 h 295"/>
                  <a:gd name="T16" fmla="*/ 241 w 242"/>
                  <a:gd name="T17" fmla="*/ 175 h 295"/>
                  <a:gd name="T18" fmla="*/ 190 w 242"/>
                  <a:gd name="T19" fmla="*/ 261 h 295"/>
                  <a:gd name="T20" fmla="*/ 186 w 242"/>
                  <a:gd name="T21" fmla="*/ 264 h 295"/>
                  <a:gd name="T22" fmla="*/ 69 w 242"/>
                  <a:gd name="T23" fmla="*/ 294 h 295"/>
                  <a:gd name="T24" fmla="*/ 67 w 242"/>
                  <a:gd name="T25" fmla="*/ 295 h 295"/>
                  <a:gd name="T26" fmla="*/ 14 w 242"/>
                  <a:gd name="T27" fmla="*/ 58 h 295"/>
                  <a:gd name="T28" fmla="*/ 71 w 242"/>
                  <a:gd name="T29" fmla="*/ 281 h 295"/>
                  <a:gd name="T30" fmla="*/ 181 w 242"/>
                  <a:gd name="T31" fmla="*/ 253 h 295"/>
                  <a:gd name="T32" fmla="*/ 229 w 242"/>
                  <a:gd name="T33" fmla="*/ 171 h 295"/>
                  <a:gd name="T34" fmla="*/ 189 w 242"/>
                  <a:gd name="T35" fmla="*/ 13 h 295"/>
                  <a:gd name="T36" fmla="*/ 14 w 242"/>
                  <a:gd name="T37" fmla="*/ 58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2" h="295">
                    <a:moveTo>
                      <a:pt x="67" y="295"/>
                    </a:moveTo>
                    <a:cubicBezTo>
                      <a:pt x="66" y="295"/>
                      <a:pt x="65" y="294"/>
                      <a:pt x="64" y="294"/>
                    </a:cubicBezTo>
                    <a:cubicBezTo>
                      <a:pt x="63" y="293"/>
                      <a:pt x="62" y="292"/>
                      <a:pt x="61" y="290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53"/>
                      <a:pt x="2" y="49"/>
                      <a:pt x="5" y="49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95" y="0"/>
                      <a:pt x="198" y="1"/>
                      <a:pt x="199" y="5"/>
                    </a:cubicBezTo>
                    <a:cubicBezTo>
                      <a:pt x="241" y="170"/>
                      <a:pt x="241" y="170"/>
                      <a:pt x="241" y="170"/>
                    </a:cubicBezTo>
                    <a:cubicBezTo>
                      <a:pt x="242" y="172"/>
                      <a:pt x="242" y="174"/>
                      <a:pt x="241" y="175"/>
                    </a:cubicBezTo>
                    <a:cubicBezTo>
                      <a:pt x="190" y="261"/>
                      <a:pt x="190" y="261"/>
                      <a:pt x="190" y="261"/>
                    </a:cubicBezTo>
                    <a:cubicBezTo>
                      <a:pt x="189" y="262"/>
                      <a:pt x="188" y="263"/>
                      <a:pt x="186" y="264"/>
                    </a:cubicBezTo>
                    <a:cubicBezTo>
                      <a:pt x="69" y="294"/>
                      <a:pt x="69" y="294"/>
                      <a:pt x="69" y="294"/>
                    </a:cubicBezTo>
                    <a:cubicBezTo>
                      <a:pt x="68" y="294"/>
                      <a:pt x="68" y="295"/>
                      <a:pt x="67" y="295"/>
                    </a:cubicBezTo>
                    <a:close/>
                    <a:moveTo>
                      <a:pt x="14" y="58"/>
                    </a:moveTo>
                    <a:cubicBezTo>
                      <a:pt x="71" y="281"/>
                      <a:pt x="71" y="281"/>
                      <a:pt x="71" y="281"/>
                    </a:cubicBezTo>
                    <a:cubicBezTo>
                      <a:pt x="181" y="253"/>
                      <a:pt x="181" y="253"/>
                      <a:pt x="181" y="253"/>
                    </a:cubicBezTo>
                    <a:cubicBezTo>
                      <a:pt x="229" y="171"/>
                      <a:pt x="229" y="171"/>
                      <a:pt x="229" y="171"/>
                    </a:cubicBezTo>
                    <a:cubicBezTo>
                      <a:pt x="189" y="13"/>
                      <a:pt x="189" y="13"/>
                      <a:pt x="189" y="13"/>
                    </a:cubicBezTo>
                    <a:lnTo>
                      <a:pt x="14" y="58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234">
                <a:extLst>
                  <a:ext uri="{FF2B5EF4-FFF2-40B4-BE49-F238E27FC236}">
                    <a16:creationId xmlns:a16="http://schemas.microsoft.com/office/drawing/2014/main" id="{C8F0318C-DA5C-14BE-8A51-3EFF06B55D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2213" y="1758950"/>
                <a:ext cx="109538" cy="39688"/>
              </a:xfrm>
              <a:custGeom>
                <a:avLst/>
                <a:gdLst>
                  <a:gd name="T0" fmla="*/ 6 w 80"/>
                  <a:gd name="T1" fmla="*/ 29 h 29"/>
                  <a:gd name="T2" fmla="*/ 0 w 80"/>
                  <a:gd name="T3" fmla="*/ 25 h 29"/>
                  <a:gd name="T4" fmla="*/ 5 w 80"/>
                  <a:gd name="T5" fmla="*/ 18 h 29"/>
                  <a:gd name="T6" fmla="*/ 72 w 80"/>
                  <a:gd name="T7" fmla="*/ 1 h 29"/>
                  <a:gd name="T8" fmla="*/ 79 w 80"/>
                  <a:gd name="T9" fmla="*/ 5 h 29"/>
                  <a:gd name="T10" fmla="*/ 75 w 80"/>
                  <a:gd name="T11" fmla="*/ 12 h 29"/>
                  <a:gd name="T12" fmla="*/ 8 w 80"/>
                  <a:gd name="T13" fmla="*/ 29 h 29"/>
                  <a:gd name="T14" fmla="*/ 6 w 80"/>
                  <a:gd name="T1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0" h="29">
                    <a:moveTo>
                      <a:pt x="6" y="29"/>
                    </a:moveTo>
                    <a:cubicBezTo>
                      <a:pt x="4" y="29"/>
                      <a:pt x="1" y="28"/>
                      <a:pt x="0" y="25"/>
                    </a:cubicBezTo>
                    <a:cubicBezTo>
                      <a:pt x="0" y="22"/>
                      <a:pt x="2" y="19"/>
                      <a:pt x="5" y="18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5" y="0"/>
                      <a:pt x="78" y="2"/>
                      <a:pt x="79" y="5"/>
                    </a:cubicBezTo>
                    <a:cubicBezTo>
                      <a:pt x="80" y="8"/>
                      <a:pt x="78" y="11"/>
                      <a:pt x="75" y="12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7" y="29"/>
                      <a:pt x="7" y="29"/>
                      <a:pt x="6" y="29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235">
                <a:extLst>
                  <a:ext uri="{FF2B5EF4-FFF2-40B4-BE49-F238E27FC236}">
                    <a16:creationId xmlns:a16="http://schemas.microsoft.com/office/drawing/2014/main" id="{935CBEA0-D20C-6CF2-A79A-4501D0FFC1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1738" y="1781175"/>
                <a:ext cx="168275" cy="55563"/>
              </a:xfrm>
              <a:custGeom>
                <a:avLst/>
                <a:gdLst>
                  <a:gd name="T0" fmla="*/ 6 w 124"/>
                  <a:gd name="T1" fmla="*/ 41 h 41"/>
                  <a:gd name="T2" fmla="*/ 1 w 124"/>
                  <a:gd name="T3" fmla="*/ 37 h 41"/>
                  <a:gd name="T4" fmla="*/ 5 w 124"/>
                  <a:gd name="T5" fmla="*/ 29 h 41"/>
                  <a:gd name="T6" fmla="*/ 116 w 124"/>
                  <a:gd name="T7" fmla="*/ 1 h 41"/>
                  <a:gd name="T8" fmla="*/ 123 w 124"/>
                  <a:gd name="T9" fmla="*/ 5 h 41"/>
                  <a:gd name="T10" fmla="*/ 119 w 124"/>
                  <a:gd name="T11" fmla="*/ 12 h 41"/>
                  <a:gd name="T12" fmla="*/ 8 w 124"/>
                  <a:gd name="T13" fmla="*/ 41 h 41"/>
                  <a:gd name="T14" fmla="*/ 6 w 124"/>
                  <a:gd name="T15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41">
                    <a:moveTo>
                      <a:pt x="6" y="41"/>
                    </a:moveTo>
                    <a:cubicBezTo>
                      <a:pt x="4" y="41"/>
                      <a:pt x="1" y="39"/>
                      <a:pt x="1" y="37"/>
                    </a:cubicBezTo>
                    <a:cubicBezTo>
                      <a:pt x="0" y="34"/>
                      <a:pt x="2" y="30"/>
                      <a:pt x="5" y="29"/>
                    </a:cubicBezTo>
                    <a:cubicBezTo>
                      <a:pt x="116" y="1"/>
                      <a:pt x="116" y="1"/>
                      <a:pt x="116" y="1"/>
                    </a:cubicBezTo>
                    <a:cubicBezTo>
                      <a:pt x="119" y="0"/>
                      <a:pt x="122" y="2"/>
                      <a:pt x="123" y="5"/>
                    </a:cubicBezTo>
                    <a:cubicBezTo>
                      <a:pt x="124" y="8"/>
                      <a:pt x="122" y="11"/>
                      <a:pt x="119" y="12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7" y="41"/>
                      <a:pt x="7" y="41"/>
                      <a:pt x="6" y="4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236">
                <a:extLst>
                  <a:ext uri="{FF2B5EF4-FFF2-40B4-BE49-F238E27FC236}">
                    <a16:creationId xmlns:a16="http://schemas.microsoft.com/office/drawing/2014/main" id="{ED759AF4-F2BE-8B53-736A-796FBD8C43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1263" y="1817688"/>
                <a:ext cx="168275" cy="57150"/>
              </a:xfrm>
              <a:custGeom>
                <a:avLst/>
                <a:gdLst>
                  <a:gd name="T0" fmla="*/ 6 w 124"/>
                  <a:gd name="T1" fmla="*/ 42 h 42"/>
                  <a:gd name="T2" fmla="*/ 1 w 124"/>
                  <a:gd name="T3" fmla="*/ 37 h 42"/>
                  <a:gd name="T4" fmla="*/ 5 w 124"/>
                  <a:gd name="T5" fmla="*/ 30 h 42"/>
                  <a:gd name="T6" fmla="*/ 116 w 124"/>
                  <a:gd name="T7" fmla="*/ 1 h 42"/>
                  <a:gd name="T8" fmla="*/ 123 w 124"/>
                  <a:gd name="T9" fmla="*/ 6 h 42"/>
                  <a:gd name="T10" fmla="*/ 119 w 124"/>
                  <a:gd name="T11" fmla="*/ 13 h 42"/>
                  <a:gd name="T12" fmla="*/ 8 w 124"/>
                  <a:gd name="T13" fmla="*/ 42 h 42"/>
                  <a:gd name="T14" fmla="*/ 6 w 124"/>
                  <a:gd name="T1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42">
                    <a:moveTo>
                      <a:pt x="6" y="42"/>
                    </a:moveTo>
                    <a:cubicBezTo>
                      <a:pt x="4" y="42"/>
                      <a:pt x="1" y="40"/>
                      <a:pt x="1" y="37"/>
                    </a:cubicBezTo>
                    <a:cubicBezTo>
                      <a:pt x="0" y="34"/>
                      <a:pt x="2" y="31"/>
                      <a:pt x="5" y="30"/>
                    </a:cubicBezTo>
                    <a:cubicBezTo>
                      <a:pt x="116" y="1"/>
                      <a:pt x="116" y="1"/>
                      <a:pt x="116" y="1"/>
                    </a:cubicBezTo>
                    <a:cubicBezTo>
                      <a:pt x="119" y="0"/>
                      <a:pt x="123" y="2"/>
                      <a:pt x="123" y="6"/>
                    </a:cubicBezTo>
                    <a:cubicBezTo>
                      <a:pt x="124" y="9"/>
                      <a:pt x="122" y="12"/>
                      <a:pt x="119" y="13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7" y="42"/>
                      <a:pt x="7" y="42"/>
                      <a:pt x="6" y="4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237">
                <a:extLst>
                  <a:ext uri="{FF2B5EF4-FFF2-40B4-BE49-F238E27FC236}">
                    <a16:creationId xmlns:a16="http://schemas.microsoft.com/office/drawing/2014/main" id="{15781198-BD4E-F617-9154-7A5D54ED1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0788" y="1879600"/>
                <a:ext cx="80963" cy="31750"/>
              </a:xfrm>
              <a:custGeom>
                <a:avLst/>
                <a:gdLst>
                  <a:gd name="T0" fmla="*/ 7 w 60"/>
                  <a:gd name="T1" fmla="*/ 24 h 24"/>
                  <a:gd name="T2" fmla="*/ 1 w 60"/>
                  <a:gd name="T3" fmla="*/ 20 h 24"/>
                  <a:gd name="T4" fmla="*/ 5 w 60"/>
                  <a:gd name="T5" fmla="*/ 13 h 24"/>
                  <a:gd name="T6" fmla="*/ 52 w 60"/>
                  <a:gd name="T7" fmla="*/ 1 h 24"/>
                  <a:gd name="T8" fmla="*/ 59 w 60"/>
                  <a:gd name="T9" fmla="*/ 5 h 24"/>
                  <a:gd name="T10" fmla="*/ 55 w 60"/>
                  <a:gd name="T11" fmla="*/ 12 h 24"/>
                  <a:gd name="T12" fmla="*/ 8 w 60"/>
                  <a:gd name="T13" fmla="*/ 24 h 24"/>
                  <a:gd name="T14" fmla="*/ 7 w 60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" h="24">
                    <a:moveTo>
                      <a:pt x="7" y="24"/>
                    </a:moveTo>
                    <a:cubicBezTo>
                      <a:pt x="4" y="24"/>
                      <a:pt x="2" y="23"/>
                      <a:pt x="1" y="20"/>
                    </a:cubicBezTo>
                    <a:cubicBezTo>
                      <a:pt x="0" y="17"/>
                      <a:pt x="2" y="13"/>
                      <a:pt x="5" y="1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5" y="0"/>
                      <a:pt x="58" y="2"/>
                      <a:pt x="59" y="5"/>
                    </a:cubicBezTo>
                    <a:cubicBezTo>
                      <a:pt x="60" y="8"/>
                      <a:pt x="58" y="11"/>
                      <a:pt x="55" y="12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7" y="24"/>
                      <a:pt x="7" y="24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95A256-22AD-1D30-BE7A-22993940CF29}"/>
                </a:ext>
              </a:extLst>
            </p:cNvPr>
            <p:cNvGrpSpPr/>
            <p:nvPr/>
          </p:nvGrpSpPr>
          <p:grpSpPr>
            <a:xfrm>
              <a:off x="-151150" y="2054484"/>
              <a:ext cx="444396" cy="621657"/>
              <a:chOff x="3800475" y="1835150"/>
              <a:chExt cx="282575" cy="395288"/>
            </a:xfrm>
            <a:solidFill>
              <a:srgbClr val="595959"/>
            </a:solidFill>
          </p:grpSpPr>
          <p:sp>
            <p:nvSpPr>
              <p:cNvPr id="139" name="Freeform 238">
                <a:extLst>
                  <a:ext uri="{FF2B5EF4-FFF2-40B4-BE49-F238E27FC236}">
                    <a16:creationId xmlns:a16="http://schemas.microsoft.com/office/drawing/2014/main" id="{42460D47-024A-C9EC-0A77-29520CEB45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00475" y="1835150"/>
                <a:ext cx="282575" cy="319088"/>
              </a:xfrm>
              <a:custGeom>
                <a:avLst/>
                <a:gdLst>
                  <a:gd name="T0" fmla="*/ 95 w 208"/>
                  <a:gd name="T1" fmla="*/ 235 h 235"/>
                  <a:gd name="T2" fmla="*/ 94 w 208"/>
                  <a:gd name="T3" fmla="*/ 230 h 235"/>
                  <a:gd name="T4" fmla="*/ 94 w 208"/>
                  <a:gd name="T5" fmla="*/ 230 h 235"/>
                  <a:gd name="T6" fmla="*/ 88 w 208"/>
                  <a:gd name="T7" fmla="*/ 231 h 235"/>
                  <a:gd name="T8" fmla="*/ 72 w 208"/>
                  <a:gd name="T9" fmla="*/ 198 h 235"/>
                  <a:gd name="T10" fmla="*/ 13 w 208"/>
                  <a:gd name="T11" fmla="*/ 119 h 235"/>
                  <a:gd name="T12" fmla="*/ 82 w 208"/>
                  <a:gd name="T13" fmla="*/ 3 h 235"/>
                  <a:gd name="T14" fmla="*/ 106 w 208"/>
                  <a:gd name="T15" fmla="*/ 0 h 235"/>
                  <a:gd name="T16" fmla="*/ 198 w 208"/>
                  <a:gd name="T17" fmla="*/ 71 h 235"/>
                  <a:gd name="T18" fmla="*/ 185 w 208"/>
                  <a:gd name="T19" fmla="*/ 169 h 235"/>
                  <a:gd name="T20" fmla="*/ 187 w 208"/>
                  <a:gd name="T21" fmla="*/ 205 h 235"/>
                  <a:gd name="T22" fmla="*/ 188 w 208"/>
                  <a:gd name="T23" fmla="*/ 206 h 235"/>
                  <a:gd name="T24" fmla="*/ 183 w 208"/>
                  <a:gd name="T25" fmla="*/ 213 h 235"/>
                  <a:gd name="T26" fmla="*/ 95 w 208"/>
                  <a:gd name="T27" fmla="*/ 235 h 235"/>
                  <a:gd name="T28" fmla="*/ 106 w 208"/>
                  <a:gd name="T29" fmla="*/ 12 h 235"/>
                  <a:gd name="T30" fmla="*/ 85 w 208"/>
                  <a:gd name="T31" fmla="*/ 14 h 235"/>
                  <a:gd name="T32" fmla="*/ 25 w 208"/>
                  <a:gd name="T33" fmla="*/ 116 h 235"/>
                  <a:gd name="T34" fmla="*/ 79 w 208"/>
                  <a:gd name="T35" fmla="*/ 189 h 235"/>
                  <a:gd name="T36" fmla="*/ 98 w 208"/>
                  <a:gd name="T37" fmla="*/ 222 h 235"/>
                  <a:gd name="T38" fmla="*/ 175 w 208"/>
                  <a:gd name="T39" fmla="*/ 203 h 235"/>
                  <a:gd name="T40" fmla="*/ 174 w 208"/>
                  <a:gd name="T41" fmla="*/ 164 h 235"/>
                  <a:gd name="T42" fmla="*/ 187 w 208"/>
                  <a:gd name="T43" fmla="*/ 74 h 235"/>
                  <a:gd name="T44" fmla="*/ 106 w 208"/>
                  <a:gd name="T45" fmla="*/ 12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8" h="235">
                    <a:moveTo>
                      <a:pt x="95" y="235"/>
                    </a:moveTo>
                    <a:cubicBezTo>
                      <a:pt x="94" y="230"/>
                      <a:pt x="94" y="230"/>
                      <a:pt x="94" y="230"/>
                    </a:cubicBezTo>
                    <a:cubicBezTo>
                      <a:pt x="94" y="230"/>
                      <a:pt x="94" y="230"/>
                      <a:pt x="94" y="230"/>
                    </a:cubicBezTo>
                    <a:cubicBezTo>
                      <a:pt x="88" y="231"/>
                      <a:pt x="88" y="231"/>
                      <a:pt x="88" y="231"/>
                    </a:cubicBezTo>
                    <a:cubicBezTo>
                      <a:pt x="87" y="227"/>
                      <a:pt x="82" y="206"/>
                      <a:pt x="72" y="198"/>
                    </a:cubicBezTo>
                    <a:cubicBezTo>
                      <a:pt x="26" y="162"/>
                      <a:pt x="13" y="119"/>
                      <a:pt x="13" y="119"/>
                    </a:cubicBezTo>
                    <a:cubicBezTo>
                      <a:pt x="0" y="68"/>
                      <a:pt x="31" y="16"/>
                      <a:pt x="82" y="3"/>
                    </a:cubicBezTo>
                    <a:cubicBezTo>
                      <a:pt x="90" y="1"/>
                      <a:pt x="98" y="0"/>
                      <a:pt x="106" y="0"/>
                    </a:cubicBezTo>
                    <a:cubicBezTo>
                      <a:pt x="149" y="0"/>
                      <a:pt x="187" y="29"/>
                      <a:pt x="198" y="71"/>
                    </a:cubicBezTo>
                    <a:cubicBezTo>
                      <a:pt x="198" y="72"/>
                      <a:pt x="208" y="115"/>
                      <a:pt x="185" y="169"/>
                    </a:cubicBezTo>
                    <a:cubicBezTo>
                      <a:pt x="180" y="180"/>
                      <a:pt x="186" y="201"/>
                      <a:pt x="187" y="205"/>
                    </a:cubicBezTo>
                    <a:cubicBezTo>
                      <a:pt x="187" y="205"/>
                      <a:pt x="188" y="206"/>
                      <a:pt x="188" y="206"/>
                    </a:cubicBezTo>
                    <a:cubicBezTo>
                      <a:pt x="188" y="209"/>
                      <a:pt x="186" y="212"/>
                      <a:pt x="183" y="213"/>
                    </a:cubicBezTo>
                    <a:lnTo>
                      <a:pt x="95" y="235"/>
                    </a:lnTo>
                    <a:close/>
                    <a:moveTo>
                      <a:pt x="106" y="12"/>
                    </a:moveTo>
                    <a:cubicBezTo>
                      <a:pt x="99" y="12"/>
                      <a:pt x="92" y="12"/>
                      <a:pt x="85" y="14"/>
                    </a:cubicBezTo>
                    <a:cubicBezTo>
                      <a:pt x="40" y="26"/>
                      <a:pt x="13" y="71"/>
                      <a:pt x="25" y="116"/>
                    </a:cubicBezTo>
                    <a:cubicBezTo>
                      <a:pt x="25" y="117"/>
                      <a:pt x="37" y="156"/>
                      <a:pt x="79" y="189"/>
                    </a:cubicBezTo>
                    <a:cubicBezTo>
                      <a:pt x="89" y="197"/>
                      <a:pt x="95" y="213"/>
                      <a:pt x="98" y="222"/>
                    </a:cubicBezTo>
                    <a:cubicBezTo>
                      <a:pt x="175" y="203"/>
                      <a:pt x="175" y="203"/>
                      <a:pt x="175" y="203"/>
                    </a:cubicBezTo>
                    <a:cubicBezTo>
                      <a:pt x="172" y="193"/>
                      <a:pt x="169" y="176"/>
                      <a:pt x="174" y="164"/>
                    </a:cubicBezTo>
                    <a:cubicBezTo>
                      <a:pt x="196" y="114"/>
                      <a:pt x="187" y="75"/>
                      <a:pt x="187" y="74"/>
                    </a:cubicBezTo>
                    <a:cubicBezTo>
                      <a:pt x="177" y="37"/>
                      <a:pt x="144" y="12"/>
                      <a:pt x="10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239">
                <a:extLst>
                  <a:ext uri="{FF2B5EF4-FFF2-40B4-BE49-F238E27FC236}">
                    <a16:creationId xmlns:a16="http://schemas.microsoft.com/office/drawing/2014/main" id="{DBAACBBE-E41B-E834-C776-8F6A3ABDA2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8575" y="1870075"/>
                <a:ext cx="88900" cy="122238"/>
              </a:xfrm>
              <a:custGeom>
                <a:avLst/>
                <a:gdLst>
                  <a:gd name="T0" fmla="*/ 13 w 65"/>
                  <a:gd name="T1" fmla="*/ 90 h 90"/>
                  <a:gd name="T2" fmla="*/ 9 w 65"/>
                  <a:gd name="T3" fmla="*/ 87 h 90"/>
                  <a:gd name="T4" fmla="*/ 60 w 65"/>
                  <a:gd name="T5" fmla="*/ 1 h 90"/>
                  <a:gd name="T6" fmla="*/ 65 w 65"/>
                  <a:gd name="T7" fmla="*/ 4 h 90"/>
                  <a:gd name="T8" fmla="*/ 62 w 65"/>
                  <a:gd name="T9" fmla="*/ 9 h 90"/>
                  <a:gd name="T10" fmla="*/ 17 w 65"/>
                  <a:gd name="T11" fmla="*/ 85 h 90"/>
                  <a:gd name="T12" fmla="*/ 14 w 65"/>
                  <a:gd name="T13" fmla="*/ 90 h 90"/>
                  <a:gd name="T14" fmla="*/ 13 w 65"/>
                  <a:gd name="T15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90">
                    <a:moveTo>
                      <a:pt x="13" y="90"/>
                    </a:moveTo>
                    <a:cubicBezTo>
                      <a:pt x="11" y="90"/>
                      <a:pt x="10" y="89"/>
                      <a:pt x="9" y="87"/>
                    </a:cubicBezTo>
                    <a:cubicBezTo>
                      <a:pt x="0" y="49"/>
                      <a:pt x="22" y="11"/>
                      <a:pt x="60" y="1"/>
                    </a:cubicBezTo>
                    <a:cubicBezTo>
                      <a:pt x="62" y="0"/>
                      <a:pt x="64" y="2"/>
                      <a:pt x="65" y="4"/>
                    </a:cubicBezTo>
                    <a:cubicBezTo>
                      <a:pt x="65" y="6"/>
                      <a:pt x="64" y="8"/>
                      <a:pt x="62" y="9"/>
                    </a:cubicBezTo>
                    <a:cubicBezTo>
                      <a:pt x="29" y="17"/>
                      <a:pt x="8" y="51"/>
                      <a:pt x="17" y="85"/>
                    </a:cubicBezTo>
                    <a:cubicBezTo>
                      <a:pt x="18" y="87"/>
                      <a:pt x="16" y="89"/>
                      <a:pt x="14" y="90"/>
                    </a:cubicBezTo>
                    <a:cubicBezTo>
                      <a:pt x="14" y="90"/>
                      <a:pt x="14" y="90"/>
                      <a:pt x="13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240">
                <a:extLst>
                  <a:ext uri="{FF2B5EF4-FFF2-40B4-BE49-F238E27FC236}">
                    <a16:creationId xmlns:a16="http://schemas.microsoft.com/office/drawing/2014/main" id="{D01EEF28-7B48-1510-D8FD-CF84D7E93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2713" y="2127250"/>
                <a:ext cx="138113" cy="44450"/>
              </a:xfrm>
              <a:custGeom>
                <a:avLst/>
                <a:gdLst>
                  <a:gd name="T0" fmla="*/ 5 w 102"/>
                  <a:gd name="T1" fmla="*/ 33 h 33"/>
                  <a:gd name="T2" fmla="*/ 1 w 102"/>
                  <a:gd name="T3" fmla="*/ 30 h 33"/>
                  <a:gd name="T4" fmla="*/ 4 w 102"/>
                  <a:gd name="T5" fmla="*/ 24 h 33"/>
                  <a:gd name="T6" fmla="*/ 96 w 102"/>
                  <a:gd name="T7" fmla="*/ 0 h 33"/>
                  <a:gd name="T8" fmla="*/ 101 w 102"/>
                  <a:gd name="T9" fmla="*/ 4 h 33"/>
                  <a:gd name="T10" fmla="*/ 98 w 102"/>
                  <a:gd name="T11" fmla="*/ 9 h 33"/>
                  <a:gd name="T12" fmla="*/ 6 w 102"/>
                  <a:gd name="T13" fmla="*/ 33 h 33"/>
                  <a:gd name="T14" fmla="*/ 5 w 102"/>
                  <a:gd name="T1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33">
                    <a:moveTo>
                      <a:pt x="5" y="33"/>
                    </a:moveTo>
                    <a:cubicBezTo>
                      <a:pt x="3" y="33"/>
                      <a:pt x="1" y="32"/>
                      <a:pt x="1" y="30"/>
                    </a:cubicBezTo>
                    <a:cubicBezTo>
                      <a:pt x="0" y="27"/>
                      <a:pt x="2" y="25"/>
                      <a:pt x="4" y="24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8" y="0"/>
                      <a:pt x="101" y="1"/>
                      <a:pt x="101" y="4"/>
                    </a:cubicBezTo>
                    <a:cubicBezTo>
                      <a:pt x="102" y="6"/>
                      <a:pt x="101" y="9"/>
                      <a:pt x="98" y="9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5" y="33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241">
                <a:extLst>
                  <a:ext uri="{FF2B5EF4-FFF2-40B4-BE49-F238E27FC236}">
                    <a16:creationId xmlns:a16="http://schemas.microsoft.com/office/drawing/2014/main" id="{4BF55529-586A-C0CD-5E04-762F5673B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7475" y="2146300"/>
                <a:ext cx="139700" cy="46038"/>
              </a:xfrm>
              <a:custGeom>
                <a:avLst/>
                <a:gdLst>
                  <a:gd name="T0" fmla="*/ 5 w 102"/>
                  <a:gd name="T1" fmla="*/ 34 h 34"/>
                  <a:gd name="T2" fmla="*/ 0 w 102"/>
                  <a:gd name="T3" fmla="*/ 30 h 34"/>
                  <a:gd name="T4" fmla="*/ 4 w 102"/>
                  <a:gd name="T5" fmla="*/ 25 h 34"/>
                  <a:gd name="T6" fmla="*/ 96 w 102"/>
                  <a:gd name="T7" fmla="*/ 1 h 34"/>
                  <a:gd name="T8" fmla="*/ 101 w 102"/>
                  <a:gd name="T9" fmla="*/ 4 h 34"/>
                  <a:gd name="T10" fmla="*/ 98 w 102"/>
                  <a:gd name="T11" fmla="*/ 10 h 34"/>
                  <a:gd name="T12" fmla="*/ 6 w 102"/>
                  <a:gd name="T13" fmla="*/ 34 h 34"/>
                  <a:gd name="T14" fmla="*/ 5 w 102"/>
                  <a:gd name="T1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34">
                    <a:moveTo>
                      <a:pt x="5" y="34"/>
                    </a:moveTo>
                    <a:cubicBezTo>
                      <a:pt x="3" y="34"/>
                      <a:pt x="1" y="32"/>
                      <a:pt x="0" y="30"/>
                    </a:cubicBezTo>
                    <a:cubicBezTo>
                      <a:pt x="0" y="28"/>
                      <a:pt x="1" y="25"/>
                      <a:pt x="4" y="25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8" y="0"/>
                      <a:pt x="101" y="2"/>
                      <a:pt x="101" y="4"/>
                    </a:cubicBezTo>
                    <a:cubicBezTo>
                      <a:pt x="102" y="7"/>
                      <a:pt x="100" y="9"/>
                      <a:pt x="98" y="10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5" y="34"/>
                      <a:pt x="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242">
                <a:extLst>
                  <a:ext uri="{FF2B5EF4-FFF2-40B4-BE49-F238E27FC236}">
                    <a16:creationId xmlns:a16="http://schemas.microsoft.com/office/drawing/2014/main" id="{73C772C6-308B-2293-1152-77ABED20DA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825" y="2166938"/>
                <a:ext cx="138113" cy="46038"/>
              </a:xfrm>
              <a:custGeom>
                <a:avLst/>
                <a:gdLst>
                  <a:gd name="T0" fmla="*/ 5 w 102"/>
                  <a:gd name="T1" fmla="*/ 34 h 34"/>
                  <a:gd name="T2" fmla="*/ 0 w 102"/>
                  <a:gd name="T3" fmla="*/ 30 h 34"/>
                  <a:gd name="T4" fmla="*/ 4 w 102"/>
                  <a:gd name="T5" fmla="*/ 25 h 34"/>
                  <a:gd name="T6" fmla="*/ 95 w 102"/>
                  <a:gd name="T7" fmla="*/ 1 h 34"/>
                  <a:gd name="T8" fmla="*/ 101 w 102"/>
                  <a:gd name="T9" fmla="*/ 4 h 34"/>
                  <a:gd name="T10" fmla="*/ 98 w 102"/>
                  <a:gd name="T11" fmla="*/ 10 h 34"/>
                  <a:gd name="T12" fmla="*/ 6 w 102"/>
                  <a:gd name="T13" fmla="*/ 34 h 34"/>
                  <a:gd name="T14" fmla="*/ 5 w 102"/>
                  <a:gd name="T1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34">
                    <a:moveTo>
                      <a:pt x="5" y="34"/>
                    </a:moveTo>
                    <a:cubicBezTo>
                      <a:pt x="3" y="34"/>
                      <a:pt x="1" y="32"/>
                      <a:pt x="0" y="30"/>
                    </a:cubicBezTo>
                    <a:cubicBezTo>
                      <a:pt x="0" y="28"/>
                      <a:pt x="1" y="25"/>
                      <a:pt x="4" y="25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8" y="0"/>
                      <a:pt x="100" y="2"/>
                      <a:pt x="101" y="4"/>
                    </a:cubicBezTo>
                    <a:cubicBezTo>
                      <a:pt x="102" y="7"/>
                      <a:pt x="100" y="9"/>
                      <a:pt x="98" y="10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5" y="34"/>
                      <a:pt x="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243">
                <a:extLst>
                  <a:ext uri="{FF2B5EF4-FFF2-40B4-BE49-F238E27FC236}">
                    <a16:creationId xmlns:a16="http://schemas.microsoft.com/office/drawing/2014/main" id="{128BC640-56EA-E2AF-6A8E-38B4110C6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4463" y="2192338"/>
                <a:ext cx="107950" cy="38100"/>
              </a:xfrm>
              <a:custGeom>
                <a:avLst/>
                <a:gdLst>
                  <a:gd name="T0" fmla="*/ 5 w 80"/>
                  <a:gd name="T1" fmla="*/ 28 h 28"/>
                  <a:gd name="T2" fmla="*/ 1 w 80"/>
                  <a:gd name="T3" fmla="*/ 25 h 28"/>
                  <a:gd name="T4" fmla="*/ 4 w 80"/>
                  <a:gd name="T5" fmla="*/ 19 h 28"/>
                  <a:gd name="T6" fmla="*/ 74 w 80"/>
                  <a:gd name="T7" fmla="*/ 1 h 28"/>
                  <a:gd name="T8" fmla="*/ 79 w 80"/>
                  <a:gd name="T9" fmla="*/ 4 h 28"/>
                  <a:gd name="T10" fmla="*/ 76 w 80"/>
                  <a:gd name="T11" fmla="*/ 10 h 28"/>
                  <a:gd name="T12" fmla="*/ 6 w 80"/>
                  <a:gd name="T13" fmla="*/ 28 h 28"/>
                  <a:gd name="T14" fmla="*/ 5 w 80"/>
                  <a:gd name="T1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0" h="28">
                    <a:moveTo>
                      <a:pt x="5" y="28"/>
                    </a:moveTo>
                    <a:cubicBezTo>
                      <a:pt x="3" y="28"/>
                      <a:pt x="1" y="27"/>
                      <a:pt x="1" y="25"/>
                    </a:cubicBezTo>
                    <a:cubicBezTo>
                      <a:pt x="0" y="22"/>
                      <a:pt x="1" y="20"/>
                      <a:pt x="4" y="19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6" y="0"/>
                      <a:pt x="79" y="2"/>
                      <a:pt x="79" y="4"/>
                    </a:cubicBezTo>
                    <a:cubicBezTo>
                      <a:pt x="80" y="7"/>
                      <a:pt x="78" y="9"/>
                      <a:pt x="76" y="10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8"/>
                      <a:pt x="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244">
                <a:extLst>
                  <a:ext uri="{FF2B5EF4-FFF2-40B4-BE49-F238E27FC236}">
                    <a16:creationId xmlns:a16="http://schemas.microsoft.com/office/drawing/2014/main" id="{240EC27E-ACE6-4B8D-26FC-A1F3D7CDC3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425" y="2016125"/>
                <a:ext cx="61913" cy="120650"/>
              </a:xfrm>
              <a:custGeom>
                <a:avLst/>
                <a:gdLst>
                  <a:gd name="T0" fmla="*/ 33 w 39"/>
                  <a:gd name="T1" fmla="*/ 76 h 76"/>
                  <a:gd name="T2" fmla="*/ 0 w 39"/>
                  <a:gd name="T3" fmla="*/ 2 h 76"/>
                  <a:gd name="T4" fmla="*/ 6 w 39"/>
                  <a:gd name="T5" fmla="*/ 0 h 76"/>
                  <a:gd name="T6" fmla="*/ 39 w 39"/>
                  <a:gd name="T7" fmla="*/ 73 h 76"/>
                  <a:gd name="T8" fmla="*/ 33 w 39"/>
                  <a:gd name="T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76">
                    <a:moveTo>
                      <a:pt x="33" y="76"/>
                    </a:moveTo>
                    <a:lnTo>
                      <a:pt x="0" y="2"/>
                    </a:lnTo>
                    <a:lnTo>
                      <a:pt x="6" y="0"/>
                    </a:lnTo>
                    <a:lnTo>
                      <a:pt x="39" y="73"/>
                    </a:lnTo>
                    <a:lnTo>
                      <a:pt x="33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245">
                <a:extLst>
                  <a:ext uri="{FF2B5EF4-FFF2-40B4-BE49-F238E27FC236}">
                    <a16:creationId xmlns:a16="http://schemas.microsoft.com/office/drawing/2014/main" id="{1953210C-E9FC-7201-907C-570E002BE7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0975" y="1995488"/>
                <a:ext cx="22225" cy="127000"/>
              </a:xfrm>
              <a:custGeom>
                <a:avLst/>
                <a:gdLst>
                  <a:gd name="T0" fmla="*/ 7 w 14"/>
                  <a:gd name="T1" fmla="*/ 80 h 80"/>
                  <a:gd name="T2" fmla="*/ 0 w 14"/>
                  <a:gd name="T3" fmla="*/ 1 h 80"/>
                  <a:gd name="T4" fmla="*/ 7 w 14"/>
                  <a:gd name="T5" fmla="*/ 0 h 80"/>
                  <a:gd name="T6" fmla="*/ 14 w 14"/>
                  <a:gd name="T7" fmla="*/ 80 h 80"/>
                  <a:gd name="T8" fmla="*/ 7 w 14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0">
                    <a:moveTo>
                      <a:pt x="7" y="80"/>
                    </a:moveTo>
                    <a:lnTo>
                      <a:pt x="0" y="1"/>
                    </a:lnTo>
                    <a:lnTo>
                      <a:pt x="7" y="0"/>
                    </a:lnTo>
                    <a:lnTo>
                      <a:pt x="14" y="80"/>
                    </a:lnTo>
                    <a:lnTo>
                      <a:pt x="7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246">
                <a:extLst>
                  <a:ext uri="{FF2B5EF4-FFF2-40B4-BE49-F238E27FC236}">
                    <a16:creationId xmlns:a16="http://schemas.microsoft.com/office/drawing/2014/main" id="{BEC70D2A-9719-5C7E-8C49-3DA6684838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4775" y="1997075"/>
                <a:ext cx="79375" cy="33338"/>
              </a:xfrm>
              <a:custGeom>
                <a:avLst/>
                <a:gdLst>
                  <a:gd name="T0" fmla="*/ 9 w 59"/>
                  <a:gd name="T1" fmla="*/ 25 h 25"/>
                  <a:gd name="T2" fmla="*/ 4 w 59"/>
                  <a:gd name="T3" fmla="*/ 21 h 25"/>
                  <a:gd name="T4" fmla="*/ 1 w 59"/>
                  <a:gd name="T5" fmla="*/ 19 h 25"/>
                  <a:gd name="T6" fmla="*/ 0 w 59"/>
                  <a:gd name="T7" fmla="*/ 15 h 25"/>
                  <a:gd name="T8" fmla="*/ 7 w 59"/>
                  <a:gd name="T9" fmla="*/ 19 h 25"/>
                  <a:gd name="T10" fmla="*/ 10 w 59"/>
                  <a:gd name="T11" fmla="*/ 21 h 25"/>
                  <a:gd name="T12" fmla="*/ 11 w 59"/>
                  <a:gd name="T13" fmla="*/ 18 h 25"/>
                  <a:gd name="T14" fmla="*/ 15 w 59"/>
                  <a:gd name="T15" fmla="*/ 11 h 25"/>
                  <a:gd name="T16" fmla="*/ 21 w 59"/>
                  <a:gd name="T17" fmla="*/ 15 h 25"/>
                  <a:gd name="T18" fmla="*/ 24 w 59"/>
                  <a:gd name="T19" fmla="*/ 17 h 25"/>
                  <a:gd name="T20" fmla="*/ 25 w 59"/>
                  <a:gd name="T21" fmla="*/ 14 h 25"/>
                  <a:gd name="T22" fmla="*/ 29 w 59"/>
                  <a:gd name="T23" fmla="*/ 7 h 25"/>
                  <a:gd name="T24" fmla="*/ 36 w 59"/>
                  <a:gd name="T25" fmla="*/ 11 h 25"/>
                  <a:gd name="T26" fmla="*/ 38 w 59"/>
                  <a:gd name="T27" fmla="*/ 14 h 25"/>
                  <a:gd name="T28" fmla="*/ 39 w 59"/>
                  <a:gd name="T29" fmla="*/ 10 h 25"/>
                  <a:gd name="T30" fmla="*/ 43 w 59"/>
                  <a:gd name="T31" fmla="*/ 4 h 25"/>
                  <a:gd name="T32" fmla="*/ 50 w 59"/>
                  <a:gd name="T33" fmla="*/ 8 h 25"/>
                  <a:gd name="T34" fmla="*/ 53 w 59"/>
                  <a:gd name="T35" fmla="*/ 10 h 25"/>
                  <a:gd name="T36" fmla="*/ 53 w 59"/>
                  <a:gd name="T37" fmla="*/ 10 h 25"/>
                  <a:gd name="T38" fmla="*/ 54 w 59"/>
                  <a:gd name="T39" fmla="*/ 7 h 25"/>
                  <a:gd name="T40" fmla="*/ 58 w 59"/>
                  <a:gd name="T41" fmla="*/ 0 h 25"/>
                  <a:gd name="T42" fmla="*/ 59 w 59"/>
                  <a:gd name="T43" fmla="*/ 4 h 25"/>
                  <a:gd name="T44" fmla="*/ 58 w 59"/>
                  <a:gd name="T45" fmla="*/ 7 h 25"/>
                  <a:gd name="T46" fmla="*/ 54 w 59"/>
                  <a:gd name="T47" fmla="*/ 14 h 25"/>
                  <a:gd name="T48" fmla="*/ 47 w 59"/>
                  <a:gd name="T49" fmla="*/ 10 h 25"/>
                  <a:gd name="T50" fmla="*/ 44 w 59"/>
                  <a:gd name="T51" fmla="*/ 8 h 25"/>
                  <a:gd name="T52" fmla="*/ 43 w 59"/>
                  <a:gd name="T53" fmla="*/ 11 h 25"/>
                  <a:gd name="T54" fmla="*/ 39 w 59"/>
                  <a:gd name="T55" fmla="*/ 18 h 25"/>
                  <a:gd name="T56" fmla="*/ 33 w 59"/>
                  <a:gd name="T57" fmla="*/ 14 h 25"/>
                  <a:gd name="T58" fmla="*/ 30 w 59"/>
                  <a:gd name="T59" fmla="*/ 12 h 25"/>
                  <a:gd name="T60" fmla="*/ 30 w 59"/>
                  <a:gd name="T61" fmla="*/ 12 h 25"/>
                  <a:gd name="T62" fmla="*/ 29 w 59"/>
                  <a:gd name="T63" fmla="*/ 15 h 25"/>
                  <a:gd name="T64" fmla="*/ 25 w 59"/>
                  <a:gd name="T65" fmla="*/ 21 h 25"/>
                  <a:gd name="T66" fmla="*/ 18 w 59"/>
                  <a:gd name="T67" fmla="*/ 18 h 25"/>
                  <a:gd name="T68" fmla="*/ 16 w 59"/>
                  <a:gd name="T69" fmla="*/ 15 h 25"/>
                  <a:gd name="T70" fmla="*/ 15 w 59"/>
                  <a:gd name="T71" fmla="*/ 19 h 25"/>
                  <a:gd name="T72" fmla="*/ 11 w 59"/>
                  <a:gd name="T73" fmla="*/ 25 h 25"/>
                  <a:gd name="T74" fmla="*/ 9 w 59"/>
                  <a:gd name="T75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9" h="25">
                    <a:moveTo>
                      <a:pt x="9" y="25"/>
                    </a:moveTo>
                    <a:cubicBezTo>
                      <a:pt x="7" y="25"/>
                      <a:pt x="5" y="23"/>
                      <a:pt x="4" y="21"/>
                    </a:cubicBezTo>
                    <a:cubicBezTo>
                      <a:pt x="3" y="21"/>
                      <a:pt x="2" y="19"/>
                      <a:pt x="1" y="1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6" y="17"/>
                      <a:pt x="7" y="19"/>
                    </a:cubicBezTo>
                    <a:cubicBezTo>
                      <a:pt x="8" y="20"/>
                      <a:pt x="9" y="21"/>
                      <a:pt x="10" y="21"/>
                    </a:cubicBezTo>
                    <a:cubicBezTo>
                      <a:pt x="10" y="21"/>
                      <a:pt x="10" y="19"/>
                      <a:pt x="11" y="18"/>
                    </a:cubicBezTo>
                    <a:cubicBezTo>
                      <a:pt x="11" y="15"/>
                      <a:pt x="12" y="12"/>
                      <a:pt x="15" y="11"/>
                    </a:cubicBezTo>
                    <a:cubicBezTo>
                      <a:pt x="18" y="10"/>
                      <a:pt x="20" y="13"/>
                      <a:pt x="21" y="15"/>
                    </a:cubicBezTo>
                    <a:cubicBezTo>
                      <a:pt x="22" y="16"/>
                      <a:pt x="24" y="18"/>
                      <a:pt x="24" y="17"/>
                    </a:cubicBezTo>
                    <a:cubicBezTo>
                      <a:pt x="24" y="17"/>
                      <a:pt x="25" y="15"/>
                      <a:pt x="25" y="14"/>
                    </a:cubicBezTo>
                    <a:cubicBezTo>
                      <a:pt x="25" y="12"/>
                      <a:pt x="26" y="8"/>
                      <a:pt x="29" y="7"/>
                    </a:cubicBezTo>
                    <a:cubicBezTo>
                      <a:pt x="32" y="7"/>
                      <a:pt x="34" y="9"/>
                      <a:pt x="36" y="11"/>
                    </a:cubicBezTo>
                    <a:cubicBezTo>
                      <a:pt x="36" y="12"/>
                      <a:pt x="38" y="14"/>
                      <a:pt x="38" y="14"/>
                    </a:cubicBezTo>
                    <a:cubicBezTo>
                      <a:pt x="39" y="14"/>
                      <a:pt x="39" y="11"/>
                      <a:pt x="39" y="10"/>
                    </a:cubicBezTo>
                    <a:cubicBezTo>
                      <a:pt x="40" y="8"/>
                      <a:pt x="40" y="5"/>
                      <a:pt x="43" y="4"/>
                    </a:cubicBezTo>
                    <a:cubicBezTo>
                      <a:pt x="46" y="3"/>
                      <a:pt x="49" y="6"/>
                      <a:pt x="50" y="8"/>
                    </a:cubicBezTo>
                    <a:cubicBezTo>
                      <a:pt x="51" y="8"/>
                      <a:pt x="52" y="10"/>
                      <a:pt x="53" y="10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3" y="10"/>
                      <a:pt x="54" y="8"/>
                      <a:pt x="54" y="7"/>
                    </a:cubicBezTo>
                    <a:cubicBezTo>
                      <a:pt x="54" y="4"/>
                      <a:pt x="55" y="1"/>
                      <a:pt x="58" y="0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8" y="4"/>
                      <a:pt x="58" y="6"/>
                      <a:pt x="58" y="7"/>
                    </a:cubicBezTo>
                    <a:cubicBezTo>
                      <a:pt x="57" y="10"/>
                      <a:pt x="57" y="13"/>
                      <a:pt x="54" y="14"/>
                    </a:cubicBezTo>
                    <a:cubicBezTo>
                      <a:pt x="51" y="15"/>
                      <a:pt x="49" y="12"/>
                      <a:pt x="47" y="10"/>
                    </a:cubicBezTo>
                    <a:cubicBezTo>
                      <a:pt x="46" y="9"/>
                      <a:pt x="45" y="8"/>
                      <a:pt x="44" y="8"/>
                    </a:cubicBezTo>
                    <a:cubicBezTo>
                      <a:pt x="44" y="8"/>
                      <a:pt x="44" y="10"/>
                      <a:pt x="43" y="11"/>
                    </a:cubicBezTo>
                    <a:cubicBezTo>
                      <a:pt x="43" y="14"/>
                      <a:pt x="42" y="17"/>
                      <a:pt x="39" y="18"/>
                    </a:cubicBezTo>
                    <a:cubicBezTo>
                      <a:pt x="36" y="19"/>
                      <a:pt x="34" y="16"/>
                      <a:pt x="33" y="14"/>
                    </a:cubicBezTo>
                    <a:cubicBezTo>
                      <a:pt x="32" y="13"/>
                      <a:pt x="31" y="12"/>
                      <a:pt x="3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12"/>
                      <a:pt x="29" y="14"/>
                      <a:pt x="29" y="15"/>
                    </a:cubicBezTo>
                    <a:cubicBezTo>
                      <a:pt x="29" y="17"/>
                      <a:pt x="28" y="21"/>
                      <a:pt x="25" y="21"/>
                    </a:cubicBezTo>
                    <a:cubicBezTo>
                      <a:pt x="22" y="22"/>
                      <a:pt x="20" y="20"/>
                      <a:pt x="18" y="18"/>
                    </a:cubicBezTo>
                    <a:cubicBezTo>
                      <a:pt x="18" y="17"/>
                      <a:pt x="16" y="15"/>
                      <a:pt x="16" y="15"/>
                    </a:cubicBezTo>
                    <a:cubicBezTo>
                      <a:pt x="15" y="15"/>
                      <a:pt x="15" y="18"/>
                      <a:pt x="15" y="19"/>
                    </a:cubicBezTo>
                    <a:cubicBezTo>
                      <a:pt x="14" y="21"/>
                      <a:pt x="14" y="24"/>
                      <a:pt x="11" y="25"/>
                    </a:cubicBezTo>
                    <a:cubicBezTo>
                      <a:pt x="10" y="25"/>
                      <a:pt x="10" y="25"/>
                      <a:pt x="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F7717A7-D562-BD9C-2F37-528C8D5747D6}"/>
                </a:ext>
              </a:extLst>
            </p:cNvPr>
            <p:cNvGrpSpPr/>
            <p:nvPr/>
          </p:nvGrpSpPr>
          <p:grpSpPr>
            <a:xfrm>
              <a:off x="3818734" y="2821049"/>
              <a:ext cx="529076" cy="374272"/>
              <a:chOff x="3286125" y="1766888"/>
              <a:chExt cx="428626" cy="303213"/>
            </a:xfrm>
            <a:solidFill>
              <a:srgbClr val="595959"/>
            </a:solidFill>
          </p:grpSpPr>
          <p:sp>
            <p:nvSpPr>
              <p:cNvPr id="134" name="Freeform 247">
                <a:extLst>
                  <a:ext uri="{FF2B5EF4-FFF2-40B4-BE49-F238E27FC236}">
                    <a16:creationId xmlns:a16="http://schemas.microsoft.com/office/drawing/2014/main" id="{84EA3A8F-3F6A-52AA-FC84-2671B92CD3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86125" y="1766888"/>
                <a:ext cx="311150" cy="303213"/>
              </a:xfrm>
              <a:custGeom>
                <a:avLst/>
                <a:gdLst>
                  <a:gd name="T0" fmla="*/ 70 w 229"/>
                  <a:gd name="T1" fmla="*/ 222 h 222"/>
                  <a:gd name="T2" fmla="*/ 60 w 229"/>
                  <a:gd name="T3" fmla="*/ 181 h 222"/>
                  <a:gd name="T4" fmla="*/ 47 w 229"/>
                  <a:gd name="T5" fmla="*/ 184 h 222"/>
                  <a:gd name="T6" fmla="*/ 43 w 229"/>
                  <a:gd name="T7" fmla="*/ 185 h 222"/>
                  <a:gd name="T8" fmla="*/ 43 w 229"/>
                  <a:gd name="T9" fmla="*/ 185 h 222"/>
                  <a:gd name="T10" fmla="*/ 29 w 229"/>
                  <a:gd name="T11" fmla="*/ 174 h 222"/>
                  <a:gd name="T12" fmla="*/ 1 w 229"/>
                  <a:gd name="T13" fmla="*/ 64 h 222"/>
                  <a:gd name="T14" fmla="*/ 3 w 229"/>
                  <a:gd name="T15" fmla="*/ 53 h 222"/>
                  <a:gd name="T16" fmla="*/ 11 w 229"/>
                  <a:gd name="T17" fmla="*/ 47 h 222"/>
                  <a:gd name="T18" fmla="*/ 182 w 229"/>
                  <a:gd name="T19" fmla="*/ 2 h 222"/>
                  <a:gd name="T20" fmla="*/ 200 w 229"/>
                  <a:gd name="T21" fmla="*/ 13 h 222"/>
                  <a:gd name="T22" fmla="*/ 228 w 229"/>
                  <a:gd name="T23" fmla="*/ 122 h 222"/>
                  <a:gd name="T24" fmla="*/ 226 w 229"/>
                  <a:gd name="T25" fmla="*/ 134 h 222"/>
                  <a:gd name="T26" fmla="*/ 218 w 229"/>
                  <a:gd name="T27" fmla="*/ 140 h 222"/>
                  <a:gd name="T28" fmla="*/ 108 w 229"/>
                  <a:gd name="T29" fmla="*/ 168 h 222"/>
                  <a:gd name="T30" fmla="*/ 70 w 229"/>
                  <a:gd name="T31" fmla="*/ 222 h 222"/>
                  <a:gd name="T32" fmla="*/ 66 w 229"/>
                  <a:gd name="T33" fmla="*/ 170 h 222"/>
                  <a:gd name="T34" fmla="*/ 74 w 229"/>
                  <a:gd name="T35" fmla="*/ 201 h 222"/>
                  <a:gd name="T36" fmla="*/ 103 w 229"/>
                  <a:gd name="T37" fmla="*/ 160 h 222"/>
                  <a:gd name="T38" fmla="*/ 216 w 229"/>
                  <a:gd name="T39" fmla="*/ 131 h 222"/>
                  <a:gd name="T40" fmla="*/ 218 w 229"/>
                  <a:gd name="T41" fmla="*/ 129 h 222"/>
                  <a:gd name="T42" fmla="*/ 219 w 229"/>
                  <a:gd name="T43" fmla="*/ 125 h 222"/>
                  <a:gd name="T44" fmla="*/ 191 w 229"/>
                  <a:gd name="T45" fmla="*/ 15 h 222"/>
                  <a:gd name="T46" fmla="*/ 185 w 229"/>
                  <a:gd name="T47" fmla="*/ 11 h 222"/>
                  <a:gd name="T48" fmla="*/ 13 w 229"/>
                  <a:gd name="T49" fmla="*/ 55 h 222"/>
                  <a:gd name="T50" fmla="*/ 11 w 229"/>
                  <a:gd name="T51" fmla="*/ 58 h 222"/>
                  <a:gd name="T52" fmla="*/ 10 w 229"/>
                  <a:gd name="T53" fmla="*/ 62 h 222"/>
                  <a:gd name="T54" fmla="*/ 38 w 229"/>
                  <a:gd name="T55" fmla="*/ 171 h 222"/>
                  <a:gd name="T56" fmla="*/ 43 w 229"/>
                  <a:gd name="T57" fmla="*/ 176 h 222"/>
                  <a:gd name="T58" fmla="*/ 43 w 229"/>
                  <a:gd name="T59" fmla="*/ 176 h 222"/>
                  <a:gd name="T60" fmla="*/ 44 w 229"/>
                  <a:gd name="T61" fmla="*/ 175 h 222"/>
                  <a:gd name="T62" fmla="*/ 66 w 229"/>
                  <a:gd name="T63" fmla="*/ 17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9" h="222">
                    <a:moveTo>
                      <a:pt x="70" y="222"/>
                    </a:moveTo>
                    <a:cubicBezTo>
                      <a:pt x="60" y="181"/>
                      <a:pt x="60" y="181"/>
                      <a:pt x="60" y="181"/>
                    </a:cubicBezTo>
                    <a:cubicBezTo>
                      <a:pt x="47" y="184"/>
                      <a:pt x="47" y="184"/>
                      <a:pt x="47" y="184"/>
                    </a:cubicBezTo>
                    <a:cubicBezTo>
                      <a:pt x="45" y="185"/>
                      <a:pt x="44" y="185"/>
                      <a:pt x="43" y="185"/>
                    </a:cubicBezTo>
                    <a:cubicBezTo>
                      <a:pt x="43" y="185"/>
                      <a:pt x="43" y="185"/>
                      <a:pt x="43" y="185"/>
                    </a:cubicBezTo>
                    <a:cubicBezTo>
                      <a:pt x="37" y="185"/>
                      <a:pt x="31" y="180"/>
                      <a:pt x="29" y="174"/>
                    </a:cubicBezTo>
                    <a:cubicBezTo>
                      <a:pt x="1" y="64"/>
                      <a:pt x="1" y="64"/>
                      <a:pt x="1" y="64"/>
                    </a:cubicBezTo>
                    <a:cubicBezTo>
                      <a:pt x="0" y="60"/>
                      <a:pt x="1" y="56"/>
                      <a:pt x="3" y="53"/>
                    </a:cubicBezTo>
                    <a:cubicBezTo>
                      <a:pt x="4" y="50"/>
                      <a:pt x="7" y="47"/>
                      <a:pt x="11" y="47"/>
                    </a:cubicBezTo>
                    <a:cubicBezTo>
                      <a:pt x="182" y="2"/>
                      <a:pt x="182" y="2"/>
                      <a:pt x="182" y="2"/>
                    </a:cubicBezTo>
                    <a:cubicBezTo>
                      <a:pt x="190" y="0"/>
                      <a:pt x="198" y="5"/>
                      <a:pt x="200" y="13"/>
                    </a:cubicBezTo>
                    <a:cubicBezTo>
                      <a:pt x="228" y="122"/>
                      <a:pt x="228" y="122"/>
                      <a:pt x="228" y="122"/>
                    </a:cubicBezTo>
                    <a:cubicBezTo>
                      <a:pt x="229" y="126"/>
                      <a:pt x="228" y="130"/>
                      <a:pt x="226" y="134"/>
                    </a:cubicBezTo>
                    <a:cubicBezTo>
                      <a:pt x="224" y="137"/>
                      <a:pt x="222" y="139"/>
                      <a:pt x="218" y="140"/>
                    </a:cubicBezTo>
                    <a:cubicBezTo>
                      <a:pt x="108" y="168"/>
                      <a:pt x="108" y="168"/>
                      <a:pt x="108" y="168"/>
                    </a:cubicBezTo>
                    <a:lnTo>
                      <a:pt x="70" y="222"/>
                    </a:lnTo>
                    <a:close/>
                    <a:moveTo>
                      <a:pt x="66" y="170"/>
                    </a:moveTo>
                    <a:cubicBezTo>
                      <a:pt x="74" y="201"/>
                      <a:pt x="74" y="201"/>
                      <a:pt x="74" y="201"/>
                    </a:cubicBezTo>
                    <a:cubicBezTo>
                      <a:pt x="103" y="160"/>
                      <a:pt x="103" y="160"/>
                      <a:pt x="103" y="160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7" y="131"/>
                      <a:pt x="218" y="130"/>
                      <a:pt x="218" y="129"/>
                    </a:cubicBezTo>
                    <a:cubicBezTo>
                      <a:pt x="219" y="128"/>
                      <a:pt x="219" y="126"/>
                      <a:pt x="219" y="125"/>
                    </a:cubicBezTo>
                    <a:cubicBezTo>
                      <a:pt x="191" y="15"/>
                      <a:pt x="191" y="15"/>
                      <a:pt x="191" y="15"/>
                    </a:cubicBezTo>
                    <a:cubicBezTo>
                      <a:pt x="190" y="12"/>
                      <a:pt x="187" y="10"/>
                      <a:pt x="185" y="11"/>
                    </a:cubicBezTo>
                    <a:cubicBezTo>
                      <a:pt x="13" y="55"/>
                      <a:pt x="13" y="55"/>
                      <a:pt x="13" y="55"/>
                    </a:cubicBezTo>
                    <a:cubicBezTo>
                      <a:pt x="12" y="56"/>
                      <a:pt x="11" y="57"/>
                      <a:pt x="11" y="58"/>
                    </a:cubicBezTo>
                    <a:cubicBezTo>
                      <a:pt x="10" y="59"/>
                      <a:pt x="10" y="60"/>
                      <a:pt x="10" y="62"/>
                    </a:cubicBezTo>
                    <a:cubicBezTo>
                      <a:pt x="38" y="171"/>
                      <a:pt x="38" y="171"/>
                      <a:pt x="38" y="171"/>
                    </a:cubicBezTo>
                    <a:cubicBezTo>
                      <a:pt x="39" y="174"/>
                      <a:pt x="41" y="176"/>
                      <a:pt x="43" y="176"/>
                    </a:cubicBezTo>
                    <a:cubicBezTo>
                      <a:pt x="43" y="176"/>
                      <a:pt x="43" y="176"/>
                      <a:pt x="43" y="176"/>
                    </a:cubicBezTo>
                    <a:cubicBezTo>
                      <a:pt x="44" y="176"/>
                      <a:pt x="44" y="176"/>
                      <a:pt x="44" y="175"/>
                    </a:cubicBezTo>
                    <a:lnTo>
                      <a:pt x="66" y="1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248">
                <a:extLst>
                  <a:ext uri="{FF2B5EF4-FFF2-40B4-BE49-F238E27FC236}">
                    <a16:creationId xmlns:a16="http://schemas.microsoft.com/office/drawing/2014/main" id="{0BE3440D-4E45-E2AC-B098-D3801DCD5D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30588" y="1787525"/>
                <a:ext cx="284163" cy="252413"/>
              </a:xfrm>
              <a:custGeom>
                <a:avLst/>
                <a:gdLst>
                  <a:gd name="T0" fmla="*/ 21 w 208"/>
                  <a:gd name="T1" fmla="*/ 185 h 185"/>
                  <a:gd name="T2" fmla="*/ 7 w 208"/>
                  <a:gd name="T3" fmla="*/ 174 h 185"/>
                  <a:gd name="T4" fmla="*/ 0 w 208"/>
                  <a:gd name="T5" fmla="*/ 144 h 185"/>
                  <a:gd name="T6" fmla="*/ 109 w 208"/>
                  <a:gd name="T7" fmla="*/ 116 h 185"/>
                  <a:gd name="T8" fmla="*/ 111 w 208"/>
                  <a:gd name="T9" fmla="*/ 114 h 185"/>
                  <a:gd name="T10" fmla="*/ 112 w 208"/>
                  <a:gd name="T11" fmla="*/ 110 h 185"/>
                  <a:gd name="T12" fmla="*/ 89 w 208"/>
                  <a:gd name="T13" fmla="*/ 21 h 185"/>
                  <a:gd name="T14" fmla="*/ 160 w 208"/>
                  <a:gd name="T15" fmla="*/ 2 h 185"/>
                  <a:gd name="T16" fmla="*/ 178 w 208"/>
                  <a:gd name="T17" fmla="*/ 13 h 185"/>
                  <a:gd name="T18" fmla="*/ 206 w 208"/>
                  <a:gd name="T19" fmla="*/ 122 h 185"/>
                  <a:gd name="T20" fmla="*/ 196 w 208"/>
                  <a:gd name="T21" fmla="*/ 140 h 185"/>
                  <a:gd name="T22" fmla="*/ 183 w 208"/>
                  <a:gd name="T23" fmla="*/ 143 h 185"/>
                  <a:gd name="T24" fmla="*/ 194 w 208"/>
                  <a:gd name="T25" fmla="*/ 184 h 185"/>
                  <a:gd name="T26" fmla="*/ 134 w 208"/>
                  <a:gd name="T27" fmla="*/ 156 h 185"/>
                  <a:gd name="T28" fmla="*/ 25 w 208"/>
                  <a:gd name="T29" fmla="*/ 184 h 185"/>
                  <a:gd name="T30" fmla="*/ 21 w 208"/>
                  <a:gd name="T31" fmla="*/ 185 h 185"/>
                  <a:gd name="T32" fmla="*/ 11 w 208"/>
                  <a:gd name="T33" fmla="*/ 151 h 185"/>
                  <a:gd name="T34" fmla="*/ 16 w 208"/>
                  <a:gd name="T35" fmla="*/ 171 h 185"/>
                  <a:gd name="T36" fmla="*/ 22 w 208"/>
                  <a:gd name="T37" fmla="*/ 175 h 185"/>
                  <a:gd name="T38" fmla="*/ 135 w 208"/>
                  <a:gd name="T39" fmla="*/ 146 h 185"/>
                  <a:gd name="T40" fmla="*/ 180 w 208"/>
                  <a:gd name="T41" fmla="*/ 168 h 185"/>
                  <a:gd name="T42" fmla="*/ 172 w 208"/>
                  <a:gd name="T43" fmla="*/ 137 h 185"/>
                  <a:gd name="T44" fmla="*/ 194 w 208"/>
                  <a:gd name="T45" fmla="*/ 131 h 185"/>
                  <a:gd name="T46" fmla="*/ 197 w 208"/>
                  <a:gd name="T47" fmla="*/ 124 h 185"/>
                  <a:gd name="T48" fmla="*/ 169 w 208"/>
                  <a:gd name="T49" fmla="*/ 15 h 185"/>
                  <a:gd name="T50" fmla="*/ 163 w 208"/>
                  <a:gd name="T51" fmla="*/ 11 h 185"/>
                  <a:gd name="T52" fmla="*/ 100 w 208"/>
                  <a:gd name="T53" fmla="*/ 27 h 185"/>
                  <a:gd name="T54" fmla="*/ 121 w 208"/>
                  <a:gd name="T55" fmla="*/ 107 h 185"/>
                  <a:gd name="T56" fmla="*/ 119 w 208"/>
                  <a:gd name="T57" fmla="*/ 119 h 185"/>
                  <a:gd name="T58" fmla="*/ 111 w 208"/>
                  <a:gd name="T59" fmla="*/ 125 h 185"/>
                  <a:gd name="T60" fmla="*/ 11 w 208"/>
                  <a:gd name="T61" fmla="*/ 15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8" h="185">
                    <a:moveTo>
                      <a:pt x="21" y="185"/>
                    </a:moveTo>
                    <a:cubicBezTo>
                      <a:pt x="15" y="185"/>
                      <a:pt x="9" y="180"/>
                      <a:pt x="7" y="17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109" y="116"/>
                      <a:pt x="109" y="116"/>
                      <a:pt x="109" y="116"/>
                    </a:cubicBezTo>
                    <a:cubicBezTo>
                      <a:pt x="110" y="116"/>
                      <a:pt x="111" y="115"/>
                      <a:pt x="111" y="114"/>
                    </a:cubicBezTo>
                    <a:cubicBezTo>
                      <a:pt x="112" y="113"/>
                      <a:pt x="112" y="111"/>
                      <a:pt x="112" y="110"/>
                    </a:cubicBezTo>
                    <a:cubicBezTo>
                      <a:pt x="89" y="21"/>
                      <a:pt x="89" y="21"/>
                      <a:pt x="89" y="21"/>
                    </a:cubicBezTo>
                    <a:cubicBezTo>
                      <a:pt x="160" y="2"/>
                      <a:pt x="160" y="2"/>
                      <a:pt x="160" y="2"/>
                    </a:cubicBezTo>
                    <a:cubicBezTo>
                      <a:pt x="168" y="0"/>
                      <a:pt x="176" y="5"/>
                      <a:pt x="178" y="13"/>
                    </a:cubicBezTo>
                    <a:cubicBezTo>
                      <a:pt x="206" y="122"/>
                      <a:pt x="206" y="122"/>
                      <a:pt x="206" y="122"/>
                    </a:cubicBezTo>
                    <a:cubicBezTo>
                      <a:pt x="208" y="130"/>
                      <a:pt x="203" y="138"/>
                      <a:pt x="196" y="140"/>
                    </a:cubicBezTo>
                    <a:cubicBezTo>
                      <a:pt x="183" y="143"/>
                      <a:pt x="183" y="143"/>
                      <a:pt x="183" y="143"/>
                    </a:cubicBezTo>
                    <a:cubicBezTo>
                      <a:pt x="194" y="184"/>
                      <a:pt x="194" y="184"/>
                      <a:pt x="194" y="184"/>
                    </a:cubicBezTo>
                    <a:cubicBezTo>
                      <a:pt x="134" y="156"/>
                      <a:pt x="134" y="156"/>
                      <a:pt x="134" y="156"/>
                    </a:cubicBezTo>
                    <a:cubicBezTo>
                      <a:pt x="25" y="184"/>
                      <a:pt x="25" y="184"/>
                      <a:pt x="25" y="184"/>
                    </a:cubicBezTo>
                    <a:cubicBezTo>
                      <a:pt x="23" y="184"/>
                      <a:pt x="22" y="185"/>
                      <a:pt x="21" y="185"/>
                    </a:cubicBezTo>
                    <a:close/>
                    <a:moveTo>
                      <a:pt x="11" y="151"/>
                    </a:moveTo>
                    <a:cubicBezTo>
                      <a:pt x="16" y="171"/>
                      <a:pt x="16" y="171"/>
                      <a:pt x="16" y="171"/>
                    </a:cubicBezTo>
                    <a:cubicBezTo>
                      <a:pt x="17" y="174"/>
                      <a:pt x="20" y="176"/>
                      <a:pt x="22" y="175"/>
                    </a:cubicBezTo>
                    <a:cubicBezTo>
                      <a:pt x="135" y="146"/>
                      <a:pt x="135" y="146"/>
                      <a:pt x="135" y="146"/>
                    </a:cubicBezTo>
                    <a:cubicBezTo>
                      <a:pt x="180" y="168"/>
                      <a:pt x="180" y="168"/>
                      <a:pt x="180" y="168"/>
                    </a:cubicBezTo>
                    <a:cubicBezTo>
                      <a:pt x="172" y="137"/>
                      <a:pt x="172" y="137"/>
                      <a:pt x="172" y="137"/>
                    </a:cubicBezTo>
                    <a:cubicBezTo>
                      <a:pt x="194" y="131"/>
                      <a:pt x="194" y="131"/>
                      <a:pt x="194" y="131"/>
                    </a:cubicBezTo>
                    <a:cubicBezTo>
                      <a:pt x="196" y="130"/>
                      <a:pt x="198" y="127"/>
                      <a:pt x="197" y="124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8" y="12"/>
                      <a:pt x="165" y="10"/>
                      <a:pt x="163" y="11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21" y="107"/>
                      <a:pt x="121" y="107"/>
                      <a:pt x="121" y="107"/>
                    </a:cubicBezTo>
                    <a:cubicBezTo>
                      <a:pt x="122" y="111"/>
                      <a:pt x="121" y="115"/>
                      <a:pt x="119" y="119"/>
                    </a:cubicBezTo>
                    <a:cubicBezTo>
                      <a:pt x="117" y="122"/>
                      <a:pt x="115" y="124"/>
                      <a:pt x="111" y="125"/>
                    </a:cubicBezTo>
                    <a:lnTo>
                      <a:pt x="11" y="1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249">
                <a:extLst>
                  <a:ext uri="{FF2B5EF4-FFF2-40B4-BE49-F238E27FC236}">
                    <a16:creationId xmlns:a16="http://schemas.microsoft.com/office/drawing/2014/main" id="{BD5DEBCF-00BD-A34B-167A-EB802F174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3275" y="1836738"/>
                <a:ext cx="182563" cy="58738"/>
              </a:xfrm>
              <a:custGeom>
                <a:avLst/>
                <a:gdLst>
                  <a:gd name="T0" fmla="*/ 1 w 115"/>
                  <a:gd name="T1" fmla="*/ 37 h 37"/>
                  <a:gd name="T2" fmla="*/ 0 w 115"/>
                  <a:gd name="T3" fmla="*/ 29 h 37"/>
                  <a:gd name="T4" fmla="*/ 113 w 115"/>
                  <a:gd name="T5" fmla="*/ 0 h 37"/>
                  <a:gd name="T6" fmla="*/ 115 w 115"/>
                  <a:gd name="T7" fmla="*/ 8 h 37"/>
                  <a:gd name="T8" fmla="*/ 1 w 115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37">
                    <a:moveTo>
                      <a:pt x="1" y="37"/>
                    </a:moveTo>
                    <a:lnTo>
                      <a:pt x="0" y="29"/>
                    </a:lnTo>
                    <a:lnTo>
                      <a:pt x="113" y="0"/>
                    </a:lnTo>
                    <a:lnTo>
                      <a:pt x="115" y="8"/>
                    </a:lnTo>
                    <a:lnTo>
                      <a:pt x="1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250">
                <a:extLst>
                  <a:ext uri="{FF2B5EF4-FFF2-40B4-BE49-F238E27FC236}">
                    <a16:creationId xmlns:a16="http://schemas.microsoft.com/office/drawing/2014/main" id="{23A3D153-BCCE-E7CF-C55A-24D31AAE6F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1213" y="1873250"/>
                <a:ext cx="184150" cy="57150"/>
              </a:xfrm>
              <a:custGeom>
                <a:avLst/>
                <a:gdLst>
                  <a:gd name="T0" fmla="*/ 2 w 116"/>
                  <a:gd name="T1" fmla="*/ 36 h 36"/>
                  <a:gd name="T2" fmla="*/ 0 w 116"/>
                  <a:gd name="T3" fmla="*/ 29 h 36"/>
                  <a:gd name="T4" fmla="*/ 114 w 116"/>
                  <a:gd name="T5" fmla="*/ 0 h 36"/>
                  <a:gd name="T6" fmla="*/ 116 w 116"/>
                  <a:gd name="T7" fmla="*/ 7 h 36"/>
                  <a:gd name="T8" fmla="*/ 2 w 116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36">
                    <a:moveTo>
                      <a:pt x="2" y="36"/>
                    </a:moveTo>
                    <a:lnTo>
                      <a:pt x="0" y="29"/>
                    </a:lnTo>
                    <a:lnTo>
                      <a:pt x="114" y="0"/>
                    </a:lnTo>
                    <a:lnTo>
                      <a:pt x="116" y="7"/>
                    </a:lnTo>
                    <a:lnTo>
                      <a:pt x="2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251">
                <a:extLst>
                  <a:ext uri="{FF2B5EF4-FFF2-40B4-BE49-F238E27FC236}">
                    <a16:creationId xmlns:a16="http://schemas.microsoft.com/office/drawing/2014/main" id="{C6C6B8F7-FBC5-DABA-444B-0913BCD9B3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0738" y="1919288"/>
                <a:ext cx="144463" cy="47625"/>
              </a:xfrm>
              <a:custGeom>
                <a:avLst/>
                <a:gdLst>
                  <a:gd name="T0" fmla="*/ 1 w 91"/>
                  <a:gd name="T1" fmla="*/ 30 h 30"/>
                  <a:gd name="T2" fmla="*/ 0 w 91"/>
                  <a:gd name="T3" fmla="*/ 23 h 30"/>
                  <a:gd name="T4" fmla="*/ 88 w 91"/>
                  <a:gd name="T5" fmla="*/ 0 h 30"/>
                  <a:gd name="T6" fmla="*/ 91 w 91"/>
                  <a:gd name="T7" fmla="*/ 7 h 30"/>
                  <a:gd name="T8" fmla="*/ 1 w 91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0">
                    <a:moveTo>
                      <a:pt x="1" y="30"/>
                    </a:moveTo>
                    <a:lnTo>
                      <a:pt x="0" y="23"/>
                    </a:lnTo>
                    <a:lnTo>
                      <a:pt x="88" y="0"/>
                    </a:lnTo>
                    <a:lnTo>
                      <a:pt x="91" y="7"/>
                    </a:lnTo>
                    <a:lnTo>
                      <a:pt x="1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2" name="Freeform 252">
              <a:extLst>
                <a:ext uri="{FF2B5EF4-FFF2-40B4-BE49-F238E27FC236}">
                  <a16:creationId xmlns:a16="http://schemas.microsoft.com/office/drawing/2014/main" id="{FC2A460B-A105-00B6-D922-B0E51BBDE54A}"/>
                </a:ext>
              </a:extLst>
            </p:cNvPr>
            <p:cNvSpPr>
              <a:spLocks noEditPoints="1"/>
            </p:cNvSpPr>
            <p:nvPr/>
          </p:nvSpPr>
          <p:spPr bwMode="auto">
            <a:xfrm rot="20201054">
              <a:off x="91022" y="3078237"/>
              <a:ext cx="275042" cy="305601"/>
            </a:xfrm>
            <a:custGeom>
              <a:avLst/>
              <a:gdLst>
                <a:gd name="T0" fmla="*/ 36 w 94"/>
                <a:gd name="T1" fmla="*/ 5 h 104"/>
                <a:gd name="T2" fmla="*/ 6 w 94"/>
                <a:gd name="T3" fmla="*/ 57 h 104"/>
                <a:gd name="T4" fmla="*/ 62 w 94"/>
                <a:gd name="T5" fmla="*/ 104 h 104"/>
                <a:gd name="T6" fmla="*/ 88 w 94"/>
                <a:gd name="T7" fmla="*/ 36 h 104"/>
                <a:gd name="T8" fmla="*/ 36 w 94"/>
                <a:gd name="T9" fmla="*/ 5 h 104"/>
                <a:gd name="T10" fmla="*/ 51 w 94"/>
                <a:gd name="T11" fmla="*/ 64 h 104"/>
                <a:gd name="T12" fmla="*/ 29 w 94"/>
                <a:gd name="T13" fmla="*/ 51 h 104"/>
                <a:gd name="T14" fmla="*/ 42 w 94"/>
                <a:gd name="T15" fmla="*/ 29 h 104"/>
                <a:gd name="T16" fmla="*/ 64 w 94"/>
                <a:gd name="T17" fmla="*/ 42 h 104"/>
                <a:gd name="T18" fmla="*/ 51 w 94"/>
                <a:gd name="T19" fmla="*/ 6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104">
                  <a:moveTo>
                    <a:pt x="36" y="5"/>
                  </a:moveTo>
                  <a:cubicBezTo>
                    <a:pt x="13" y="11"/>
                    <a:pt x="0" y="34"/>
                    <a:pt x="6" y="57"/>
                  </a:cubicBezTo>
                  <a:cubicBezTo>
                    <a:pt x="11" y="80"/>
                    <a:pt x="62" y="104"/>
                    <a:pt x="62" y="104"/>
                  </a:cubicBezTo>
                  <a:cubicBezTo>
                    <a:pt x="62" y="104"/>
                    <a:pt x="94" y="59"/>
                    <a:pt x="88" y="36"/>
                  </a:cubicBezTo>
                  <a:cubicBezTo>
                    <a:pt x="82" y="13"/>
                    <a:pt x="59" y="0"/>
                    <a:pt x="36" y="5"/>
                  </a:cubicBezTo>
                  <a:close/>
                  <a:moveTo>
                    <a:pt x="51" y="64"/>
                  </a:moveTo>
                  <a:cubicBezTo>
                    <a:pt x="41" y="67"/>
                    <a:pt x="31" y="61"/>
                    <a:pt x="29" y="51"/>
                  </a:cubicBezTo>
                  <a:cubicBezTo>
                    <a:pt x="26" y="41"/>
                    <a:pt x="32" y="31"/>
                    <a:pt x="42" y="29"/>
                  </a:cubicBezTo>
                  <a:cubicBezTo>
                    <a:pt x="52" y="26"/>
                    <a:pt x="62" y="32"/>
                    <a:pt x="64" y="42"/>
                  </a:cubicBezTo>
                  <a:cubicBezTo>
                    <a:pt x="67" y="52"/>
                    <a:pt x="61" y="62"/>
                    <a:pt x="51" y="64"/>
                  </a:cubicBezTo>
                  <a:close/>
                </a:path>
              </a:pathLst>
            </a:custGeom>
            <a:solidFill>
              <a:srgbClr val="F3D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87">
              <a:extLst>
                <a:ext uri="{FF2B5EF4-FFF2-40B4-BE49-F238E27FC236}">
                  <a16:creationId xmlns:a16="http://schemas.microsoft.com/office/drawing/2014/main" id="{97EC01C5-A3F5-677D-7F55-726C53724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7420" y="875003"/>
              <a:ext cx="691717" cy="1005243"/>
            </a:xfrm>
            <a:custGeom>
              <a:avLst/>
              <a:gdLst>
                <a:gd name="T0" fmla="*/ 19 w 412"/>
                <a:gd name="T1" fmla="*/ 355 h 599"/>
                <a:gd name="T2" fmla="*/ 34 w 412"/>
                <a:gd name="T3" fmla="*/ 412 h 599"/>
                <a:gd name="T4" fmla="*/ 36 w 412"/>
                <a:gd name="T5" fmla="*/ 412 h 599"/>
                <a:gd name="T6" fmla="*/ 51 w 412"/>
                <a:gd name="T7" fmla="*/ 408 h 599"/>
                <a:gd name="T8" fmla="*/ 85 w 412"/>
                <a:gd name="T9" fmla="*/ 350 h 599"/>
                <a:gd name="T10" fmla="*/ 69 w 412"/>
                <a:gd name="T11" fmla="*/ 289 h 599"/>
                <a:gd name="T12" fmla="*/ 80 w 412"/>
                <a:gd name="T13" fmla="*/ 271 h 599"/>
                <a:gd name="T14" fmla="*/ 99 w 412"/>
                <a:gd name="T15" fmla="*/ 348 h 599"/>
                <a:gd name="T16" fmla="*/ 101 w 412"/>
                <a:gd name="T17" fmla="*/ 351 h 599"/>
                <a:gd name="T18" fmla="*/ 158 w 412"/>
                <a:gd name="T19" fmla="*/ 572 h 599"/>
                <a:gd name="T20" fmla="*/ 196 w 412"/>
                <a:gd name="T21" fmla="*/ 595 h 599"/>
                <a:gd name="T22" fmla="*/ 219 w 412"/>
                <a:gd name="T23" fmla="*/ 556 h 599"/>
                <a:gd name="T24" fmla="*/ 181 w 412"/>
                <a:gd name="T25" fmla="*/ 410 h 599"/>
                <a:gd name="T26" fmla="*/ 197 w 412"/>
                <a:gd name="T27" fmla="*/ 408 h 599"/>
                <a:gd name="T28" fmla="*/ 209 w 412"/>
                <a:gd name="T29" fmla="*/ 457 h 599"/>
                <a:gd name="T30" fmla="*/ 248 w 412"/>
                <a:gd name="T31" fmla="*/ 480 h 599"/>
                <a:gd name="T32" fmla="*/ 271 w 412"/>
                <a:gd name="T33" fmla="*/ 441 h 599"/>
                <a:gd name="T34" fmla="*/ 258 w 412"/>
                <a:gd name="T35" fmla="*/ 392 h 599"/>
                <a:gd name="T36" fmla="*/ 273 w 412"/>
                <a:gd name="T37" fmla="*/ 388 h 599"/>
                <a:gd name="T38" fmla="*/ 279 w 412"/>
                <a:gd name="T39" fmla="*/ 409 h 599"/>
                <a:gd name="T40" fmla="*/ 317 w 412"/>
                <a:gd name="T41" fmla="*/ 432 h 599"/>
                <a:gd name="T42" fmla="*/ 340 w 412"/>
                <a:gd name="T43" fmla="*/ 393 h 599"/>
                <a:gd name="T44" fmla="*/ 335 w 412"/>
                <a:gd name="T45" fmla="*/ 372 h 599"/>
                <a:gd name="T46" fmla="*/ 349 w 412"/>
                <a:gd name="T47" fmla="*/ 366 h 599"/>
                <a:gd name="T48" fmla="*/ 385 w 412"/>
                <a:gd name="T49" fmla="*/ 380 h 599"/>
                <a:gd name="T50" fmla="*/ 407 w 412"/>
                <a:gd name="T51" fmla="*/ 341 h 599"/>
                <a:gd name="T52" fmla="*/ 390 w 412"/>
                <a:gd name="T53" fmla="*/ 273 h 599"/>
                <a:gd name="T54" fmla="*/ 370 w 412"/>
                <a:gd name="T55" fmla="*/ 196 h 599"/>
                <a:gd name="T56" fmla="*/ 356 w 412"/>
                <a:gd name="T57" fmla="*/ 143 h 599"/>
                <a:gd name="T58" fmla="*/ 305 w 412"/>
                <a:gd name="T59" fmla="*/ 86 h 599"/>
                <a:gd name="T60" fmla="*/ 283 w 412"/>
                <a:gd name="T61" fmla="*/ 0 h 599"/>
                <a:gd name="T62" fmla="*/ 86 w 412"/>
                <a:gd name="T63" fmla="*/ 51 h 599"/>
                <a:gd name="T64" fmla="*/ 105 w 412"/>
                <a:gd name="T65" fmla="*/ 125 h 599"/>
                <a:gd name="T66" fmla="*/ 76 w 412"/>
                <a:gd name="T67" fmla="*/ 153 h 599"/>
                <a:gd name="T68" fmla="*/ 0 w 412"/>
                <a:gd name="T69" fmla="*/ 279 h 599"/>
                <a:gd name="T70" fmla="*/ 19 w 412"/>
                <a:gd name="T71" fmla="*/ 355 h 599"/>
                <a:gd name="T72" fmla="*/ 19 w 412"/>
                <a:gd name="T73" fmla="*/ 355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599">
                  <a:moveTo>
                    <a:pt x="19" y="355"/>
                  </a:moveTo>
                  <a:cubicBezTo>
                    <a:pt x="34" y="412"/>
                    <a:pt x="34" y="412"/>
                    <a:pt x="34" y="412"/>
                  </a:cubicBezTo>
                  <a:cubicBezTo>
                    <a:pt x="35" y="412"/>
                    <a:pt x="35" y="412"/>
                    <a:pt x="36" y="412"/>
                  </a:cubicBezTo>
                  <a:cubicBezTo>
                    <a:pt x="51" y="408"/>
                    <a:pt x="51" y="408"/>
                    <a:pt x="51" y="408"/>
                  </a:cubicBezTo>
                  <a:cubicBezTo>
                    <a:pt x="76" y="401"/>
                    <a:pt x="91" y="375"/>
                    <a:pt x="85" y="350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80" y="271"/>
                    <a:pt x="80" y="271"/>
                    <a:pt x="80" y="271"/>
                  </a:cubicBezTo>
                  <a:cubicBezTo>
                    <a:pt x="99" y="348"/>
                    <a:pt x="99" y="348"/>
                    <a:pt x="99" y="348"/>
                  </a:cubicBezTo>
                  <a:cubicBezTo>
                    <a:pt x="100" y="349"/>
                    <a:pt x="100" y="350"/>
                    <a:pt x="101" y="351"/>
                  </a:cubicBezTo>
                  <a:cubicBezTo>
                    <a:pt x="158" y="572"/>
                    <a:pt x="158" y="572"/>
                    <a:pt x="158" y="572"/>
                  </a:cubicBezTo>
                  <a:cubicBezTo>
                    <a:pt x="162" y="589"/>
                    <a:pt x="179" y="599"/>
                    <a:pt x="196" y="595"/>
                  </a:cubicBezTo>
                  <a:cubicBezTo>
                    <a:pt x="213" y="590"/>
                    <a:pt x="224" y="573"/>
                    <a:pt x="219" y="556"/>
                  </a:cubicBezTo>
                  <a:cubicBezTo>
                    <a:pt x="181" y="410"/>
                    <a:pt x="181" y="410"/>
                    <a:pt x="181" y="410"/>
                  </a:cubicBezTo>
                  <a:cubicBezTo>
                    <a:pt x="186" y="409"/>
                    <a:pt x="192" y="409"/>
                    <a:pt x="197" y="408"/>
                  </a:cubicBezTo>
                  <a:cubicBezTo>
                    <a:pt x="209" y="457"/>
                    <a:pt x="209" y="457"/>
                    <a:pt x="209" y="457"/>
                  </a:cubicBezTo>
                  <a:cubicBezTo>
                    <a:pt x="214" y="474"/>
                    <a:pt x="231" y="484"/>
                    <a:pt x="248" y="480"/>
                  </a:cubicBezTo>
                  <a:cubicBezTo>
                    <a:pt x="265" y="475"/>
                    <a:pt x="275" y="458"/>
                    <a:pt x="271" y="441"/>
                  </a:cubicBezTo>
                  <a:cubicBezTo>
                    <a:pt x="258" y="392"/>
                    <a:pt x="258" y="392"/>
                    <a:pt x="258" y="392"/>
                  </a:cubicBezTo>
                  <a:cubicBezTo>
                    <a:pt x="273" y="388"/>
                    <a:pt x="273" y="388"/>
                    <a:pt x="273" y="388"/>
                  </a:cubicBezTo>
                  <a:cubicBezTo>
                    <a:pt x="279" y="409"/>
                    <a:pt x="279" y="409"/>
                    <a:pt x="279" y="409"/>
                  </a:cubicBezTo>
                  <a:cubicBezTo>
                    <a:pt x="283" y="426"/>
                    <a:pt x="300" y="436"/>
                    <a:pt x="317" y="432"/>
                  </a:cubicBezTo>
                  <a:cubicBezTo>
                    <a:pt x="334" y="427"/>
                    <a:pt x="345" y="410"/>
                    <a:pt x="340" y="393"/>
                  </a:cubicBezTo>
                  <a:cubicBezTo>
                    <a:pt x="335" y="372"/>
                    <a:pt x="335" y="372"/>
                    <a:pt x="335" y="372"/>
                  </a:cubicBezTo>
                  <a:cubicBezTo>
                    <a:pt x="340" y="370"/>
                    <a:pt x="345" y="368"/>
                    <a:pt x="349" y="366"/>
                  </a:cubicBezTo>
                  <a:cubicBezTo>
                    <a:pt x="356" y="378"/>
                    <a:pt x="371" y="384"/>
                    <a:pt x="385" y="380"/>
                  </a:cubicBezTo>
                  <a:cubicBezTo>
                    <a:pt x="402" y="376"/>
                    <a:pt x="412" y="358"/>
                    <a:pt x="407" y="341"/>
                  </a:cubicBezTo>
                  <a:cubicBezTo>
                    <a:pt x="390" y="273"/>
                    <a:pt x="390" y="273"/>
                    <a:pt x="390" y="273"/>
                  </a:cubicBezTo>
                  <a:cubicBezTo>
                    <a:pt x="370" y="196"/>
                    <a:pt x="370" y="196"/>
                    <a:pt x="370" y="196"/>
                  </a:cubicBezTo>
                  <a:cubicBezTo>
                    <a:pt x="356" y="143"/>
                    <a:pt x="356" y="143"/>
                    <a:pt x="356" y="143"/>
                  </a:cubicBezTo>
                  <a:cubicBezTo>
                    <a:pt x="349" y="116"/>
                    <a:pt x="329" y="95"/>
                    <a:pt x="305" y="86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93" y="132"/>
                    <a:pt x="83" y="142"/>
                    <a:pt x="76" y="153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9" y="355"/>
                    <a:pt x="19" y="355"/>
                    <a:pt x="19" y="355"/>
                  </a:cubicBezTo>
                  <a:cubicBezTo>
                    <a:pt x="19" y="355"/>
                    <a:pt x="19" y="355"/>
                    <a:pt x="19" y="355"/>
                  </a:cubicBezTo>
                  <a:close/>
                </a:path>
              </a:pathLst>
            </a:custGeom>
            <a:solidFill>
              <a:srgbClr val="EAD7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25">
              <a:extLst>
                <a:ext uri="{FF2B5EF4-FFF2-40B4-BE49-F238E27FC236}">
                  <a16:creationId xmlns:a16="http://schemas.microsoft.com/office/drawing/2014/main" id="{FC043EDA-D238-A381-5BA7-A5CC6A322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229" y="2511558"/>
              <a:ext cx="3094110" cy="3309659"/>
            </a:xfrm>
            <a:custGeom>
              <a:avLst/>
              <a:gdLst>
                <a:gd name="T0" fmla="*/ 294 w 1842"/>
                <a:gd name="T1" fmla="*/ 1096 h 1969"/>
                <a:gd name="T2" fmla="*/ 303 w 1842"/>
                <a:gd name="T3" fmla="*/ 1138 h 1969"/>
                <a:gd name="T4" fmla="*/ 1011 w 1842"/>
                <a:gd name="T5" fmla="*/ 1554 h 1969"/>
                <a:gd name="T6" fmla="*/ 1427 w 1842"/>
                <a:gd name="T7" fmla="*/ 847 h 1969"/>
                <a:gd name="T8" fmla="*/ 1416 w 1842"/>
                <a:gd name="T9" fmla="*/ 805 h 1969"/>
                <a:gd name="T10" fmla="*/ 1228 w 1842"/>
                <a:gd name="T11" fmla="*/ 76 h 1969"/>
                <a:gd name="T12" fmla="*/ 1521 w 1842"/>
                <a:gd name="T13" fmla="*/ 0 h 1969"/>
                <a:gd name="T14" fmla="*/ 1709 w 1842"/>
                <a:gd name="T15" fmla="*/ 729 h 1969"/>
                <a:gd name="T16" fmla="*/ 1720 w 1842"/>
                <a:gd name="T17" fmla="*/ 771 h 1969"/>
                <a:gd name="T18" fmla="*/ 1086 w 1842"/>
                <a:gd name="T19" fmla="*/ 1847 h 1969"/>
                <a:gd name="T20" fmla="*/ 10 w 1842"/>
                <a:gd name="T21" fmla="*/ 1213 h 1969"/>
                <a:gd name="T22" fmla="*/ 0 w 1842"/>
                <a:gd name="T23" fmla="*/ 1172 h 1969"/>
                <a:gd name="T24" fmla="*/ 294 w 1842"/>
                <a:gd name="T25" fmla="*/ 1096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2" h="1969">
                  <a:moveTo>
                    <a:pt x="294" y="1096"/>
                  </a:moveTo>
                  <a:cubicBezTo>
                    <a:pt x="296" y="1110"/>
                    <a:pt x="299" y="1124"/>
                    <a:pt x="303" y="1138"/>
                  </a:cubicBezTo>
                  <a:cubicBezTo>
                    <a:pt x="383" y="1448"/>
                    <a:pt x="700" y="1635"/>
                    <a:pt x="1011" y="1554"/>
                  </a:cubicBezTo>
                  <a:cubicBezTo>
                    <a:pt x="1321" y="1474"/>
                    <a:pt x="1508" y="1157"/>
                    <a:pt x="1427" y="847"/>
                  </a:cubicBezTo>
                  <a:cubicBezTo>
                    <a:pt x="1424" y="833"/>
                    <a:pt x="1421" y="819"/>
                    <a:pt x="1416" y="805"/>
                  </a:cubicBezTo>
                  <a:cubicBezTo>
                    <a:pt x="1228" y="76"/>
                    <a:pt x="1228" y="76"/>
                    <a:pt x="1228" y="76"/>
                  </a:cubicBezTo>
                  <a:cubicBezTo>
                    <a:pt x="1521" y="0"/>
                    <a:pt x="1521" y="0"/>
                    <a:pt x="1521" y="0"/>
                  </a:cubicBezTo>
                  <a:cubicBezTo>
                    <a:pt x="1709" y="729"/>
                    <a:pt x="1709" y="729"/>
                    <a:pt x="1709" y="729"/>
                  </a:cubicBezTo>
                  <a:cubicBezTo>
                    <a:pt x="1714" y="743"/>
                    <a:pt x="1717" y="757"/>
                    <a:pt x="1720" y="771"/>
                  </a:cubicBezTo>
                  <a:cubicBezTo>
                    <a:pt x="1842" y="1243"/>
                    <a:pt x="1559" y="1725"/>
                    <a:pt x="1086" y="1847"/>
                  </a:cubicBezTo>
                  <a:cubicBezTo>
                    <a:pt x="614" y="1969"/>
                    <a:pt x="132" y="1686"/>
                    <a:pt x="10" y="1213"/>
                  </a:cubicBezTo>
                  <a:cubicBezTo>
                    <a:pt x="6" y="1200"/>
                    <a:pt x="3" y="1186"/>
                    <a:pt x="0" y="1172"/>
                  </a:cubicBezTo>
                  <a:lnTo>
                    <a:pt x="294" y="1096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85000">
                  <a:schemeClr val="accent1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558800" dist="177800" dir="2700000" sx="94000" sy="94000" algn="tl" rotWithShape="0">
                <a:schemeClr val="accent4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5" name="Freeform 226">
              <a:extLst>
                <a:ext uri="{FF2B5EF4-FFF2-40B4-BE49-F238E27FC236}">
                  <a16:creationId xmlns:a16="http://schemas.microsoft.com/office/drawing/2014/main" id="{ECA43C50-25CD-B790-3A8A-71AA4EA9A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4819" y="-492413"/>
              <a:ext cx="3094110" cy="3415474"/>
            </a:xfrm>
            <a:custGeom>
              <a:avLst/>
              <a:gdLst>
                <a:gd name="T0" fmla="*/ 338 w 1842"/>
                <a:gd name="T1" fmla="*/ 2032 h 2032"/>
                <a:gd name="T2" fmla="*/ 133 w 1842"/>
                <a:gd name="T3" fmla="*/ 1241 h 2032"/>
                <a:gd name="T4" fmla="*/ 122 w 1842"/>
                <a:gd name="T5" fmla="*/ 1199 h 2032"/>
                <a:gd name="T6" fmla="*/ 756 w 1842"/>
                <a:gd name="T7" fmla="*/ 123 h 2032"/>
                <a:gd name="T8" fmla="*/ 1832 w 1842"/>
                <a:gd name="T9" fmla="*/ 756 h 2032"/>
                <a:gd name="T10" fmla="*/ 1842 w 1842"/>
                <a:gd name="T11" fmla="*/ 798 h 2032"/>
                <a:gd name="T12" fmla="*/ 1549 w 1842"/>
                <a:gd name="T13" fmla="*/ 874 h 2032"/>
                <a:gd name="T14" fmla="*/ 1539 w 1842"/>
                <a:gd name="T15" fmla="*/ 832 h 2032"/>
                <a:gd name="T16" fmla="*/ 832 w 1842"/>
                <a:gd name="T17" fmla="*/ 416 h 2032"/>
                <a:gd name="T18" fmla="*/ 415 w 1842"/>
                <a:gd name="T19" fmla="*/ 1123 h 2032"/>
                <a:gd name="T20" fmla="*/ 426 w 1842"/>
                <a:gd name="T21" fmla="*/ 1165 h 2032"/>
                <a:gd name="T22" fmla="*/ 631 w 1842"/>
                <a:gd name="T23" fmla="*/ 1956 h 2032"/>
                <a:gd name="T24" fmla="*/ 338 w 1842"/>
                <a:gd name="T25" fmla="*/ 2032 h 2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2" h="2032">
                  <a:moveTo>
                    <a:pt x="338" y="2032"/>
                  </a:moveTo>
                  <a:cubicBezTo>
                    <a:pt x="133" y="1241"/>
                    <a:pt x="133" y="1241"/>
                    <a:pt x="133" y="1241"/>
                  </a:cubicBezTo>
                  <a:cubicBezTo>
                    <a:pt x="129" y="1227"/>
                    <a:pt x="126" y="1213"/>
                    <a:pt x="122" y="1199"/>
                  </a:cubicBezTo>
                  <a:cubicBezTo>
                    <a:pt x="0" y="727"/>
                    <a:pt x="284" y="245"/>
                    <a:pt x="756" y="123"/>
                  </a:cubicBezTo>
                  <a:cubicBezTo>
                    <a:pt x="1228" y="0"/>
                    <a:pt x="1710" y="284"/>
                    <a:pt x="1832" y="756"/>
                  </a:cubicBezTo>
                  <a:cubicBezTo>
                    <a:pt x="1836" y="770"/>
                    <a:pt x="1839" y="784"/>
                    <a:pt x="1842" y="798"/>
                  </a:cubicBezTo>
                  <a:cubicBezTo>
                    <a:pt x="1549" y="874"/>
                    <a:pt x="1549" y="874"/>
                    <a:pt x="1549" y="874"/>
                  </a:cubicBezTo>
                  <a:cubicBezTo>
                    <a:pt x="1546" y="860"/>
                    <a:pt x="1543" y="846"/>
                    <a:pt x="1539" y="832"/>
                  </a:cubicBezTo>
                  <a:cubicBezTo>
                    <a:pt x="1459" y="522"/>
                    <a:pt x="1142" y="335"/>
                    <a:pt x="832" y="416"/>
                  </a:cubicBezTo>
                  <a:cubicBezTo>
                    <a:pt x="521" y="496"/>
                    <a:pt x="335" y="813"/>
                    <a:pt x="415" y="1123"/>
                  </a:cubicBezTo>
                  <a:cubicBezTo>
                    <a:pt x="419" y="1137"/>
                    <a:pt x="421" y="1151"/>
                    <a:pt x="426" y="1165"/>
                  </a:cubicBezTo>
                  <a:cubicBezTo>
                    <a:pt x="631" y="1956"/>
                    <a:pt x="631" y="1956"/>
                    <a:pt x="631" y="1956"/>
                  </a:cubicBezTo>
                  <a:lnTo>
                    <a:pt x="338" y="203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58800" dist="177800" dir="2700000" sx="94000" sy="94000" algn="tl" rotWithShape="0">
                <a:schemeClr val="accent4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6" name="Freeform 253">
              <a:extLst>
                <a:ext uri="{FF2B5EF4-FFF2-40B4-BE49-F238E27FC236}">
                  <a16:creationId xmlns:a16="http://schemas.microsoft.com/office/drawing/2014/main" id="{BA90A0E1-AE11-15E3-59EA-066F52A46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058" y="2638885"/>
              <a:ext cx="2496451" cy="2864843"/>
            </a:xfrm>
            <a:custGeom>
              <a:avLst/>
              <a:gdLst>
                <a:gd name="T0" fmla="*/ 862 w 1485"/>
                <a:gd name="T1" fmla="*/ 1608 h 1705"/>
                <a:gd name="T2" fmla="*/ 4 w 1485"/>
                <a:gd name="T3" fmla="*/ 1102 h 1705"/>
                <a:gd name="T4" fmla="*/ 0 w 1485"/>
                <a:gd name="T5" fmla="*/ 1087 h 1705"/>
                <a:gd name="T6" fmla="*/ 102 w 1485"/>
                <a:gd name="T7" fmla="*/ 1061 h 1705"/>
                <a:gd name="T8" fmla="*/ 109 w 1485"/>
                <a:gd name="T9" fmla="*/ 1094 h 1705"/>
                <a:gd name="T10" fmla="*/ 828 w 1485"/>
                <a:gd name="T11" fmla="*/ 1517 h 1705"/>
                <a:gd name="T12" fmla="*/ 1251 w 1485"/>
                <a:gd name="T13" fmla="*/ 798 h 1705"/>
                <a:gd name="T14" fmla="*/ 1248 w 1485"/>
                <a:gd name="T15" fmla="*/ 785 h 1705"/>
                <a:gd name="T16" fmla="*/ 1240 w 1485"/>
                <a:gd name="T17" fmla="*/ 756 h 1705"/>
                <a:gd name="T18" fmla="*/ 1054 w 1485"/>
                <a:gd name="T19" fmla="*/ 36 h 1705"/>
                <a:gd name="T20" fmla="*/ 1195 w 1485"/>
                <a:gd name="T21" fmla="*/ 0 h 1705"/>
                <a:gd name="T22" fmla="*/ 1387 w 1485"/>
                <a:gd name="T23" fmla="*/ 744 h 1705"/>
                <a:gd name="T24" fmla="*/ 884 w 1485"/>
                <a:gd name="T25" fmla="*/ 1602 h 1705"/>
                <a:gd name="T26" fmla="*/ 862 w 1485"/>
                <a:gd name="T27" fmla="*/ 1608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5" h="1705">
                  <a:moveTo>
                    <a:pt x="862" y="1608"/>
                  </a:moveTo>
                  <a:cubicBezTo>
                    <a:pt x="486" y="1705"/>
                    <a:pt x="101" y="1478"/>
                    <a:pt x="4" y="1102"/>
                  </a:cubicBezTo>
                  <a:cubicBezTo>
                    <a:pt x="0" y="1087"/>
                    <a:pt x="0" y="1087"/>
                    <a:pt x="0" y="1087"/>
                  </a:cubicBezTo>
                  <a:cubicBezTo>
                    <a:pt x="102" y="1061"/>
                    <a:pt x="102" y="1061"/>
                    <a:pt x="102" y="1061"/>
                  </a:cubicBezTo>
                  <a:cubicBezTo>
                    <a:pt x="104" y="1072"/>
                    <a:pt x="106" y="1083"/>
                    <a:pt x="109" y="1094"/>
                  </a:cubicBezTo>
                  <a:cubicBezTo>
                    <a:pt x="191" y="1409"/>
                    <a:pt x="513" y="1599"/>
                    <a:pt x="828" y="1517"/>
                  </a:cubicBezTo>
                  <a:cubicBezTo>
                    <a:pt x="1143" y="1436"/>
                    <a:pt x="1333" y="1113"/>
                    <a:pt x="1251" y="798"/>
                  </a:cubicBezTo>
                  <a:cubicBezTo>
                    <a:pt x="1250" y="794"/>
                    <a:pt x="1249" y="789"/>
                    <a:pt x="1248" y="785"/>
                  </a:cubicBezTo>
                  <a:cubicBezTo>
                    <a:pt x="1246" y="775"/>
                    <a:pt x="1243" y="766"/>
                    <a:pt x="1240" y="756"/>
                  </a:cubicBezTo>
                  <a:cubicBezTo>
                    <a:pt x="1054" y="36"/>
                    <a:pt x="1054" y="36"/>
                    <a:pt x="1054" y="36"/>
                  </a:cubicBezTo>
                  <a:cubicBezTo>
                    <a:pt x="1195" y="0"/>
                    <a:pt x="1195" y="0"/>
                    <a:pt x="1195" y="0"/>
                  </a:cubicBezTo>
                  <a:cubicBezTo>
                    <a:pt x="1387" y="744"/>
                    <a:pt x="1387" y="744"/>
                    <a:pt x="1387" y="744"/>
                  </a:cubicBezTo>
                  <a:cubicBezTo>
                    <a:pt x="1485" y="1120"/>
                    <a:pt x="1261" y="1504"/>
                    <a:pt x="884" y="1602"/>
                  </a:cubicBezTo>
                  <a:lnTo>
                    <a:pt x="862" y="1608"/>
                  </a:lnTo>
                  <a:close/>
                </a:path>
              </a:pathLst>
            </a:custGeom>
            <a:solidFill>
              <a:srgbClr val="B08600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54">
              <a:extLst>
                <a:ext uri="{FF2B5EF4-FFF2-40B4-BE49-F238E27FC236}">
                  <a16:creationId xmlns:a16="http://schemas.microsoft.com/office/drawing/2014/main" id="{78BBA4FC-E28C-BBC6-4F21-F2AAD82A2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0495" y="-474777"/>
              <a:ext cx="3060797" cy="3172491"/>
            </a:xfrm>
            <a:custGeom>
              <a:avLst/>
              <a:gdLst>
                <a:gd name="T0" fmla="*/ 302 w 1821"/>
                <a:gd name="T1" fmla="*/ 1887 h 1887"/>
                <a:gd name="T2" fmla="*/ 132 w 1821"/>
                <a:gd name="T3" fmla="*/ 1227 h 1887"/>
                <a:gd name="T4" fmla="*/ 125 w 1821"/>
                <a:gd name="T5" fmla="*/ 1200 h 1887"/>
                <a:gd name="T6" fmla="*/ 121 w 1821"/>
                <a:gd name="T7" fmla="*/ 1186 h 1887"/>
                <a:gd name="T8" fmla="*/ 748 w 1821"/>
                <a:gd name="T9" fmla="*/ 121 h 1887"/>
                <a:gd name="T10" fmla="*/ 1813 w 1821"/>
                <a:gd name="T11" fmla="*/ 748 h 1887"/>
                <a:gd name="T12" fmla="*/ 1821 w 1821"/>
                <a:gd name="T13" fmla="*/ 781 h 1887"/>
                <a:gd name="T14" fmla="*/ 1650 w 1821"/>
                <a:gd name="T15" fmla="*/ 825 h 1887"/>
                <a:gd name="T16" fmla="*/ 1644 w 1821"/>
                <a:gd name="T17" fmla="*/ 801 h 1887"/>
                <a:gd name="T18" fmla="*/ 768 w 1821"/>
                <a:gd name="T19" fmla="*/ 286 h 1887"/>
                <a:gd name="T20" fmla="*/ 267 w 1821"/>
                <a:gd name="T21" fmla="*/ 1169 h 1887"/>
                <a:gd name="T22" fmla="*/ 446 w 1821"/>
                <a:gd name="T23" fmla="*/ 1861 h 1887"/>
                <a:gd name="T24" fmla="*/ 302 w 1821"/>
                <a:gd name="T25" fmla="*/ 1887 h 1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1" h="1887">
                  <a:moveTo>
                    <a:pt x="302" y="1887"/>
                  </a:moveTo>
                  <a:cubicBezTo>
                    <a:pt x="132" y="1227"/>
                    <a:pt x="132" y="1227"/>
                    <a:pt x="132" y="1227"/>
                  </a:cubicBezTo>
                  <a:cubicBezTo>
                    <a:pt x="129" y="1218"/>
                    <a:pt x="127" y="1209"/>
                    <a:pt x="125" y="1200"/>
                  </a:cubicBezTo>
                  <a:cubicBezTo>
                    <a:pt x="123" y="1195"/>
                    <a:pt x="122" y="1191"/>
                    <a:pt x="121" y="1186"/>
                  </a:cubicBezTo>
                  <a:cubicBezTo>
                    <a:pt x="0" y="719"/>
                    <a:pt x="282" y="241"/>
                    <a:pt x="748" y="121"/>
                  </a:cubicBezTo>
                  <a:cubicBezTo>
                    <a:pt x="1215" y="0"/>
                    <a:pt x="1693" y="281"/>
                    <a:pt x="1813" y="748"/>
                  </a:cubicBezTo>
                  <a:cubicBezTo>
                    <a:pt x="1816" y="758"/>
                    <a:pt x="1819" y="769"/>
                    <a:pt x="1821" y="781"/>
                  </a:cubicBezTo>
                  <a:cubicBezTo>
                    <a:pt x="1650" y="825"/>
                    <a:pt x="1650" y="825"/>
                    <a:pt x="1650" y="825"/>
                  </a:cubicBezTo>
                  <a:cubicBezTo>
                    <a:pt x="1644" y="801"/>
                    <a:pt x="1644" y="801"/>
                    <a:pt x="1644" y="801"/>
                  </a:cubicBezTo>
                  <a:cubicBezTo>
                    <a:pt x="1545" y="418"/>
                    <a:pt x="1152" y="187"/>
                    <a:pt x="768" y="286"/>
                  </a:cubicBezTo>
                  <a:cubicBezTo>
                    <a:pt x="385" y="385"/>
                    <a:pt x="167" y="786"/>
                    <a:pt x="267" y="1169"/>
                  </a:cubicBezTo>
                  <a:cubicBezTo>
                    <a:pt x="446" y="1861"/>
                    <a:pt x="446" y="1861"/>
                    <a:pt x="446" y="1861"/>
                  </a:cubicBezTo>
                  <a:lnTo>
                    <a:pt x="302" y="1887"/>
                  </a:lnTo>
                  <a:close/>
                </a:path>
              </a:pathLst>
            </a:custGeom>
            <a:solidFill>
              <a:schemeClr val="accent1">
                <a:alpha val="10196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0D4D219-76B2-ED22-5071-EAB883811278}"/>
                </a:ext>
              </a:extLst>
            </p:cNvPr>
            <p:cNvGrpSpPr/>
            <p:nvPr/>
          </p:nvGrpSpPr>
          <p:grpSpPr>
            <a:xfrm>
              <a:off x="2433283" y="3358365"/>
              <a:ext cx="348798" cy="472249"/>
              <a:chOff x="2782888" y="2203450"/>
              <a:chExt cx="282575" cy="382588"/>
            </a:xfrm>
            <a:solidFill>
              <a:srgbClr val="595959"/>
            </a:solidFill>
          </p:grpSpPr>
          <p:sp>
            <p:nvSpPr>
              <p:cNvPr id="128" name="Freeform 258">
                <a:extLst>
                  <a:ext uri="{FF2B5EF4-FFF2-40B4-BE49-F238E27FC236}">
                    <a16:creationId xmlns:a16="http://schemas.microsoft.com/office/drawing/2014/main" id="{6017276B-34CD-39C9-0936-1B46A033DA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5113" y="2243138"/>
                <a:ext cx="207963" cy="338138"/>
              </a:xfrm>
              <a:custGeom>
                <a:avLst/>
                <a:gdLst>
                  <a:gd name="T0" fmla="*/ 5 w 153"/>
                  <a:gd name="T1" fmla="*/ 248 h 248"/>
                  <a:gd name="T2" fmla="*/ 4 w 153"/>
                  <a:gd name="T3" fmla="*/ 248 h 248"/>
                  <a:gd name="T4" fmla="*/ 0 w 153"/>
                  <a:gd name="T5" fmla="*/ 243 h 248"/>
                  <a:gd name="T6" fmla="*/ 13 w 153"/>
                  <a:gd name="T7" fmla="*/ 5 h 248"/>
                  <a:gd name="T8" fmla="*/ 16 w 153"/>
                  <a:gd name="T9" fmla="*/ 0 h 248"/>
                  <a:gd name="T10" fmla="*/ 21 w 153"/>
                  <a:gd name="T11" fmla="*/ 2 h 248"/>
                  <a:gd name="T12" fmla="*/ 152 w 153"/>
                  <a:gd name="T13" fmla="*/ 203 h 248"/>
                  <a:gd name="T14" fmla="*/ 151 w 153"/>
                  <a:gd name="T15" fmla="*/ 209 h 248"/>
                  <a:gd name="T16" fmla="*/ 144 w 153"/>
                  <a:gd name="T17" fmla="*/ 208 h 248"/>
                  <a:gd name="T18" fmla="*/ 21 w 153"/>
                  <a:gd name="T19" fmla="*/ 19 h 248"/>
                  <a:gd name="T20" fmla="*/ 9 w 153"/>
                  <a:gd name="T21" fmla="*/ 244 h 248"/>
                  <a:gd name="T22" fmla="*/ 5 w 153"/>
                  <a:gd name="T23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3" h="248">
                    <a:moveTo>
                      <a:pt x="5" y="248"/>
                    </a:moveTo>
                    <a:cubicBezTo>
                      <a:pt x="5" y="248"/>
                      <a:pt x="4" y="248"/>
                      <a:pt x="4" y="248"/>
                    </a:cubicBezTo>
                    <a:cubicBezTo>
                      <a:pt x="2" y="248"/>
                      <a:pt x="0" y="246"/>
                      <a:pt x="0" y="24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3"/>
                      <a:pt x="15" y="1"/>
                      <a:pt x="16" y="0"/>
                    </a:cubicBezTo>
                    <a:cubicBezTo>
                      <a:pt x="18" y="0"/>
                      <a:pt x="20" y="1"/>
                      <a:pt x="21" y="2"/>
                    </a:cubicBezTo>
                    <a:cubicBezTo>
                      <a:pt x="152" y="203"/>
                      <a:pt x="152" y="203"/>
                      <a:pt x="152" y="203"/>
                    </a:cubicBezTo>
                    <a:cubicBezTo>
                      <a:pt x="153" y="205"/>
                      <a:pt x="153" y="208"/>
                      <a:pt x="151" y="209"/>
                    </a:cubicBezTo>
                    <a:cubicBezTo>
                      <a:pt x="149" y="210"/>
                      <a:pt x="146" y="210"/>
                      <a:pt x="144" y="208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9" y="244"/>
                      <a:pt x="9" y="244"/>
                      <a:pt x="9" y="244"/>
                    </a:cubicBezTo>
                    <a:cubicBezTo>
                      <a:pt x="9" y="246"/>
                      <a:pt x="7" y="248"/>
                      <a:pt x="5" y="2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59">
                <a:extLst>
                  <a:ext uri="{FF2B5EF4-FFF2-40B4-BE49-F238E27FC236}">
                    <a16:creationId xmlns:a16="http://schemas.microsoft.com/office/drawing/2014/main" id="{C9375AC4-6021-B80C-99E5-158C3DFE1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560638"/>
                <a:ext cx="61913" cy="25400"/>
              </a:xfrm>
              <a:custGeom>
                <a:avLst/>
                <a:gdLst>
                  <a:gd name="T0" fmla="*/ 5 w 45"/>
                  <a:gd name="T1" fmla="*/ 19 h 19"/>
                  <a:gd name="T2" fmla="*/ 1 w 45"/>
                  <a:gd name="T3" fmla="*/ 16 h 19"/>
                  <a:gd name="T4" fmla="*/ 4 w 45"/>
                  <a:gd name="T5" fmla="*/ 10 h 19"/>
                  <a:gd name="T6" fmla="*/ 39 w 45"/>
                  <a:gd name="T7" fmla="*/ 1 h 19"/>
                  <a:gd name="T8" fmla="*/ 44 w 45"/>
                  <a:gd name="T9" fmla="*/ 4 h 19"/>
                  <a:gd name="T10" fmla="*/ 41 w 45"/>
                  <a:gd name="T11" fmla="*/ 10 h 19"/>
                  <a:gd name="T12" fmla="*/ 7 w 45"/>
                  <a:gd name="T13" fmla="*/ 19 h 19"/>
                  <a:gd name="T14" fmla="*/ 5 w 45"/>
                  <a:gd name="T1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" h="19">
                    <a:moveTo>
                      <a:pt x="5" y="19"/>
                    </a:moveTo>
                    <a:cubicBezTo>
                      <a:pt x="3" y="19"/>
                      <a:pt x="2" y="18"/>
                      <a:pt x="1" y="16"/>
                    </a:cubicBezTo>
                    <a:cubicBezTo>
                      <a:pt x="0" y="13"/>
                      <a:pt x="2" y="11"/>
                      <a:pt x="4" y="1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41" y="0"/>
                      <a:pt x="44" y="2"/>
                      <a:pt x="44" y="4"/>
                    </a:cubicBezTo>
                    <a:cubicBezTo>
                      <a:pt x="45" y="7"/>
                      <a:pt x="43" y="9"/>
                      <a:pt x="41" y="10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6" y="19"/>
                      <a:pt x="6" y="19"/>
                      <a:pt x="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60">
                <a:extLst>
                  <a:ext uri="{FF2B5EF4-FFF2-40B4-BE49-F238E27FC236}">
                    <a16:creationId xmlns:a16="http://schemas.microsoft.com/office/drawing/2014/main" id="{C1BA724E-1D61-EF55-8BC1-641EA698AC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3388" y="2509838"/>
                <a:ext cx="61913" cy="25400"/>
              </a:xfrm>
              <a:custGeom>
                <a:avLst/>
                <a:gdLst>
                  <a:gd name="T0" fmla="*/ 5 w 45"/>
                  <a:gd name="T1" fmla="*/ 19 h 19"/>
                  <a:gd name="T2" fmla="*/ 1 w 45"/>
                  <a:gd name="T3" fmla="*/ 15 h 19"/>
                  <a:gd name="T4" fmla="*/ 4 w 45"/>
                  <a:gd name="T5" fmla="*/ 10 h 19"/>
                  <a:gd name="T6" fmla="*/ 38 w 45"/>
                  <a:gd name="T7" fmla="*/ 1 h 19"/>
                  <a:gd name="T8" fmla="*/ 44 w 45"/>
                  <a:gd name="T9" fmla="*/ 4 h 19"/>
                  <a:gd name="T10" fmla="*/ 41 w 45"/>
                  <a:gd name="T11" fmla="*/ 9 h 19"/>
                  <a:gd name="T12" fmla="*/ 6 w 45"/>
                  <a:gd name="T13" fmla="*/ 19 h 19"/>
                  <a:gd name="T14" fmla="*/ 5 w 45"/>
                  <a:gd name="T1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" h="19">
                    <a:moveTo>
                      <a:pt x="5" y="19"/>
                    </a:moveTo>
                    <a:cubicBezTo>
                      <a:pt x="3" y="19"/>
                      <a:pt x="1" y="17"/>
                      <a:pt x="1" y="15"/>
                    </a:cubicBezTo>
                    <a:cubicBezTo>
                      <a:pt x="0" y="13"/>
                      <a:pt x="2" y="10"/>
                      <a:pt x="4" y="10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41" y="0"/>
                      <a:pt x="43" y="1"/>
                      <a:pt x="44" y="4"/>
                    </a:cubicBezTo>
                    <a:cubicBezTo>
                      <a:pt x="45" y="6"/>
                      <a:pt x="43" y="9"/>
                      <a:pt x="41" y="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61">
                <a:extLst>
                  <a:ext uri="{FF2B5EF4-FFF2-40B4-BE49-F238E27FC236}">
                    <a16:creationId xmlns:a16="http://schemas.microsoft.com/office/drawing/2014/main" id="{4C8A068D-DC07-FEA5-E7D8-5B7141BEA3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4638" y="2432050"/>
                <a:ext cx="138113" cy="47625"/>
              </a:xfrm>
              <a:custGeom>
                <a:avLst/>
                <a:gdLst>
                  <a:gd name="T0" fmla="*/ 5 w 102"/>
                  <a:gd name="T1" fmla="*/ 35 h 35"/>
                  <a:gd name="T2" fmla="*/ 1 w 102"/>
                  <a:gd name="T3" fmla="*/ 31 h 35"/>
                  <a:gd name="T4" fmla="*/ 4 w 102"/>
                  <a:gd name="T5" fmla="*/ 26 h 35"/>
                  <a:gd name="T6" fmla="*/ 96 w 102"/>
                  <a:gd name="T7" fmla="*/ 1 h 35"/>
                  <a:gd name="T8" fmla="*/ 102 w 102"/>
                  <a:gd name="T9" fmla="*/ 4 h 35"/>
                  <a:gd name="T10" fmla="*/ 98 w 102"/>
                  <a:gd name="T11" fmla="*/ 10 h 35"/>
                  <a:gd name="T12" fmla="*/ 7 w 102"/>
                  <a:gd name="T13" fmla="*/ 34 h 35"/>
                  <a:gd name="T14" fmla="*/ 5 w 102"/>
                  <a:gd name="T1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35">
                    <a:moveTo>
                      <a:pt x="5" y="35"/>
                    </a:moveTo>
                    <a:cubicBezTo>
                      <a:pt x="3" y="35"/>
                      <a:pt x="1" y="33"/>
                      <a:pt x="1" y="31"/>
                    </a:cubicBezTo>
                    <a:cubicBezTo>
                      <a:pt x="0" y="29"/>
                      <a:pt x="2" y="26"/>
                      <a:pt x="4" y="26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8" y="0"/>
                      <a:pt x="101" y="2"/>
                      <a:pt x="102" y="4"/>
                    </a:cubicBezTo>
                    <a:cubicBezTo>
                      <a:pt x="102" y="7"/>
                      <a:pt x="101" y="9"/>
                      <a:pt x="98" y="10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6" y="34"/>
                      <a:pt x="6" y="35"/>
                      <a:pt x="5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62">
                <a:extLst>
                  <a:ext uri="{FF2B5EF4-FFF2-40B4-BE49-F238E27FC236}">
                    <a16:creationId xmlns:a16="http://schemas.microsoft.com/office/drawing/2014/main" id="{7F6A0565-354B-6ED6-6D45-A3FE23D023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44813" y="2255838"/>
                <a:ext cx="106363" cy="109538"/>
              </a:xfrm>
              <a:custGeom>
                <a:avLst/>
                <a:gdLst>
                  <a:gd name="T0" fmla="*/ 30 w 78"/>
                  <a:gd name="T1" fmla="*/ 80 h 80"/>
                  <a:gd name="T2" fmla="*/ 30 w 78"/>
                  <a:gd name="T3" fmla="*/ 80 h 80"/>
                  <a:gd name="T4" fmla="*/ 16 w 78"/>
                  <a:gd name="T5" fmla="*/ 76 h 80"/>
                  <a:gd name="T6" fmla="*/ 2 w 78"/>
                  <a:gd name="T7" fmla="*/ 59 h 80"/>
                  <a:gd name="T8" fmla="*/ 5 w 78"/>
                  <a:gd name="T9" fmla="*/ 39 h 80"/>
                  <a:gd name="T10" fmla="*/ 17 w 78"/>
                  <a:gd name="T11" fmla="*/ 27 h 80"/>
                  <a:gd name="T12" fmla="*/ 40 w 78"/>
                  <a:gd name="T13" fmla="*/ 15 h 80"/>
                  <a:gd name="T14" fmla="*/ 64 w 78"/>
                  <a:gd name="T15" fmla="*/ 1 h 80"/>
                  <a:gd name="T16" fmla="*/ 68 w 78"/>
                  <a:gd name="T17" fmla="*/ 1 h 80"/>
                  <a:gd name="T18" fmla="*/ 71 w 78"/>
                  <a:gd name="T19" fmla="*/ 4 h 80"/>
                  <a:gd name="T20" fmla="*/ 73 w 78"/>
                  <a:gd name="T21" fmla="*/ 10 h 80"/>
                  <a:gd name="T22" fmla="*/ 75 w 78"/>
                  <a:gd name="T23" fmla="*/ 45 h 80"/>
                  <a:gd name="T24" fmla="*/ 63 w 78"/>
                  <a:gd name="T25" fmla="*/ 66 h 80"/>
                  <a:gd name="T26" fmla="*/ 40 w 78"/>
                  <a:gd name="T27" fmla="*/ 78 h 80"/>
                  <a:gd name="T28" fmla="*/ 30 w 78"/>
                  <a:gd name="T29" fmla="*/ 80 h 80"/>
                  <a:gd name="T30" fmla="*/ 64 w 78"/>
                  <a:gd name="T31" fmla="*/ 12 h 80"/>
                  <a:gd name="T32" fmla="*/ 44 w 78"/>
                  <a:gd name="T33" fmla="*/ 23 h 80"/>
                  <a:gd name="T34" fmla="*/ 22 w 78"/>
                  <a:gd name="T35" fmla="*/ 35 h 80"/>
                  <a:gd name="T36" fmla="*/ 13 w 78"/>
                  <a:gd name="T37" fmla="*/ 44 h 80"/>
                  <a:gd name="T38" fmla="*/ 11 w 78"/>
                  <a:gd name="T39" fmla="*/ 56 h 80"/>
                  <a:gd name="T40" fmla="*/ 20 w 78"/>
                  <a:gd name="T41" fmla="*/ 68 h 80"/>
                  <a:gd name="T42" fmla="*/ 30 w 78"/>
                  <a:gd name="T43" fmla="*/ 70 h 80"/>
                  <a:gd name="T44" fmla="*/ 30 w 78"/>
                  <a:gd name="T45" fmla="*/ 70 h 80"/>
                  <a:gd name="T46" fmla="*/ 37 w 78"/>
                  <a:gd name="T47" fmla="*/ 69 h 80"/>
                  <a:gd name="T48" fmla="*/ 56 w 78"/>
                  <a:gd name="T49" fmla="*/ 59 h 80"/>
                  <a:gd name="T50" fmla="*/ 66 w 78"/>
                  <a:gd name="T51" fmla="*/ 43 h 80"/>
                  <a:gd name="T52" fmla="*/ 64 w 78"/>
                  <a:gd name="T53" fmla="*/ 1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8" h="80">
                    <a:moveTo>
                      <a:pt x="30" y="80"/>
                    </a:moveTo>
                    <a:cubicBezTo>
                      <a:pt x="30" y="80"/>
                      <a:pt x="30" y="80"/>
                      <a:pt x="30" y="80"/>
                    </a:cubicBezTo>
                    <a:cubicBezTo>
                      <a:pt x="25" y="79"/>
                      <a:pt x="20" y="78"/>
                      <a:pt x="16" y="76"/>
                    </a:cubicBezTo>
                    <a:cubicBezTo>
                      <a:pt x="9" y="72"/>
                      <a:pt x="4" y="66"/>
                      <a:pt x="2" y="59"/>
                    </a:cubicBezTo>
                    <a:cubicBezTo>
                      <a:pt x="0" y="51"/>
                      <a:pt x="1" y="45"/>
                      <a:pt x="5" y="39"/>
                    </a:cubicBezTo>
                    <a:cubicBezTo>
                      <a:pt x="9" y="34"/>
                      <a:pt x="13" y="30"/>
                      <a:pt x="17" y="27"/>
                    </a:cubicBezTo>
                    <a:cubicBezTo>
                      <a:pt x="21" y="25"/>
                      <a:pt x="29" y="21"/>
                      <a:pt x="40" y="15"/>
                    </a:cubicBezTo>
                    <a:cubicBezTo>
                      <a:pt x="51" y="9"/>
                      <a:pt x="59" y="5"/>
                      <a:pt x="64" y="1"/>
                    </a:cubicBezTo>
                    <a:cubicBezTo>
                      <a:pt x="65" y="0"/>
                      <a:pt x="67" y="0"/>
                      <a:pt x="68" y="1"/>
                    </a:cubicBezTo>
                    <a:cubicBezTo>
                      <a:pt x="69" y="1"/>
                      <a:pt x="70" y="2"/>
                      <a:pt x="71" y="4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7" y="25"/>
                      <a:pt x="78" y="37"/>
                      <a:pt x="75" y="45"/>
                    </a:cubicBezTo>
                    <a:cubicBezTo>
                      <a:pt x="74" y="53"/>
                      <a:pt x="69" y="59"/>
                      <a:pt x="63" y="66"/>
                    </a:cubicBezTo>
                    <a:cubicBezTo>
                      <a:pt x="56" y="72"/>
                      <a:pt x="49" y="76"/>
                      <a:pt x="40" y="78"/>
                    </a:cubicBezTo>
                    <a:cubicBezTo>
                      <a:pt x="36" y="79"/>
                      <a:pt x="33" y="80"/>
                      <a:pt x="30" y="80"/>
                    </a:cubicBezTo>
                    <a:close/>
                    <a:moveTo>
                      <a:pt x="64" y="12"/>
                    </a:moveTo>
                    <a:cubicBezTo>
                      <a:pt x="59" y="15"/>
                      <a:pt x="52" y="19"/>
                      <a:pt x="44" y="23"/>
                    </a:cubicBezTo>
                    <a:cubicBezTo>
                      <a:pt x="33" y="29"/>
                      <a:pt x="26" y="33"/>
                      <a:pt x="22" y="35"/>
                    </a:cubicBezTo>
                    <a:cubicBezTo>
                      <a:pt x="18" y="37"/>
                      <a:pt x="15" y="40"/>
                      <a:pt x="13" y="44"/>
                    </a:cubicBezTo>
                    <a:cubicBezTo>
                      <a:pt x="10" y="47"/>
                      <a:pt x="10" y="51"/>
                      <a:pt x="11" y="56"/>
                    </a:cubicBezTo>
                    <a:cubicBezTo>
                      <a:pt x="13" y="62"/>
                      <a:pt x="16" y="65"/>
                      <a:pt x="20" y="68"/>
                    </a:cubicBezTo>
                    <a:cubicBezTo>
                      <a:pt x="23" y="70"/>
                      <a:pt x="27" y="70"/>
                      <a:pt x="30" y="70"/>
                    </a:cubicBezTo>
                    <a:cubicBezTo>
                      <a:pt x="30" y="70"/>
                      <a:pt x="30" y="70"/>
                      <a:pt x="30" y="70"/>
                    </a:cubicBezTo>
                    <a:cubicBezTo>
                      <a:pt x="32" y="70"/>
                      <a:pt x="35" y="70"/>
                      <a:pt x="37" y="69"/>
                    </a:cubicBezTo>
                    <a:cubicBezTo>
                      <a:pt x="45" y="67"/>
                      <a:pt x="51" y="64"/>
                      <a:pt x="56" y="59"/>
                    </a:cubicBezTo>
                    <a:cubicBezTo>
                      <a:pt x="62" y="54"/>
                      <a:pt x="65" y="49"/>
                      <a:pt x="66" y="43"/>
                    </a:cubicBezTo>
                    <a:cubicBezTo>
                      <a:pt x="68" y="36"/>
                      <a:pt x="67" y="26"/>
                      <a:pt x="6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63">
                <a:extLst>
                  <a:ext uri="{FF2B5EF4-FFF2-40B4-BE49-F238E27FC236}">
                    <a16:creationId xmlns:a16="http://schemas.microsoft.com/office/drawing/2014/main" id="{F1950715-6840-5225-2686-57D89D1E6A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3700" y="2203450"/>
                <a:ext cx="131763" cy="141288"/>
              </a:xfrm>
              <a:custGeom>
                <a:avLst/>
                <a:gdLst>
                  <a:gd name="T0" fmla="*/ 90 w 96"/>
                  <a:gd name="T1" fmla="*/ 104 h 104"/>
                  <a:gd name="T2" fmla="*/ 86 w 96"/>
                  <a:gd name="T3" fmla="*/ 101 h 104"/>
                  <a:gd name="T4" fmla="*/ 68 w 96"/>
                  <a:gd name="T5" fmla="*/ 34 h 104"/>
                  <a:gd name="T6" fmla="*/ 35 w 96"/>
                  <a:gd name="T7" fmla="*/ 14 h 104"/>
                  <a:gd name="T8" fmla="*/ 28 w 96"/>
                  <a:gd name="T9" fmla="*/ 16 h 104"/>
                  <a:gd name="T10" fmla="*/ 9 w 96"/>
                  <a:gd name="T11" fmla="*/ 39 h 104"/>
                  <a:gd name="T12" fmla="*/ 4 w 96"/>
                  <a:gd name="T13" fmla="*/ 43 h 104"/>
                  <a:gd name="T14" fmla="*/ 0 w 96"/>
                  <a:gd name="T15" fmla="*/ 38 h 104"/>
                  <a:gd name="T16" fmla="*/ 26 w 96"/>
                  <a:gd name="T17" fmla="*/ 7 h 104"/>
                  <a:gd name="T18" fmla="*/ 33 w 96"/>
                  <a:gd name="T19" fmla="*/ 5 h 104"/>
                  <a:gd name="T20" fmla="*/ 77 w 96"/>
                  <a:gd name="T21" fmla="*/ 32 h 104"/>
                  <a:gd name="T22" fmla="*/ 95 w 96"/>
                  <a:gd name="T23" fmla="*/ 99 h 104"/>
                  <a:gd name="T24" fmla="*/ 92 w 96"/>
                  <a:gd name="T25" fmla="*/ 104 h 104"/>
                  <a:gd name="T26" fmla="*/ 90 w 96"/>
                  <a:gd name="T27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6" h="104">
                    <a:moveTo>
                      <a:pt x="90" y="104"/>
                    </a:moveTo>
                    <a:cubicBezTo>
                      <a:pt x="88" y="104"/>
                      <a:pt x="87" y="103"/>
                      <a:pt x="86" y="101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4" y="19"/>
                      <a:pt x="49" y="10"/>
                      <a:pt x="35" y="14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8" y="19"/>
                      <a:pt x="11" y="28"/>
                      <a:pt x="9" y="39"/>
                    </a:cubicBezTo>
                    <a:cubicBezTo>
                      <a:pt x="9" y="41"/>
                      <a:pt x="7" y="43"/>
                      <a:pt x="4" y="43"/>
                    </a:cubicBezTo>
                    <a:cubicBezTo>
                      <a:pt x="2" y="42"/>
                      <a:pt x="0" y="40"/>
                      <a:pt x="0" y="38"/>
                    </a:cubicBezTo>
                    <a:cubicBezTo>
                      <a:pt x="2" y="23"/>
                      <a:pt x="12" y="11"/>
                      <a:pt x="26" y="7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52" y="0"/>
                      <a:pt x="72" y="12"/>
                      <a:pt x="77" y="32"/>
                    </a:cubicBezTo>
                    <a:cubicBezTo>
                      <a:pt x="95" y="99"/>
                      <a:pt x="95" y="99"/>
                      <a:pt x="95" y="99"/>
                    </a:cubicBezTo>
                    <a:cubicBezTo>
                      <a:pt x="96" y="101"/>
                      <a:pt x="94" y="104"/>
                      <a:pt x="92" y="104"/>
                    </a:cubicBezTo>
                    <a:cubicBezTo>
                      <a:pt x="91" y="104"/>
                      <a:pt x="91" y="104"/>
                      <a:pt x="90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56DECA3-FAA2-F142-9B35-D6CE2C217953}"/>
                </a:ext>
              </a:extLst>
            </p:cNvPr>
            <p:cNvGrpSpPr/>
            <p:nvPr/>
          </p:nvGrpSpPr>
          <p:grpSpPr>
            <a:xfrm>
              <a:off x="4550054" y="2850843"/>
              <a:ext cx="811248" cy="775977"/>
              <a:chOff x="703263" y="2122488"/>
              <a:chExt cx="657225" cy="628650"/>
            </a:xfrm>
          </p:grpSpPr>
          <p:sp>
            <p:nvSpPr>
              <p:cNvPr id="125" name="Freeform 264">
                <a:extLst>
                  <a:ext uri="{FF2B5EF4-FFF2-40B4-BE49-F238E27FC236}">
                    <a16:creationId xmlns:a16="http://schemas.microsoft.com/office/drawing/2014/main" id="{34DAE3CD-D504-2E66-63F0-06B5B88DC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850" y="2122488"/>
                <a:ext cx="476250" cy="212725"/>
              </a:xfrm>
              <a:custGeom>
                <a:avLst/>
                <a:gdLst>
                  <a:gd name="T0" fmla="*/ 146 w 349"/>
                  <a:gd name="T1" fmla="*/ 94 h 156"/>
                  <a:gd name="T2" fmla="*/ 238 w 349"/>
                  <a:gd name="T3" fmla="*/ 104 h 156"/>
                  <a:gd name="T4" fmla="*/ 212 w 349"/>
                  <a:gd name="T5" fmla="*/ 147 h 156"/>
                  <a:gd name="T6" fmla="*/ 349 w 349"/>
                  <a:gd name="T7" fmla="*/ 130 h 156"/>
                  <a:gd name="T8" fmla="*/ 302 w 349"/>
                  <a:gd name="T9" fmla="*/ 0 h 156"/>
                  <a:gd name="T10" fmla="*/ 276 w 349"/>
                  <a:gd name="T11" fmla="*/ 43 h 156"/>
                  <a:gd name="T12" fmla="*/ 129 w 349"/>
                  <a:gd name="T13" fmla="*/ 25 h 156"/>
                  <a:gd name="T14" fmla="*/ 0 w 349"/>
                  <a:gd name="T15" fmla="*/ 119 h 156"/>
                  <a:gd name="T16" fmla="*/ 61 w 349"/>
                  <a:gd name="T17" fmla="*/ 156 h 156"/>
                  <a:gd name="T18" fmla="*/ 146 w 349"/>
                  <a:gd name="T19" fmla="*/ 9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9" h="156">
                    <a:moveTo>
                      <a:pt x="146" y="94"/>
                    </a:moveTo>
                    <a:cubicBezTo>
                      <a:pt x="177" y="87"/>
                      <a:pt x="210" y="90"/>
                      <a:pt x="238" y="104"/>
                    </a:cubicBezTo>
                    <a:cubicBezTo>
                      <a:pt x="212" y="147"/>
                      <a:pt x="212" y="147"/>
                      <a:pt x="212" y="147"/>
                    </a:cubicBezTo>
                    <a:cubicBezTo>
                      <a:pt x="349" y="130"/>
                      <a:pt x="349" y="130"/>
                      <a:pt x="349" y="130"/>
                    </a:cubicBezTo>
                    <a:cubicBezTo>
                      <a:pt x="302" y="0"/>
                      <a:pt x="302" y="0"/>
                      <a:pt x="302" y="0"/>
                    </a:cubicBezTo>
                    <a:cubicBezTo>
                      <a:pt x="276" y="43"/>
                      <a:pt x="276" y="43"/>
                      <a:pt x="276" y="43"/>
                    </a:cubicBezTo>
                    <a:cubicBezTo>
                      <a:pt x="230" y="19"/>
                      <a:pt x="179" y="12"/>
                      <a:pt x="129" y="25"/>
                    </a:cubicBezTo>
                    <a:cubicBezTo>
                      <a:pt x="75" y="38"/>
                      <a:pt x="29" y="71"/>
                      <a:pt x="0" y="119"/>
                    </a:cubicBezTo>
                    <a:cubicBezTo>
                      <a:pt x="61" y="156"/>
                      <a:pt x="61" y="156"/>
                      <a:pt x="61" y="156"/>
                    </a:cubicBezTo>
                    <a:cubicBezTo>
                      <a:pt x="80" y="125"/>
                      <a:pt x="110" y="103"/>
                      <a:pt x="146" y="9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85000">
                    <a:schemeClr val="accent1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>
                <a:outerShdw blurRad="558800" dist="177800" dir="2700000" sx="94000" sy="94000" algn="tl" rotWithShape="0">
                  <a:schemeClr val="accent4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26" name="Freeform 266">
                <a:extLst>
                  <a:ext uri="{FF2B5EF4-FFF2-40B4-BE49-F238E27FC236}">
                    <a16:creationId xmlns:a16="http://schemas.microsoft.com/office/drawing/2014/main" id="{F6AEE0E8-8E31-D903-61D6-BDD23D1790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3263" y="2305050"/>
                <a:ext cx="346075" cy="420688"/>
              </a:xfrm>
              <a:custGeom>
                <a:avLst/>
                <a:gdLst>
                  <a:gd name="T0" fmla="*/ 121 w 255"/>
                  <a:gd name="T1" fmla="*/ 109 h 308"/>
                  <a:gd name="T2" fmla="*/ 172 w 255"/>
                  <a:gd name="T3" fmla="*/ 110 h 308"/>
                  <a:gd name="T4" fmla="*/ 88 w 255"/>
                  <a:gd name="T5" fmla="*/ 0 h 308"/>
                  <a:gd name="T6" fmla="*/ 0 w 255"/>
                  <a:gd name="T7" fmla="*/ 106 h 308"/>
                  <a:gd name="T8" fmla="*/ 50 w 255"/>
                  <a:gd name="T9" fmla="*/ 107 h 308"/>
                  <a:gd name="T10" fmla="*/ 107 w 255"/>
                  <a:gd name="T11" fmla="*/ 243 h 308"/>
                  <a:gd name="T12" fmla="*/ 253 w 255"/>
                  <a:gd name="T13" fmla="*/ 308 h 308"/>
                  <a:gd name="T14" fmla="*/ 255 w 255"/>
                  <a:gd name="T15" fmla="*/ 236 h 308"/>
                  <a:gd name="T16" fmla="*/ 121 w 255"/>
                  <a:gd name="T17" fmla="*/ 109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5" h="308">
                    <a:moveTo>
                      <a:pt x="121" y="109"/>
                    </a:moveTo>
                    <a:cubicBezTo>
                      <a:pt x="172" y="110"/>
                      <a:pt x="172" y="110"/>
                      <a:pt x="172" y="11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50" y="107"/>
                      <a:pt x="50" y="107"/>
                      <a:pt x="50" y="107"/>
                    </a:cubicBezTo>
                    <a:cubicBezTo>
                      <a:pt x="51" y="158"/>
                      <a:pt x="71" y="206"/>
                      <a:pt x="107" y="243"/>
                    </a:cubicBezTo>
                    <a:cubicBezTo>
                      <a:pt x="146" y="284"/>
                      <a:pt x="198" y="307"/>
                      <a:pt x="253" y="308"/>
                    </a:cubicBezTo>
                    <a:cubicBezTo>
                      <a:pt x="255" y="236"/>
                      <a:pt x="255" y="236"/>
                      <a:pt x="255" y="236"/>
                    </a:cubicBezTo>
                    <a:cubicBezTo>
                      <a:pt x="184" y="234"/>
                      <a:pt x="126" y="178"/>
                      <a:pt x="121" y="10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85000">
                    <a:schemeClr val="accent1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>
                <a:outerShdw blurRad="558800" dist="177800" dir="2700000" sx="94000" sy="94000" algn="tl" rotWithShape="0">
                  <a:schemeClr val="accent4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27" name="Freeform 268">
                <a:extLst>
                  <a:ext uri="{FF2B5EF4-FFF2-40B4-BE49-F238E27FC236}">
                    <a16:creationId xmlns:a16="http://schemas.microsoft.com/office/drawing/2014/main" id="{346DBF7A-1EC2-F93D-7B7A-EC2C0CD954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6800" y="2312988"/>
                <a:ext cx="293688" cy="438150"/>
              </a:xfrm>
              <a:custGeom>
                <a:avLst/>
                <a:gdLst>
                  <a:gd name="T0" fmla="*/ 183 w 216"/>
                  <a:gd name="T1" fmla="*/ 0 h 321"/>
                  <a:gd name="T2" fmla="*/ 120 w 216"/>
                  <a:gd name="T3" fmla="*/ 34 h 321"/>
                  <a:gd name="T4" fmla="*/ 132 w 216"/>
                  <a:gd name="T5" fmla="*/ 139 h 321"/>
                  <a:gd name="T6" fmla="*/ 77 w 216"/>
                  <a:gd name="T7" fmla="*/ 214 h 321"/>
                  <a:gd name="T8" fmla="*/ 53 w 216"/>
                  <a:gd name="T9" fmla="*/ 170 h 321"/>
                  <a:gd name="T10" fmla="*/ 0 w 216"/>
                  <a:gd name="T11" fmla="*/ 297 h 321"/>
                  <a:gd name="T12" fmla="*/ 136 w 216"/>
                  <a:gd name="T13" fmla="*/ 321 h 321"/>
                  <a:gd name="T14" fmla="*/ 112 w 216"/>
                  <a:gd name="T15" fmla="*/ 277 h 321"/>
                  <a:gd name="T16" fmla="*/ 201 w 216"/>
                  <a:gd name="T17" fmla="*/ 159 h 321"/>
                  <a:gd name="T18" fmla="*/ 183 w 216"/>
                  <a:gd name="T19" fmla="*/ 0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321">
                    <a:moveTo>
                      <a:pt x="183" y="0"/>
                    </a:moveTo>
                    <a:cubicBezTo>
                      <a:pt x="120" y="34"/>
                      <a:pt x="120" y="34"/>
                      <a:pt x="120" y="34"/>
                    </a:cubicBezTo>
                    <a:cubicBezTo>
                      <a:pt x="138" y="67"/>
                      <a:pt x="142" y="104"/>
                      <a:pt x="132" y="139"/>
                    </a:cubicBezTo>
                    <a:cubicBezTo>
                      <a:pt x="123" y="170"/>
                      <a:pt x="103" y="196"/>
                      <a:pt x="77" y="214"/>
                    </a:cubicBezTo>
                    <a:cubicBezTo>
                      <a:pt x="53" y="170"/>
                      <a:pt x="53" y="170"/>
                      <a:pt x="53" y="170"/>
                    </a:cubicBezTo>
                    <a:cubicBezTo>
                      <a:pt x="0" y="297"/>
                      <a:pt x="0" y="297"/>
                      <a:pt x="0" y="297"/>
                    </a:cubicBezTo>
                    <a:cubicBezTo>
                      <a:pt x="136" y="321"/>
                      <a:pt x="136" y="321"/>
                      <a:pt x="136" y="321"/>
                    </a:cubicBezTo>
                    <a:cubicBezTo>
                      <a:pt x="112" y="277"/>
                      <a:pt x="112" y="277"/>
                      <a:pt x="112" y="277"/>
                    </a:cubicBezTo>
                    <a:cubicBezTo>
                      <a:pt x="155" y="250"/>
                      <a:pt x="186" y="208"/>
                      <a:pt x="201" y="159"/>
                    </a:cubicBezTo>
                    <a:cubicBezTo>
                      <a:pt x="216" y="105"/>
                      <a:pt x="210" y="49"/>
                      <a:pt x="18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85000">
                    <a:schemeClr val="accent1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>
                <a:outerShdw blurRad="558800" dist="177800" dir="2700000" sx="94000" sy="94000" algn="tl" rotWithShape="0">
                  <a:schemeClr val="accent4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7211B4F-D555-FF6C-F591-F23DAA0AC312}"/>
                </a:ext>
              </a:extLst>
            </p:cNvPr>
            <p:cNvGrpSpPr/>
            <p:nvPr/>
          </p:nvGrpSpPr>
          <p:grpSpPr>
            <a:xfrm>
              <a:off x="5535190" y="2776483"/>
              <a:ext cx="312545" cy="541374"/>
              <a:chOff x="3322638" y="2278063"/>
              <a:chExt cx="88900" cy="153988"/>
            </a:xfrm>
            <a:solidFill>
              <a:srgbClr val="595959"/>
            </a:solidFill>
          </p:grpSpPr>
          <p:sp>
            <p:nvSpPr>
              <p:cNvPr id="120" name="Freeform 270">
                <a:extLst>
                  <a:ext uri="{FF2B5EF4-FFF2-40B4-BE49-F238E27FC236}">
                    <a16:creationId xmlns:a16="http://schemas.microsoft.com/office/drawing/2014/main" id="{D85B2D38-75AD-2E3F-1759-94C7EC9AA6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0575" y="2309813"/>
                <a:ext cx="80963" cy="122238"/>
              </a:xfrm>
              <a:custGeom>
                <a:avLst/>
                <a:gdLst>
                  <a:gd name="T0" fmla="*/ 30 w 59"/>
                  <a:gd name="T1" fmla="*/ 90 h 90"/>
                  <a:gd name="T2" fmla="*/ 3 w 59"/>
                  <a:gd name="T3" fmla="*/ 69 h 90"/>
                  <a:gd name="T4" fmla="*/ 9 w 59"/>
                  <a:gd name="T5" fmla="*/ 44 h 90"/>
                  <a:gd name="T6" fmla="*/ 1 w 59"/>
                  <a:gd name="T7" fmla="*/ 12 h 90"/>
                  <a:gd name="T8" fmla="*/ 4 w 59"/>
                  <a:gd name="T9" fmla="*/ 7 h 90"/>
                  <a:gd name="T10" fmla="*/ 10 w 59"/>
                  <a:gd name="T11" fmla="*/ 10 h 90"/>
                  <a:gd name="T12" fmla="*/ 19 w 59"/>
                  <a:gd name="T13" fmla="*/ 44 h 90"/>
                  <a:gd name="T14" fmla="*/ 17 w 59"/>
                  <a:gd name="T15" fmla="*/ 48 h 90"/>
                  <a:gd name="T16" fmla="*/ 12 w 59"/>
                  <a:gd name="T17" fmla="*/ 67 h 90"/>
                  <a:gd name="T18" fmla="*/ 35 w 59"/>
                  <a:gd name="T19" fmla="*/ 80 h 90"/>
                  <a:gd name="T20" fmla="*/ 46 w 59"/>
                  <a:gd name="T21" fmla="*/ 71 h 90"/>
                  <a:gd name="T22" fmla="*/ 48 w 59"/>
                  <a:gd name="T23" fmla="*/ 57 h 90"/>
                  <a:gd name="T24" fmla="*/ 34 w 59"/>
                  <a:gd name="T25" fmla="*/ 44 h 90"/>
                  <a:gd name="T26" fmla="*/ 31 w 59"/>
                  <a:gd name="T27" fmla="*/ 41 h 90"/>
                  <a:gd name="T28" fmla="*/ 22 w 59"/>
                  <a:gd name="T29" fmla="*/ 7 h 90"/>
                  <a:gd name="T30" fmla="*/ 26 w 59"/>
                  <a:gd name="T31" fmla="*/ 1 h 90"/>
                  <a:gd name="T32" fmla="*/ 31 w 59"/>
                  <a:gd name="T33" fmla="*/ 4 h 90"/>
                  <a:gd name="T34" fmla="*/ 39 w 59"/>
                  <a:gd name="T35" fmla="*/ 36 h 90"/>
                  <a:gd name="T36" fmla="*/ 57 w 59"/>
                  <a:gd name="T37" fmla="*/ 55 h 90"/>
                  <a:gd name="T38" fmla="*/ 54 w 59"/>
                  <a:gd name="T39" fmla="*/ 76 h 90"/>
                  <a:gd name="T40" fmla="*/ 37 w 59"/>
                  <a:gd name="T41" fmla="*/ 89 h 90"/>
                  <a:gd name="T42" fmla="*/ 30 w 59"/>
                  <a:gd name="T4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9" h="90">
                    <a:moveTo>
                      <a:pt x="30" y="90"/>
                    </a:moveTo>
                    <a:cubicBezTo>
                      <a:pt x="18" y="90"/>
                      <a:pt x="6" y="82"/>
                      <a:pt x="3" y="69"/>
                    </a:cubicBezTo>
                    <a:cubicBezTo>
                      <a:pt x="1" y="60"/>
                      <a:pt x="3" y="51"/>
                      <a:pt x="9" y="44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0"/>
                      <a:pt x="2" y="7"/>
                      <a:pt x="4" y="7"/>
                    </a:cubicBezTo>
                    <a:cubicBezTo>
                      <a:pt x="7" y="6"/>
                      <a:pt x="9" y="7"/>
                      <a:pt x="10" y="10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9" y="45"/>
                      <a:pt x="18" y="47"/>
                      <a:pt x="17" y="48"/>
                    </a:cubicBezTo>
                    <a:cubicBezTo>
                      <a:pt x="12" y="53"/>
                      <a:pt x="10" y="60"/>
                      <a:pt x="12" y="67"/>
                    </a:cubicBezTo>
                    <a:cubicBezTo>
                      <a:pt x="14" y="77"/>
                      <a:pt x="25" y="83"/>
                      <a:pt x="35" y="80"/>
                    </a:cubicBezTo>
                    <a:cubicBezTo>
                      <a:pt x="40" y="79"/>
                      <a:pt x="44" y="76"/>
                      <a:pt x="46" y="71"/>
                    </a:cubicBezTo>
                    <a:cubicBezTo>
                      <a:pt x="49" y="67"/>
                      <a:pt x="49" y="62"/>
                      <a:pt x="48" y="57"/>
                    </a:cubicBezTo>
                    <a:cubicBezTo>
                      <a:pt x="46" y="51"/>
                      <a:pt x="41" y="46"/>
                      <a:pt x="34" y="44"/>
                    </a:cubicBezTo>
                    <a:cubicBezTo>
                      <a:pt x="33" y="43"/>
                      <a:pt x="32" y="42"/>
                      <a:pt x="31" y="41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4"/>
                      <a:pt x="23" y="2"/>
                      <a:pt x="26" y="1"/>
                    </a:cubicBezTo>
                    <a:cubicBezTo>
                      <a:pt x="28" y="0"/>
                      <a:pt x="31" y="2"/>
                      <a:pt x="31" y="4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48" y="39"/>
                      <a:pt x="55" y="46"/>
                      <a:pt x="57" y="55"/>
                    </a:cubicBezTo>
                    <a:cubicBezTo>
                      <a:pt x="59" y="62"/>
                      <a:pt x="58" y="70"/>
                      <a:pt x="54" y="76"/>
                    </a:cubicBezTo>
                    <a:cubicBezTo>
                      <a:pt x="50" y="83"/>
                      <a:pt x="44" y="87"/>
                      <a:pt x="37" y="89"/>
                    </a:cubicBezTo>
                    <a:cubicBezTo>
                      <a:pt x="35" y="90"/>
                      <a:pt x="32" y="90"/>
                      <a:pt x="30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71">
                <a:extLst>
                  <a:ext uri="{FF2B5EF4-FFF2-40B4-BE49-F238E27FC236}">
                    <a16:creationId xmlns:a16="http://schemas.microsoft.com/office/drawing/2014/main" id="{8410D944-556B-5561-3EFD-891DFAC01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2638" y="2317750"/>
                <a:ext cx="20638" cy="14288"/>
              </a:xfrm>
              <a:custGeom>
                <a:avLst/>
                <a:gdLst>
                  <a:gd name="T0" fmla="*/ 6 w 15"/>
                  <a:gd name="T1" fmla="*/ 11 h 11"/>
                  <a:gd name="T2" fmla="*/ 1 w 15"/>
                  <a:gd name="T3" fmla="*/ 8 h 11"/>
                  <a:gd name="T4" fmla="*/ 4 w 15"/>
                  <a:gd name="T5" fmla="*/ 2 h 11"/>
                  <a:gd name="T6" fmla="*/ 9 w 15"/>
                  <a:gd name="T7" fmla="*/ 1 h 11"/>
                  <a:gd name="T8" fmla="*/ 14 w 15"/>
                  <a:gd name="T9" fmla="*/ 4 h 11"/>
                  <a:gd name="T10" fmla="*/ 11 w 15"/>
                  <a:gd name="T11" fmla="*/ 10 h 11"/>
                  <a:gd name="T12" fmla="*/ 7 w 15"/>
                  <a:gd name="T13" fmla="*/ 11 h 11"/>
                  <a:gd name="T14" fmla="*/ 6 w 15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1">
                    <a:moveTo>
                      <a:pt x="6" y="11"/>
                    </a:moveTo>
                    <a:cubicBezTo>
                      <a:pt x="4" y="11"/>
                      <a:pt x="2" y="10"/>
                      <a:pt x="1" y="8"/>
                    </a:cubicBezTo>
                    <a:cubicBezTo>
                      <a:pt x="0" y="5"/>
                      <a:pt x="2" y="3"/>
                      <a:pt x="4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4" y="2"/>
                      <a:pt x="14" y="4"/>
                    </a:cubicBezTo>
                    <a:cubicBezTo>
                      <a:pt x="15" y="7"/>
                      <a:pt x="14" y="9"/>
                      <a:pt x="11" y="10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6" y="11"/>
                      <a:pt x="6" y="11"/>
                      <a:pt x="6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72">
                <a:extLst>
                  <a:ext uri="{FF2B5EF4-FFF2-40B4-BE49-F238E27FC236}">
                    <a16:creationId xmlns:a16="http://schemas.microsoft.com/office/drawing/2014/main" id="{F61715D7-125A-2D18-117A-571D40AE8D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2325" y="2308225"/>
                <a:ext cx="19050" cy="14288"/>
              </a:xfrm>
              <a:custGeom>
                <a:avLst/>
                <a:gdLst>
                  <a:gd name="T0" fmla="*/ 5 w 15"/>
                  <a:gd name="T1" fmla="*/ 11 h 11"/>
                  <a:gd name="T2" fmla="*/ 1 w 15"/>
                  <a:gd name="T3" fmla="*/ 7 h 11"/>
                  <a:gd name="T4" fmla="*/ 4 w 15"/>
                  <a:gd name="T5" fmla="*/ 2 h 11"/>
                  <a:gd name="T6" fmla="*/ 8 w 15"/>
                  <a:gd name="T7" fmla="*/ 1 h 11"/>
                  <a:gd name="T8" fmla="*/ 14 w 15"/>
                  <a:gd name="T9" fmla="*/ 4 h 11"/>
                  <a:gd name="T10" fmla="*/ 11 w 15"/>
                  <a:gd name="T11" fmla="*/ 9 h 11"/>
                  <a:gd name="T12" fmla="*/ 6 w 15"/>
                  <a:gd name="T13" fmla="*/ 11 h 11"/>
                  <a:gd name="T14" fmla="*/ 5 w 15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1">
                    <a:moveTo>
                      <a:pt x="5" y="11"/>
                    </a:moveTo>
                    <a:cubicBezTo>
                      <a:pt x="3" y="11"/>
                      <a:pt x="1" y="9"/>
                      <a:pt x="1" y="7"/>
                    </a:cubicBezTo>
                    <a:cubicBezTo>
                      <a:pt x="0" y="5"/>
                      <a:pt x="2" y="2"/>
                      <a:pt x="4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11" y="0"/>
                      <a:pt x="13" y="1"/>
                      <a:pt x="14" y="4"/>
                    </a:cubicBezTo>
                    <a:cubicBezTo>
                      <a:pt x="15" y="6"/>
                      <a:pt x="13" y="9"/>
                      <a:pt x="11" y="9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73">
                <a:extLst>
                  <a:ext uri="{FF2B5EF4-FFF2-40B4-BE49-F238E27FC236}">
                    <a16:creationId xmlns:a16="http://schemas.microsoft.com/office/drawing/2014/main" id="{AB55F0E9-9CA5-F8C8-9FEC-29272A2106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44863" y="2278063"/>
                <a:ext cx="26988" cy="25400"/>
              </a:xfrm>
              <a:custGeom>
                <a:avLst/>
                <a:gdLst>
                  <a:gd name="T0" fmla="*/ 10 w 19"/>
                  <a:gd name="T1" fmla="*/ 19 h 19"/>
                  <a:gd name="T2" fmla="*/ 1 w 19"/>
                  <a:gd name="T3" fmla="*/ 12 h 19"/>
                  <a:gd name="T4" fmla="*/ 8 w 19"/>
                  <a:gd name="T5" fmla="*/ 1 h 19"/>
                  <a:gd name="T6" fmla="*/ 19 w 19"/>
                  <a:gd name="T7" fmla="*/ 7 h 19"/>
                  <a:gd name="T8" fmla="*/ 18 w 19"/>
                  <a:gd name="T9" fmla="*/ 14 h 19"/>
                  <a:gd name="T10" fmla="*/ 12 w 19"/>
                  <a:gd name="T11" fmla="*/ 19 h 19"/>
                  <a:gd name="T12" fmla="*/ 10 w 19"/>
                  <a:gd name="T13" fmla="*/ 19 h 19"/>
                  <a:gd name="T14" fmla="*/ 10 w 19"/>
                  <a:gd name="T15" fmla="*/ 5 h 19"/>
                  <a:gd name="T16" fmla="*/ 9 w 19"/>
                  <a:gd name="T17" fmla="*/ 5 h 19"/>
                  <a:gd name="T18" fmla="*/ 5 w 19"/>
                  <a:gd name="T19" fmla="*/ 11 h 19"/>
                  <a:gd name="T20" fmla="*/ 11 w 19"/>
                  <a:gd name="T21" fmla="*/ 14 h 19"/>
                  <a:gd name="T22" fmla="*/ 14 w 19"/>
                  <a:gd name="T23" fmla="*/ 12 h 19"/>
                  <a:gd name="T24" fmla="*/ 14 w 19"/>
                  <a:gd name="T25" fmla="*/ 9 h 19"/>
                  <a:gd name="T26" fmla="*/ 10 w 19"/>
                  <a:gd name="T27" fmla="*/ 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19">
                    <a:moveTo>
                      <a:pt x="10" y="19"/>
                    </a:moveTo>
                    <a:cubicBezTo>
                      <a:pt x="6" y="19"/>
                      <a:pt x="2" y="16"/>
                      <a:pt x="1" y="12"/>
                    </a:cubicBezTo>
                    <a:cubicBezTo>
                      <a:pt x="0" y="7"/>
                      <a:pt x="3" y="2"/>
                      <a:pt x="8" y="1"/>
                    </a:cubicBezTo>
                    <a:cubicBezTo>
                      <a:pt x="13" y="0"/>
                      <a:pt x="18" y="3"/>
                      <a:pt x="19" y="7"/>
                    </a:cubicBezTo>
                    <a:cubicBezTo>
                      <a:pt x="19" y="10"/>
                      <a:pt x="19" y="12"/>
                      <a:pt x="18" y="14"/>
                    </a:cubicBezTo>
                    <a:cubicBezTo>
                      <a:pt x="17" y="16"/>
                      <a:pt x="15" y="18"/>
                      <a:pt x="12" y="19"/>
                    </a:cubicBezTo>
                    <a:cubicBezTo>
                      <a:pt x="11" y="19"/>
                      <a:pt x="11" y="19"/>
                      <a:pt x="10" y="19"/>
                    </a:cubicBezTo>
                    <a:close/>
                    <a:moveTo>
                      <a:pt x="10" y="5"/>
                    </a:moveTo>
                    <a:cubicBezTo>
                      <a:pt x="10" y="5"/>
                      <a:pt x="9" y="5"/>
                      <a:pt x="9" y="5"/>
                    </a:cubicBezTo>
                    <a:cubicBezTo>
                      <a:pt x="6" y="6"/>
                      <a:pt x="5" y="8"/>
                      <a:pt x="5" y="11"/>
                    </a:cubicBezTo>
                    <a:cubicBezTo>
                      <a:pt x="6" y="13"/>
                      <a:pt x="9" y="15"/>
                      <a:pt x="11" y="14"/>
                    </a:cubicBezTo>
                    <a:cubicBezTo>
                      <a:pt x="12" y="14"/>
                      <a:pt x="13" y="13"/>
                      <a:pt x="14" y="12"/>
                    </a:cubicBezTo>
                    <a:cubicBezTo>
                      <a:pt x="15" y="11"/>
                      <a:pt x="15" y="10"/>
                      <a:pt x="14" y="9"/>
                    </a:cubicBezTo>
                    <a:cubicBezTo>
                      <a:pt x="14" y="7"/>
                      <a:pt x="12" y="5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74">
                <a:extLst>
                  <a:ext uri="{FF2B5EF4-FFF2-40B4-BE49-F238E27FC236}">
                    <a16:creationId xmlns:a16="http://schemas.microsoft.com/office/drawing/2014/main" id="{7DF8AFE5-C278-F9CE-7870-1738B1E67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0100" y="2303463"/>
                <a:ext cx="9525" cy="9525"/>
              </a:xfrm>
              <a:custGeom>
                <a:avLst/>
                <a:gdLst>
                  <a:gd name="T0" fmla="*/ 3 w 7"/>
                  <a:gd name="T1" fmla="*/ 0 h 7"/>
                  <a:gd name="T2" fmla="*/ 3 w 7"/>
                  <a:gd name="T3" fmla="*/ 0 h 7"/>
                  <a:gd name="T4" fmla="*/ 0 w 7"/>
                  <a:gd name="T5" fmla="*/ 4 h 7"/>
                  <a:gd name="T6" fmla="*/ 3 w 7"/>
                  <a:gd name="T7" fmla="*/ 7 h 7"/>
                  <a:gd name="T8" fmla="*/ 4 w 7"/>
                  <a:gd name="T9" fmla="*/ 7 h 7"/>
                  <a:gd name="T10" fmla="*/ 7 w 7"/>
                  <a:gd name="T11" fmla="*/ 3 h 7"/>
                  <a:gd name="T12" fmla="*/ 3 w 7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0" y="2"/>
                      <a:pt x="0" y="4"/>
                    </a:cubicBez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6" y="6"/>
                      <a:pt x="7" y="4"/>
                      <a:pt x="7" y="3"/>
                    </a:cubicBezTo>
                    <a:cubicBezTo>
                      <a:pt x="6" y="1"/>
                      <a:pt x="5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1" name="Freeform 277">
              <a:extLst>
                <a:ext uri="{FF2B5EF4-FFF2-40B4-BE49-F238E27FC236}">
                  <a16:creationId xmlns:a16="http://schemas.microsoft.com/office/drawing/2014/main" id="{E3020933-F3D1-715B-CD59-BB5F293051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7309" y="1643862"/>
              <a:ext cx="325283" cy="295891"/>
            </a:xfrm>
            <a:custGeom>
              <a:avLst/>
              <a:gdLst>
                <a:gd name="T0" fmla="*/ 152 w 193"/>
                <a:gd name="T1" fmla="*/ 176 h 176"/>
                <a:gd name="T2" fmla="*/ 150 w 193"/>
                <a:gd name="T3" fmla="*/ 176 h 176"/>
                <a:gd name="T4" fmla="*/ 3 w 193"/>
                <a:gd name="T5" fmla="*/ 132 h 176"/>
                <a:gd name="T6" fmla="*/ 0 w 193"/>
                <a:gd name="T7" fmla="*/ 130 h 176"/>
                <a:gd name="T8" fmla="*/ 0 w 193"/>
                <a:gd name="T9" fmla="*/ 127 h 176"/>
                <a:gd name="T10" fmla="*/ 36 w 193"/>
                <a:gd name="T11" fmla="*/ 4 h 176"/>
                <a:gd name="T12" fmla="*/ 42 w 193"/>
                <a:gd name="T13" fmla="*/ 1 h 176"/>
                <a:gd name="T14" fmla="*/ 189 w 193"/>
                <a:gd name="T15" fmla="*/ 44 h 176"/>
                <a:gd name="T16" fmla="*/ 192 w 193"/>
                <a:gd name="T17" fmla="*/ 50 h 176"/>
                <a:gd name="T18" fmla="*/ 156 w 193"/>
                <a:gd name="T19" fmla="*/ 173 h 176"/>
                <a:gd name="T20" fmla="*/ 154 w 193"/>
                <a:gd name="T21" fmla="*/ 175 h 176"/>
                <a:gd name="T22" fmla="*/ 152 w 193"/>
                <a:gd name="T23" fmla="*/ 176 h 176"/>
                <a:gd name="T24" fmla="*/ 10 w 193"/>
                <a:gd name="T25" fmla="*/ 125 h 176"/>
                <a:gd name="T26" fmla="*/ 149 w 193"/>
                <a:gd name="T27" fmla="*/ 166 h 176"/>
                <a:gd name="T28" fmla="*/ 182 w 193"/>
                <a:gd name="T29" fmla="*/ 52 h 176"/>
                <a:gd name="T30" fmla="*/ 44 w 193"/>
                <a:gd name="T31" fmla="*/ 11 h 176"/>
                <a:gd name="T32" fmla="*/ 10 w 193"/>
                <a:gd name="T33" fmla="*/ 12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3" h="176">
                  <a:moveTo>
                    <a:pt x="152" y="176"/>
                  </a:moveTo>
                  <a:cubicBezTo>
                    <a:pt x="151" y="176"/>
                    <a:pt x="151" y="176"/>
                    <a:pt x="150" y="176"/>
                  </a:cubicBezTo>
                  <a:cubicBezTo>
                    <a:pt x="3" y="132"/>
                    <a:pt x="3" y="132"/>
                    <a:pt x="3" y="132"/>
                  </a:cubicBezTo>
                  <a:cubicBezTo>
                    <a:pt x="2" y="132"/>
                    <a:pt x="1" y="131"/>
                    <a:pt x="0" y="130"/>
                  </a:cubicBezTo>
                  <a:cubicBezTo>
                    <a:pt x="0" y="129"/>
                    <a:pt x="0" y="128"/>
                    <a:pt x="0" y="127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1"/>
                    <a:pt x="40" y="0"/>
                    <a:pt x="42" y="1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92" y="45"/>
                    <a:pt x="193" y="48"/>
                    <a:pt x="192" y="50"/>
                  </a:cubicBezTo>
                  <a:cubicBezTo>
                    <a:pt x="156" y="173"/>
                    <a:pt x="156" y="173"/>
                    <a:pt x="156" y="173"/>
                  </a:cubicBezTo>
                  <a:cubicBezTo>
                    <a:pt x="156" y="174"/>
                    <a:pt x="155" y="175"/>
                    <a:pt x="154" y="175"/>
                  </a:cubicBezTo>
                  <a:cubicBezTo>
                    <a:pt x="153" y="176"/>
                    <a:pt x="153" y="176"/>
                    <a:pt x="152" y="176"/>
                  </a:cubicBezTo>
                  <a:close/>
                  <a:moveTo>
                    <a:pt x="10" y="125"/>
                  </a:moveTo>
                  <a:cubicBezTo>
                    <a:pt x="149" y="166"/>
                    <a:pt x="149" y="166"/>
                    <a:pt x="149" y="166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44" y="11"/>
                    <a:pt x="44" y="11"/>
                    <a:pt x="44" y="11"/>
                  </a:cubicBezTo>
                  <a:lnTo>
                    <a:pt x="10" y="125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FD55797-26AD-7FA4-7D3B-160CB73BD29A}"/>
                </a:ext>
              </a:extLst>
            </p:cNvPr>
            <p:cNvGrpSpPr/>
            <p:nvPr/>
          </p:nvGrpSpPr>
          <p:grpSpPr>
            <a:xfrm>
              <a:off x="3321045" y="2218903"/>
              <a:ext cx="248862" cy="180277"/>
              <a:chOff x="6592888" y="2986088"/>
              <a:chExt cx="201613" cy="146050"/>
            </a:xfrm>
            <a:solidFill>
              <a:schemeClr val="bg1"/>
            </a:solidFill>
          </p:grpSpPr>
          <p:sp>
            <p:nvSpPr>
              <p:cNvPr id="118" name="Freeform 278">
                <a:extLst>
                  <a:ext uri="{FF2B5EF4-FFF2-40B4-BE49-F238E27FC236}">
                    <a16:creationId xmlns:a16="http://schemas.microsoft.com/office/drawing/2014/main" id="{137EF64A-004C-8A08-6EF3-80A694D46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2888" y="3003550"/>
                <a:ext cx="201613" cy="128588"/>
              </a:xfrm>
              <a:custGeom>
                <a:avLst/>
                <a:gdLst>
                  <a:gd name="T0" fmla="*/ 144 w 149"/>
                  <a:gd name="T1" fmla="*/ 95 h 95"/>
                  <a:gd name="T2" fmla="*/ 140 w 149"/>
                  <a:gd name="T3" fmla="*/ 93 h 95"/>
                  <a:gd name="T4" fmla="*/ 118 w 149"/>
                  <a:gd name="T5" fmla="*/ 60 h 95"/>
                  <a:gd name="T6" fmla="*/ 78 w 149"/>
                  <a:gd name="T7" fmla="*/ 72 h 95"/>
                  <a:gd name="T8" fmla="*/ 48 w 149"/>
                  <a:gd name="T9" fmla="*/ 13 h 95"/>
                  <a:gd name="T10" fmla="*/ 8 w 149"/>
                  <a:gd name="T11" fmla="*/ 36 h 95"/>
                  <a:gd name="T12" fmla="*/ 2 w 149"/>
                  <a:gd name="T13" fmla="*/ 34 h 95"/>
                  <a:gd name="T14" fmla="*/ 3 w 149"/>
                  <a:gd name="T15" fmla="*/ 28 h 95"/>
                  <a:gd name="T16" fmla="*/ 52 w 149"/>
                  <a:gd name="T17" fmla="*/ 0 h 95"/>
                  <a:gd name="T18" fmla="*/ 82 w 149"/>
                  <a:gd name="T19" fmla="*/ 61 h 95"/>
                  <a:gd name="T20" fmla="*/ 122 w 149"/>
                  <a:gd name="T21" fmla="*/ 49 h 95"/>
                  <a:gd name="T22" fmla="*/ 147 w 149"/>
                  <a:gd name="T23" fmla="*/ 88 h 95"/>
                  <a:gd name="T24" fmla="*/ 146 w 149"/>
                  <a:gd name="T25" fmla="*/ 94 h 95"/>
                  <a:gd name="T26" fmla="*/ 144 w 149"/>
                  <a:gd name="T2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9" h="95">
                    <a:moveTo>
                      <a:pt x="144" y="95"/>
                    </a:moveTo>
                    <a:cubicBezTo>
                      <a:pt x="142" y="95"/>
                      <a:pt x="141" y="94"/>
                      <a:pt x="140" y="93"/>
                    </a:cubicBezTo>
                    <a:cubicBezTo>
                      <a:pt x="118" y="60"/>
                      <a:pt x="118" y="60"/>
                      <a:pt x="118" y="60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6" y="37"/>
                      <a:pt x="3" y="36"/>
                      <a:pt x="2" y="34"/>
                    </a:cubicBezTo>
                    <a:cubicBezTo>
                      <a:pt x="0" y="32"/>
                      <a:pt x="1" y="29"/>
                      <a:pt x="3" y="28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82" y="61"/>
                      <a:pt x="82" y="61"/>
                      <a:pt x="82" y="61"/>
                    </a:cubicBezTo>
                    <a:cubicBezTo>
                      <a:pt x="122" y="49"/>
                      <a:pt x="122" y="49"/>
                      <a:pt x="122" y="49"/>
                    </a:cubicBezTo>
                    <a:cubicBezTo>
                      <a:pt x="147" y="88"/>
                      <a:pt x="147" y="88"/>
                      <a:pt x="147" y="88"/>
                    </a:cubicBezTo>
                    <a:cubicBezTo>
                      <a:pt x="149" y="90"/>
                      <a:pt x="148" y="93"/>
                      <a:pt x="146" y="94"/>
                    </a:cubicBezTo>
                    <a:cubicBezTo>
                      <a:pt x="145" y="95"/>
                      <a:pt x="144" y="95"/>
                      <a:pt x="144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79">
                <a:extLst>
                  <a:ext uri="{FF2B5EF4-FFF2-40B4-BE49-F238E27FC236}">
                    <a16:creationId xmlns:a16="http://schemas.microsoft.com/office/drawing/2014/main" id="{1D1832C1-D4AA-96C8-37E2-5DF9295559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94488" y="2986088"/>
                <a:ext cx="66675" cy="61913"/>
              </a:xfrm>
              <a:custGeom>
                <a:avLst/>
                <a:gdLst>
                  <a:gd name="T0" fmla="*/ 26 w 49"/>
                  <a:gd name="T1" fmla="*/ 45 h 45"/>
                  <a:gd name="T2" fmla="*/ 19 w 49"/>
                  <a:gd name="T3" fmla="*/ 45 h 45"/>
                  <a:gd name="T4" fmla="*/ 4 w 49"/>
                  <a:gd name="T5" fmla="*/ 16 h 45"/>
                  <a:gd name="T6" fmla="*/ 26 w 49"/>
                  <a:gd name="T7" fmla="*/ 0 h 45"/>
                  <a:gd name="T8" fmla="*/ 32 w 49"/>
                  <a:gd name="T9" fmla="*/ 1 h 45"/>
                  <a:gd name="T10" fmla="*/ 46 w 49"/>
                  <a:gd name="T11" fmla="*/ 12 h 45"/>
                  <a:gd name="T12" fmla="*/ 48 w 49"/>
                  <a:gd name="T13" fmla="*/ 29 h 45"/>
                  <a:gd name="T14" fmla="*/ 26 w 49"/>
                  <a:gd name="T15" fmla="*/ 45 h 45"/>
                  <a:gd name="T16" fmla="*/ 26 w 49"/>
                  <a:gd name="T17" fmla="*/ 9 h 45"/>
                  <a:gd name="T18" fmla="*/ 13 w 49"/>
                  <a:gd name="T19" fmla="*/ 19 h 45"/>
                  <a:gd name="T20" fmla="*/ 22 w 49"/>
                  <a:gd name="T21" fmla="*/ 36 h 45"/>
                  <a:gd name="T22" fmla="*/ 39 w 49"/>
                  <a:gd name="T23" fmla="*/ 26 h 45"/>
                  <a:gd name="T24" fmla="*/ 38 w 49"/>
                  <a:gd name="T25" fmla="*/ 16 h 45"/>
                  <a:gd name="T26" fmla="*/ 30 w 49"/>
                  <a:gd name="T27" fmla="*/ 9 h 45"/>
                  <a:gd name="T28" fmla="*/ 26 w 49"/>
                  <a:gd name="T29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" h="45">
                    <a:moveTo>
                      <a:pt x="26" y="45"/>
                    </a:moveTo>
                    <a:cubicBezTo>
                      <a:pt x="24" y="45"/>
                      <a:pt x="21" y="45"/>
                      <a:pt x="19" y="45"/>
                    </a:cubicBezTo>
                    <a:cubicBezTo>
                      <a:pt x="7" y="41"/>
                      <a:pt x="0" y="28"/>
                      <a:pt x="4" y="16"/>
                    </a:cubicBezTo>
                    <a:cubicBezTo>
                      <a:pt x="7" y="6"/>
                      <a:pt x="16" y="0"/>
                      <a:pt x="26" y="0"/>
                    </a:cubicBezTo>
                    <a:cubicBezTo>
                      <a:pt x="28" y="0"/>
                      <a:pt x="30" y="0"/>
                      <a:pt x="32" y="1"/>
                    </a:cubicBezTo>
                    <a:cubicBezTo>
                      <a:pt x="38" y="2"/>
                      <a:pt x="43" y="6"/>
                      <a:pt x="46" y="12"/>
                    </a:cubicBezTo>
                    <a:cubicBezTo>
                      <a:pt x="49" y="17"/>
                      <a:pt x="49" y="23"/>
                      <a:pt x="48" y="29"/>
                    </a:cubicBezTo>
                    <a:cubicBezTo>
                      <a:pt x="45" y="39"/>
                      <a:pt x="36" y="45"/>
                      <a:pt x="26" y="45"/>
                    </a:cubicBezTo>
                    <a:close/>
                    <a:moveTo>
                      <a:pt x="26" y="9"/>
                    </a:moveTo>
                    <a:cubicBezTo>
                      <a:pt x="20" y="9"/>
                      <a:pt x="14" y="13"/>
                      <a:pt x="13" y="19"/>
                    </a:cubicBezTo>
                    <a:cubicBezTo>
                      <a:pt x="10" y="26"/>
                      <a:pt x="15" y="34"/>
                      <a:pt x="22" y="36"/>
                    </a:cubicBezTo>
                    <a:cubicBezTo>
                      <a:pt x="29" y="38"/>
                      <a:pt x="37" y="34"/>
                      <a:pt x="39" y="26"/>
                    </a:cubicBezTo>
                    <a:cubicBezTo>
                      <a:pt x="40" y="23"/>
                      <a:pt x="40" y="19"/>
                      <a:pt x="38" y="16"/>
                    </a:cubicBezTo>
                    <a:cubicBezTo>
                      <a:pt x="36" y="13"/>
                      <a:pt x="33" y="10"/>
                      <a:pt x="30" y="9"/>
                    </a:cubicBezTo>
                    <a:cubicBezTo>
                      <a:pt x="28" y="9"/>
                      <a:pt x="27" y="9"/>
                      <a:pt x="26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86405FE-B7C6-3ED3-9135-0BD19A85E73C}"/>
                </a:ext>
              </a:extLst>
            </p:cNvPr>
            <p:cNvGrpSpPr/>
            <p:nvPr/>
          </p:nvGrpSpPr>
          <p:grpSpPr>
            <a:xfrm>
              <a:off x="1748483" y="4202289"/>
              <a:ext cx="346839" cy="291972"/>
              <a:chOff x="4137025" y="3689350"/>
              <a:chExt cx="280988" cy="236538"/>
            </a:xfrm>
            <a:solidFill>
              <a:srgbClr val="595959"/>
            </a:solidFill>
          </p:grpSpPr>
          <p:sp>
            <p:nvSpPr>
              <p:cNvPr id="115" name="Freeform 280">
                <a:extLst>
                  <a:ext uri="{FF2B5EF4-FFF2-40B4-BE49-F238E27FC236}">
                    <a16:creationId xmlns:a16="http://schemas.microsoft.com/office/drawing/2014/main" id="{5E0D3B23-3EDC-D76B-25FF-F841B4BBFE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37025" y="3689350"/>
                <a:ext cx="280988" cy="236538"/>
              </a:xfrm>
              <a:custGeom>
                <a:avLst/>
                <a:gdLst>
                  <a:gd name="T0" fmla="*/ 154 w 206"/>
                  <a:gd name="T1" fmla="*/ 174 h 174"/>
                  <a:gd name="T2" fmla="*/ 148 w 206"/>
                  <a:gd name="T3" fmla="*/ 173 h 174"/>
                  <a:gd name="T4" fmla="*/ 12 w 206"/>
                  <a:gd name="T5" fmla="*/ 121 h 174"/>
                  <a:gd name="T6" fmla="*/ 3 w 206"/>
                  <a:gd name="T7" fmla="*/ 101 h 174"/>
                  <a:gd name="T8" fmla="*/ 37 w 206"/>
                  <a:gd name="T9" fmla="*/ 12 h 174"/>
                  <a:gd name="T10" fmla="*/ 57 w 206"/>
                  <a:gd name="T11" fmla="*/ 3 h 174"/>
                  <a:gd name="T12" fmla="*/ 194 w 206"/>
                  <a:gd name="T13" fmla="*/ 55 h 174"/>
                  <a:gd name="T14" fmla="*/ 203 w 206"/>
                  <a:gd name="T15" fmla="*/ 75 h 174"/>
                  <a:gd name="T16" fmla="*/ 168 w 206"/>
                  <a:gd name="T17" fmla="*/ 164 h 174"/>
                  <a:gd name="T18" fmla="*/ 154 w 206"/>
                  <a:gd name="T19" fmla="*/ 174 h 174"/>
                  <a:gd name="T20" fmla="*/ 52 w 206"/>
                  <a:gd name="T21" fmla="*/ 11 h 174"/>
                  <a:gd name="T22" fmla="*/ 46 w 206"/>
                  <a:gd name="T23" fmla="*/ 15 h 174"/>
                  <a:gd name="T24" fmla="*/ 12 w 206"/>
                  <a:gd name="T25" fmla="*/ 104 h 174"/>
                  <a:gd name="T26" fmla="*/ 15 w 206"/>
                  <a:gd name="T27" fmla="*/ 113 h 174"/>
                  <a:gd name="T28" fmla="*/ 152 w 206"/>
                  <a:gd name="T29" fmla="*/ 165 h 174"/>
                  <a:gd name="T30" fmla="*/ 160 w 206"/>
                  <a:gd name="T31" fmla="*/ 161 h 174"/>
                  <a:gd name="T32" fmla="*/ 194 w 206"/>
                  <a:gd name="T33" fmla="*/ 72 h 174"/>
                  <a:gd name="T34" fmla="*/ 190 w 206"/>
                  <a:gd name="T35" fmla="*/ 64 h 174"/>
                  <a:gd name="T36" fmla="*/ 54 w 206"/>
                  <a:gd name="T37" fmla="*/ 11 h 174"/>
                  <a:gd name="T38" fmla="*/ 52 w 206"/>
                  <a:gd name="T39" fmla="*/ 11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6" h="174">
                    <a:moveTo>
                      <a:pt x="154" y="174"/>
                    </a:moveTo>
                    <a:cubicBezTo>
                      <a:pt x="152" y="174"/>
                      <a:pt x="150" y="174"/>
                      <a:pt x="148" y="173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4" y="118"/>
                      <a:pt x="0" y="109"/>
                      <a:pt x="3" y="101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40" y="4"/>
                      <a:pt x="49" y="0"/>
                      <a:pt x="57" y="3"/>
                    </a:cubicBezTo>
                    <a:cubicBezTo>
                      <a:pt x="194" y="55"/>
                      <a:pt x="194" y="55"/>
                      <a:pt x="194" y="55"/>
                    </a:cubicBezTo>
                    <a:cubicBezTo>
                      <a:pt x="202" y="58"/>
                      <a:pt x="206" y="67"/>
                      <a:pt x="203" y="75"/>
                    </a:cubicBezTo>
                    <a:cubicBezTo>
                      <a:pt x="168" y="164"/>
                      <a:pt x="168" y="164"/>
                      <a:pt x="168" y="164"/>
                    </a:cubicBezTo>
                    <a:cubicBezTo>
                      <a:pt x="166" y="170"/>
                      <a:pt x="160" y="174"/>
                      <a:pt x="154" y="174"/>
                    </a:cubicBezTo>
                    <a:close/>
                    <a:moveTo>
                      <a:pt x="52" y="11"/>
                    </a:moveTo>
                    <a:cubicBezTo>
                      <a:pt x="49" y="11"/>
                      <a:pt x="47" y="13"/>
                      <a:pt x="46" y="15"/>
                    </a:cubicBezTo>
                    <a:cubicBezTo>
                      <a:pt x="12" y="104"/>
                      <a:pt x="12" y="104"/>
                      <a:pt x="12" y="104"/>
                    </a:cubicBezTo>
                    <a:cubicBezTo>
                      <a:pt x="10" y="108"/>
                      <a:pt x="12" y="111"/>
                      <a:pt x="15" y="113"/>
                    </a:cubicBezTo>
                    <a:cubicBezTo>
                      <a:pt x="152" y="165"/>
                      <a:pt x="152" y="165"/>
                      <a:pt x="152" y="165"/>
                    </a:cubicBezTo>
                    <a:cubicBezTo>
                      <a:pt x="155" y="166"/>
                      <a:pt x="159" y="164"/>
                      <a:pt x="160" y="161"/>
                    </a:cubicBezTo>
                    <a:cubicBezTo>
                      <a:pt x="194" y="72"/>
                      <a:pt x="194" y="72"/>
                      <a:pt x="194" y="72"/>
                    </a:cubicBezTo>
                    <a:cubicBezTo>
                      <a:pt x="195" y="68"/>
                      <a:pt x="194" y="65"/>
                      <a:pt x="190" y="64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1"/>
                      <a:pt x="52" y="11"/>
                      <a:pt x="5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>
                <a:extLst>
                  <a:ext uri="{FF2B5EF4-FFF2-40B4-BE49-F238E27FC236}">
                    <a16:creationId xmlns:a16="http://schemas.microsoft.com/office/drawing/2014/main" id="{2179C331-A2D9-6EAA-DC21-7EDDCEAAB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200" y="3789363"/>
                <a:ext cx="225425" cy="136525"/>
              </a:xfrm>
              <a:custGeom>
                <a:avLst/>
                <a:gdLst>
                  <a:gd name="T0" fmla="*/ 152 w 165"/>
                  <a:gd name="T1" fmla="*/ 100 h 100"/>
                  <a:gd name="T2" fmla="*/ 146 w 165"/>
                  <a:gd name="T3" fmla="*/ 99 h 100"/>
                  <a:gd name="T4" fmla="*/ 10 w 165"/>
                  <a:gd name="T5" fmla="*/ 47 h 100"/>
                  <a:gd name="T6" fmla="*/ 0 w 165"/>
                  <a:gd name="T7" fmla="*/ 33 h 100"/>
                  <a:gd name="T8" fmla="*/ 3 w 165"/>
                  <a:gd name="T9" fmla="*/ 28 h 100"/>
                  <a:gd name="T10" fmla="*/ 74 w 165"/>
                  <a:gd name="T11" fmla="*/ 1 h 100"/>
                  <a:gd name="T12" fmla="*/ 80 w 165"/>
                  <a:gd name="T13" fmla="*/ 4 h 100"/>
                  <a:gd name="T14" fmla="*/ 78 w 165"/>
                  <a:gd name="T15" fmla="*/ 10 h 100"/>
                  <a:gd name="T16" fmla="*/ 10 w 165"/>
                  <a:gd name="T17" fmla="*/ 35 h 100"/>
                  <a:gd name="T18" fmla="*/ 13 w 165"/>
                  <a:gd name="T19" fmla="*/ 39 h 100"/>
                  <a:gd name="T20" fmla="*/ 150 w 165"/>
                  <a:gd name="T21" fmla="*/ 91 h 100"/>
                  <a:gd name="T22" fmla="*/ 154 w 165"/>
                  <a:gd name="T23" fmla="*/ 91 h 100"/>
                  <a:gd name="T24" fmla="*/ 120 w 165"/>
                  <a:gd name="T25" fmla="*/ 25 h 100"/>
                  <a:gd name="T26" fmla="*/ 122 w 165"/>
                  <a:gd name="T27" fmla="*/ 19 h 100"/>
                  <a:gd name="T28" fmla="*/ 129 w 165"/>
                  <a:gd name="T29" fmla="*/ 21 h 100"/>
                  <a:gd name="T30" fmla="*/ 164 w 165"/>
                  <a:gd name="T31" fmla="*/ 90 h 100"/>
                  <a:gd name="T32" fmla="*/ 164 w 165"/>
                  <a:gd name="T33" fmla="*/ 95 h 100"/>
                  <a:gd name="T34" fmla="*/ 152 w 165"/>
                  <a:gd name="T35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5" h="100">
                    <a:moveTo>
                      <a:pt x="152" y="100"/>
                    </a:moveTo>
                    <a:cubicBezTo>
                      <a:pt x="150" y="100"/>
                      <a:pt x="148" y="100"/>
                      <a:pt x="146" y="99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4" y="45"/>
                      <a:pt x="0" y="39"/>
                      <a:pt x="0" y="33"/>
                    </a:cubicBezTo>
                    <a:cubicBezTo>
                      <a:pt x="0" y="31"/>
                      <a:pt x="1" y="29"/>
                      <a:pt x="3" y="28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0"/>
                      <a:pt x="79" y="1"/>
                      <a:pt x="80" y="4"/>
                    </a:cubicBezTo>
                    <a:cubicBezTo>
                      <a:pt x="81" y="6"/>
                      <a:pt x="80" y="9"/>
                      <a:pt x="78" y="10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11" y="37"/>
                      <a:pt x="12" y="38"/>
                      <a:pt x="13" y="39"/>
                    </a:cubicBezTo>
                    <a:cubicBezTo>
                      <a:pt x="150" y="91"/>
                      <a:pt x="150" y="91"/>
                      <a:pt x="150" y="91"/>
                    </a:cubicBezTo>
                    <a:cubicBezTo>
                      <a:pt x="151" y="91"/>
                      <a:pt x="153" y="91"/>
                      <a:pt x="154" y="91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19" y="23"/>
                      <a:pt x="120" y="20"/>
                      <a:pt x="122" y="19"/>
                    </a:cubicBezTo>
                    <a:cubicBezTo>
                      <a:pt x="125" y="18"/>
                      <a:pt x="127" y="19"/>
                      <a:pt x="129" y="21"/>
                    </a:cubicBezTo>
                    <a:cubicBezTo>
                      <a:pt x="164" y="90"/>
                      <a:pt x="164" y="90"/>
                      <a:pt x="164" y="90"/>
                    </a:cubicBezTo>
                    <a:cubicBezTo>
                      <a:pt x="165" y="92"/>
                      <a:pt x="165" y="94"/>
                      <a:pt x="164" y="95"/>
                    </a:cubicBezTo>
                    <a:cubicBezTo>
                      <a:pt x="161" y="98"/>
                      <a:pt x="156" y="100"/>
                      <a:pt x="152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>
                <a:extLst>
                  <a:ext uri="{FF2B5EF4-FFF2-40B4-BE49-F238E27FC236}">
                    <a16:creationId xmlns:a16="http://schemas.microsoft.com/office/drawing/2014/main" id="{C0006B90-3E35-73E7-C600-D4E305889F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89413" y="3690938"/>
                <a:ext cx="225425" cy="153988"/>
              </a:xfrm>
              <a:custGeom>
                <a:avLst/>
                <a:gdLst>
                  <a:gd name="T0" fmla="*/ 57 w 166"/>
                  <a:gd name="T1" fmla="*/ 113 h 113"/>
                  <a:gd name="T2" fmla="*/ 53 w 166"/>
                  <a:gd name="T3" fmla="*/ 110 h 113"/>
                  <a:gd name="T4" fmla="*/ 1 w 166"/>
                  <a:gd name="T5" fmla="*/ 11 h 113"/>
                  <a:gd name="T6" fmla="*/ 2 w 166"/>
                  <a:gd name="T7" fmla="*/ 6 h 113"/>
                  <a:gd name="T8" fmla="*/ 19 w 166"/>
                  <a:gd name="T9" fmla="*/ 2 h 113"/>
                  <a:gd name="T10" fmla="*/ 156 w 166"/>
                  <a:gd name="T11" fmla="*/ 54 h 113"/>
                  <a:gd name="T12" fmla="*/ 166 w 166"/>
                  <a:gd name="T13" fmla="*/ 68 h 113"/>
                  <a:gd name="T14" fmla="*/ 163 w 166"/>
                  <a:gd name="T15" fmla="*/ 73 h 113"/>
                  <a:gd name="T16" fmla="*/ 58 w 166"/>
                  <a:gd name="T17" fmla="*/ 112 h 113"/>
                  <a:gd name="T18" fmla="*/ 57 w 166"/>
                  <a:gd name="T19" fmla="*/ 113 h 113"/>
                  <a:gd name="T20" fmla="*/ 11 w 166"/>
                  <a:gd name="T21" fmla="*/ 10 h 113"/>
                  <a:gd name="T22" fmla="*/ 59 w 166"/>
                  <a:gd name="T23" fmla="*/ 102 h 113"/>
                  <a:gd name="T24" fmla="*/ 156 w 166"/>
                  <a:gd name="T25" fmla="*/ 66 h 113"/>
                  <a:gd name="T26" fmla="*/ 152 w 166"/>
                  <a:gd name="T27" fmla="*/ 63 h 113"/>
                  <a:gd name="T28" fmla="*/ 16 w 166"/>
                  <a:gd name="T29" fmla="*/ 10 h 113"/>
                  <a:gd name="T30" fmla="*/ 11 w 166"/>
                  <a:gd name="T31" fmla="*/ 1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6" h="113">
                    <a:moveTo>
                      <a:pt x="57" y="113"/>
                    </a:moveTo>
                    <a:cubicBezTo>
                      <a:pt x="55" y="113"/>
                      <a:pt x="53" y="112"/>
                      <a:pt x="53" y="1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9"/>
                      <a:pt x="1" y="7"/>
                      <a:pt x="2" y="6"/>
                    </a:cubicBezTo>
                    <a:cubicBezTo>
                      <a:pt x="6" y="1"/>
                      <a:pt x="13" y="0"/>
                      <a:pt x="19" y="2"/>
                    </a:cubicBezTo>
                    <a:cubicBezTo>
                      <a:pt x="156" y="54"/>
                      <a:pt x="156" y="54"/>
                      <a:pt x="156" y="54"/>
                    </a:cubicBezTo>
                    <a:cubicBezTo>
                      <a:pt x="162" y="56"/>
                      <a:pt x="166" y="62"/>
                      <a:pt x="166" y="68"/>
                    </a:cubicBezTo>
                    <a:cubicBezTo>
                      <a:pt x="166" y="70"/>
                      <a:pt x="164" y="72"/>
                      <a:pt x="163" y="73"/>
                    </a:cubicBezTo>
                    <a:cubicBezTo>
                      <a:pt x="58" y="112"/>
                      <a:pt x="58" y="112"/>
                      <a:pt x="58" y="112"/>
                    </a:cubicBezTo>
                    <a:cubicBezTo>
                      <a:pt x="58" y="113"/>
                      <a:pt x="57" y="113"/>
                      <a:pt x="57" y="113"/>
                    </a:cubicBezTo>
                    <a:close/>
                    <a:moveTo>
                      <a:pt x="11" y="10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156" y="66"/>
                      <a:pt x="156" y="66"/>
                      <a:pt x="156" y="66"/>
                    </a:cubicBezTo>
                    <a:cubicBezTo>
                      <a:pt x="155" y="64"/>
                      <a:pt x="154" y="63"/>
                      <a:pt x="152" y="63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4" y="10"/>
                      <a:pt x="13" y="10"/>
                      <a:pt x="1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8FA2219-B620-44EC-4647-57053EA1BB69}"/>
                </a:ext>
              </a:extLst>
            </p:cNvPr>
            <p:cNvGrpSpPr/>
            <p:nvPr/>
          </p:nvGrpSpPr>
          <p:grpSpPr>
            <a:xfrm>
              <a:off x="3890291" y="1404431"/>
              <a:ext cx="389949" cy="311567"/>
              <a:chOff x="6769100" y="2501900"/>
              <a:chExt cx="315913" cy="252413"/>
            </a:xfrm>
          </p:grpSpPr>
          <p:sp>
            <p:nvSpPr>
              <p:cNvPr id="113" name="Freeform 298">
                <a:extLst>
                  <a:ext uri="{FF2B5EF4-FFF2-40B4-BE49-F238E27FC236}">
                    <a16:creationId xmlns:a16="http://schemas.microsoft.com/office/drawing/2014/main" id="{1370E469-58BD-25CF-A94F-F84C521E9B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9100" y="2501900"/>
                <a:ext cx="315913" cy="252413"/>
              </a:xfrm>
              <a:custGeom>
                <a:avLst/>
                <a:gdLst>
                  <a:gd name="T0" fmla="*/ 0 w 232"/>
                  <a:gd name="T1" fmla="*/ 51 h 186"/>
                  <a:gd name="T2" fmla="*/ 41 w 232"/>
                  <a:gd name="T3" fmla="*/ 186 h 186"/>
                  <a:gd name="T4" fmla="*/ 232 w 232"/>
                  <a:gd name="T5" fmla="*/ 134 h 186"/>
                  <a:gd name="T6" fmla="*/ 191 w 232"/>
                  <a:gd name="T7" fmla="*/ 0 h 186"/>
                  <a:gd name="T8" fmla="*/ 0 w 232"/>
                  <a:gd name="T9" fmla="*/ 5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186">
                    <a:moveTo>
                      <a:pt x="0" y="51"/>
                    </a:moveTo>
                    <a:cubicBezTo>
                      <a:pt x="8" y="94"/>
                      <a:pt x="24" y="139"/>
                      <a:pt x="41" y="186"/>
                    </a:cubicBezTo>
                    <a:cubicBezTo>
                      <a:pt x="100" y="175"/>
                      <a:pt x="165" y="154"/>
                      <a:pt x="232" y="134"/>
                    </a:cubicBezTo>
                    <a:cubicBezTo>
                      <a:pt x="224" y="92"/>
                      <a:pt x="208" y="46"/>
                      <a:pt x="191" y="0"/>
                    </a:cubicBezTo>
                    <a:cubicBezTo>
                      <a:pt x="132" y="11"/>
                      <a:pt x="67" y="32"/>
                      <a:pt x="0" y="51"/>
                    </a:cubicBezTo>
                    <a:close/>
                  </a:path>
                </a:pathLst>
              </a:custGeom>
              <a:solidFill>
                <a:srgbClr val="F056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99">
                <a:extLst>
                  <a:ext uri="{FF2B5EF4-FFF2-40B4-BE49-F238E27FC236}">
                    <a16:creationId xmlns:a16="http://schemas.microsoft.com/office/drawing/2014/main" id="{D6A9BB1A-40EB-C2F6-13EB-CEA853CDAD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4988" y="2584450"/>
                <a:ext cx="101600" cy="103188"/>
              </a:xfrm>
              <a:custGeom>
                <a:avLst/>
                <a:gdLst>
                  <a:gd name="T0" fmla="*/ 72 w 75"/>
                  <a:gd name="T1" fmla="*/ 26 h 76"/>
                  <a:gd name="T2" fmla="*/ 24 w 75"/>
                  <a:gd name="T3" fmla="*/ 73 h 76"/>
                  <a:gd name="T4" fmla="*/ 17 w 75"/>
                  <a:gd name="T5" fmla="*/ 70 h 76"/>
                  <a:gd name="T6" fmla="*/ 0 w 75"/>
                  <a:gd name="T7" fmla="*/ 7 h 76"/>
                  <a:gd name="T8" fmla="*/ 7 w 75"/>
                  <a:gd name="T9" fmla="*/ 1 h 76"/>
                  <a:gd name="T10" fmla="*/ 70 w 75"/>
                  <a:gd name="T11" fmla="*/ 18 h 76"/>
                  <a:gd name="T12" fmla="*/ 72 w 75"/>
                  <a:gd name="T13" fmla="*/ 2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76">
                    <a:moveTo>
                      <a:pt x="72" y="26"/>
                    </a:moveTo>
                    <a:cubicBezTo>
                      <a:pt x="57" y="40"/>
                      <a:pt x="39" y="58"/>
                      <a:pt x="24" y="73"/>
                    </a:cubicBezTo>
                    <a:cubicBezTo>
                      <a:pt x="22" y="76"/>
                      <a:pt x="18" y="75"/>
                      <a:pt x="17" y="70"/>
                    </a:cubicBezTo>
                    <a:cubicBezTo>
                      <a:pt x="10" y="48"/>
                      <a:pt x="3" y="27"/>
                      <a:pt x="0" y="7"/>
                    </a:cubicBezTo>
                    <a:cubicBezTo>
                      <a:pt x="0" y="3"/>
                      <a:pt x="3" y="0"/>
                      <a:pt x="7" y="1"/>
                    </a:cubicBezTo>
                    <a:cubicBezTo>
                      <a:pt x="26" y="4"/>
                      <a:pt x="48" y="11"/>
                      <a:pt x="70" y="18"/>
                    </a:cubicBezTo>
                    <a:cubicBezTo>
                      <a:pt x="74" y="20"/>
                      <a:pt x="75" y="23"/>
                      <a:pt x="72" y="2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D8C11B4-F9D0-B153-8980-D7F861186B74}"/>
                </a:ext>
              </a:extLst>
            </p:cNvPr>
            <p:cNvGrpSpPr/>
            <p:nvPr/>
          </p:nvGrpSpPr>
          <p:grpSpPr>
            <a:xfrm>
              <a:off x="3367298" y="2665677"/>
              <a:ext cx="237105" cy="264538"/>
              <a:chOff x="5983288" y="2971800"/>
              <a:chExt cx="192088" cy="214313"/>
            </a:xfrm>
            <a:solidFill>
              <a:srgbClr val="595959"/>
            </a:solidFill>
          </p:grpSpPr>
          <p:sp>
            <p:nvSpPr>
              <p:cNvPr id="109" name="Freeform 300">
                <a:extLst>
                  <a:ext uri="{FF2B5EF4-FFF2-40B4-BE49-F238E27FC236}">
                    <a16:creationId xmlns:a16="http://schemas.microsoft.com/office/drawing/2014/main" id="{05B7538D-9E9A-D53E-AED7-59AE589E2E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92813" y="2971800"/>
                <a:ext cx="182563" cy="93663"/>
              </a:xfrm>
              <a:custGeom>
                <a:avLst/>
                <a:gdLst>
                  <a:gd name="T0" fmla="*/ 14 w 134"/>
                  <a:gd name="T1" fmla="*/ 69 h 69"/>
                  <a:gd name="T2" fmla="*/ 12 w 134"/>
                  <a:gd name="T3" fmla="*/ 68 h 69"/>
                  <a:gd name="T4" fmla="*/ 10 w 134"/>
                  <a:gd name="T5" fmla="*/ 66 h 69"/>
                  <a:gd name="T6" fmla="*/ 1 w 134"/>
                  <a:gd name="T7" fmla="*/ 32 h 69"/>
                  <a:gd name="T8" fmla="*/ 4 w 134"/>
                  <a:gd name="T9" fmla="*/ 26 h 69"/>
                  <a:gd name="T10" fmla="*/ 107 w 134"/>
                  <a:gd name="T11" fmla="*/ 0 h 69"/>
                  <a:gd name="T12" fmla="*/ 111 w 134"/>
                  <a:gd name="T13" fmla="*/ 0 h 69"/>
                  <a:gd name="T14" fmla="*/ 131 w 134"/>
                  <a:gd name="T15" fmla="*/ 13 h 69"/>
                  <a:gd name="T16" fmla="*/ 132 w 134"/>
                  <a:gd name="T17" fmla="*/ 19 h 69"/>
                  <a:gd name="T18" fmla="*/ 121 w 134"/>
                  <a:gd name="T19" fmla="*/ 40 h 69"/>
                  <a:gd name="T20" fmla="*/ 118 w 134"/>
                  <a:gd name="T21" fmla="*/ 42 h 69"/>
                  <a:gd name="T22" fmla="*/ 15 w 134"/>
                  <a:gd name="T23" fmla="*/ 69 h 69"/>
                  <a:gd name="T24" fmla="*/ 14 w 134"/>
                  <a:gd name="T25" fmla="*/ 69 h 69"/>
                  <a:gd name="T26" fmla="*/ 11 w 134"/>
                  <a:gd name="T27" fmla="*/ 34 h 69"/>
                  <a:gd name="T28" fmla="*/ 17 w 134"/>
                  <a:gd name="T29" fmla="*/ 59 h 69"/>
                  <a:gd name="T30" fmla="*/ 114 w 134"/>
                  <a:gd name="T31" fmla="*/ 34 h 69"/>
                  <a:gd name="T32" fmla="*/ 122 w 134"/>
                  <a:gd name="T33" fmla="*/ 19 h 69"/>
                  <a:gd name="T34" fmla="*/ 108 w 134"/>
                  <a:gd name="T35" fmla="*/ 9 h 69"/>
                  <a:gd name="T36" fmla="*/ 11 w 134"/>
                  <a:gd name="T37" fmla="*/ 3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4" h="69">
                    <a:moveTo>
                      <a:pt x="14" y="69"/>
                    </a:moveTo>
                    <a:cubicBezTo>
                      <a:pt x="13" y="69"/>
                      <a:pt x="13" y="69"/>
                      <a:pt x="12" y="68"/>
                    </a:cubicBezTo>
                    <a:cubicBezTo>
                      <a:pt x="11" y="68"/>
                      <a:pt x="10" y="67"/>
                      <a:pt x="10" y="66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29"/>
                      <a:pt x="2" y="27"/>
                      <a:pt x="4" y="26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9" y="0"/>
                      <a:pt x="110" y="0"/>
                      <a:pt x="111" y="0"/>
                    </a:cubicBezTo>
                    <a:cubicBezTo>
                      <a:pt x="131" y="13"/>
                      <a:pt x="131" y="13"/>
                      <a:pt x="131" y="13"/>
                    </a:cubicBezTo>
                    <a:cubicBezTo>
                      <a:pt x="133" y="15"/>
                      <a:pt x="134" y="17"/>
                      <a:pt x="132" y="19"/>
                    </a:cubicBezTo>
                    <a:cubicBezTo>
                      <a:pt x="121" y="40"/>
                      <a:pt x="121" y="40"/>
                      <a:pt x="121" y="40"/>
                    </a:cubicBezTo>
                    <a:cubicBezTo>
                      <a:pt x="121" y="41"/>
                      <a:pt x="120" y="42"/>
                      <a:pt x="118" y="42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4" y="69"/>
                    </a:cubicBezTo>
                    <a:close/>
                    <a:moveTo>
                      <a:pt x="11" y="34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114" y="34"/>
                      <a:pt x="114" y="34"/>
                      <a:pt x="114" y="34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08" y="9"/>
                      <a:pt x="108" y="9"/>
                      <a:pt x="108" y="9"/>
                    </a:cubicBezTo>
                    <a:lnTo>
                      <a:pt x="11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301">
                <a:extLst>
                  <a:ext uri="{FF2B5EF4-FFF2-40B4-BE49-F238E27FC236}">
                    <a16:creationId xmlns:a16="http://schemas.microsoft.com/office/drawing/2014/main" id="{C06E2067-4F8A-47AB-A564-02C74942AD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83288" y="3046413"/>
                <a:ext cx="180975" cy="95250"/>
              </a:xfrm>
              <a:custGeom>
                <a:avLst/>
                <a:gdLst>
                  <a:gd name="T0" fmla="*/ 25 w 133"/>
                  <a:gd name="T1" fmla="*/ 70 h 70"/>
                  <a:gd name="T2" fmla="*/ 22 w 133"/>
                  <a:gd name="T3" fmla="*/ 69 h 70"/>
                  <a:gd name="T4" fmla="*/ 2 w 133"/>
                  <a:gd name="T5" fmla="*/ 56 h 70"/>
                  <a:gd name="T6" fmla="*/ 1 w 133"/>
                  <a:gd name="T7" fmla="*/ 50 h 70"/>
                  <a:gd name="T8" fmla="*/ 12 w 133"/>
                  <a:gd name="T9" fmla="*/ 30 h 70"/>
                  <a:gd name="T10" fmla="*/ 15 w 133"/>
                  <a:gd name="T11" fmla="*/ 27 h 70"/>
                  <a:gd name="T12" fmla="*/ 118 w 133"/>
                  <a:gd name="T13" fmla="*/ 1 h 70"/>
                  <a:gd name="T14" fmla="*/ 124 w 133"/>
                  <a:gd name="T15" fmla="*/ 4 h 70"/>
                  <a:gd name="T16" fmla="*/ 132 w 133"/>
                  <a:gd name="T17" fmla="*/ 38 h 70"/>
                  <a:gd name="T18" fmla="*/ 129 w 133"/>
                  <a:gd name="T19" fmla="*/ 44 h 70"/>
                  <a:gd name="T20" fmla="*/ 26 w 133"/>
                  <a:gd name="T21" fmla="*/ 70 h 70"/>
                  <a:gd name="T22" fmla="*/ 25 w 133"/>
                  <a:gd name="T23" fmla="*/ 70 h 70"/>
                  <a:gd name="T24" fmla="*/ 11 w 133"/>
                  <a:gd name="T25" fmla="*/ 51 h 70"/>
                  <a:gd name="T26" fmla="*/ 25 w 133"/>
                  <a:gd name="T27" fmla="*/ 61 h 70"/>
                  <a:gd name="T28" fmla="*/ 122 w 133"/>
                  <a:gd name="T29" fmla="*/ 36 h 70"/>
                  <a:gd name="T30" fmla="*/ 116 w 133"/>
                  <a:gd name="T31" fmla="*/ 11 h 70"/>
                  <a:gd name="T32" fmla="*/ 19 w 133"/>
                  <a:gd name="T33" fmla="*/ 36 h 70"/>
                  <a:gd name="T34" fmla="*/ 11 w 133"/>
                  <a:gd name="T35" fmla="*/ 5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3" h="70">
                    <a:moveTo>
                      <a:pt x="25" y="70"/>
                    </a:moveTo>
                    <a:cubicBezTo>
                      <a:pt x="24" y="70"/>
                      <a:pt x="23" y="70"/>
                      <a:pt x="22" y="69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5"/>
                      <a:pt x="0" y="53"/>
                      <a:pt x="1" y="5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3" y="29"/>
                      <a:pt x="14" y="28"/>
                      <a:pt x="15" y="27"/>
                    </a:cubicBezTo>
                    <a:cubicBezTo>
                      <a:pt x="118" y="1"/>
                      <a:pt x="118" y="1"/>
                      <a:pt x="118" y="1"/>
                    </a:cubicBezTo>
                    <a:cubicBezTo>
                      <a:pt x="120" y="0"/>
                      <a:pt x="123" y="2"/>
                      <a:pt x="124" y="4"/>
                    </a:cubicBezTo>
                    <a:cubicBezTo>
                      <a:pt x="132" y="38"/>
                      <a:pt x="132" y="38"/>
                      <a:pt x="132" y="38"/>
                    </a:cubicBezTo>
                    <a:cubicBezTo>
                      <a:pt x="133" y="40"/>
                      <a:pt x="131" y="43"/>
                      <a:pt x="129" y="44"/>
                    </a:cubicBezTo>
                    <a:cubicBezTo>
                      <a:pt x="26" y="70"/>
                      <a:pt x="26" y="70"/>
                      <a:pt x="26" y="70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1" y="51"/>
                    </a:moveTo>
                    <a:cubicBezTo>
                      <a:pt x="25" y="61"/>
                      <a:pt x="25" y="61"/>
                      <a:pt x="25" y="61"/>
                    </a:cubicBezTo>
                    <a:cubicBezTo>
                      <a:pt x="122" y="36"/>
                      <a:pt x="122" y="36"/>
                      <a:pt x="122" y="36"/>
                    </a:cubicBezTo>
                    <a:cubicBezTo>
                      <a:pt x="116" y="11"/>
                      <a:pt x="116" y="11"/>
                      <a:pt x="116" y="11"/>
                    </a:cubicBezTo>
                    <a:cubicBezTo>
                      <a:pt x="19" y="36"/>
                      <a:pt x="19" y="36"/>
                      <a:pt x="19" y="36"/>
                    </a:cubicBezTo>
                    <a:lnTo>
                      <a:pt x="11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302">
                <a:extLst>
                  <a:ext uri="{FF2B5EF4-FFF2-40B4-BE49-F238E27FC236}">
                    <a16:creationId xmlns:a16="http://schemas.microsoft.com/office/drawing/2014/main" id="{FF49A9AA-3184-68F5-226F-BF9284B9AD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1713" y="3111500"/>
                <a:ext cx="30163" cy="74613"/>
              </a:xfrm>
              <a:custGeom>
                <a:avLst/>
                <a:gdLst>
                  <a:gd name="T0" fmla="*/ 17 w 22"/>
                  <a:gd name="T1" fmla="*/ 55 h 55"/>
                  <a:gd name="T2" fmla="*/ 12 w 22"/>
                  <a:gd name="T3" fmla="*/ 51 h 55"/>
                  <a:gd name="T4" fmla="*/ 1 w 22"/>
                  <a:gd name="T5" fmla="*/ 6 h 55"/>
                  <a:gd name="T6" fmla="*/ 4 w 22"/>
                  <a:gd name="T7" fmla="*/ 0 h 55"/>
                  <a:gd name="T8" fmla="*/ 9 w 22"/>
                  <a:gd name="T9" fmla="*/ 3 h 55"/>
                  <a:gd name="T10" fmla="*/ 21 w 22"/>
                  <a:gd name="T11" fmla="*/ 49 h 55"/>
                  <a:gd name="T12" fmla="*/ 18 w 22"/>
                  <a:gd name="T13" fmla="*/ 55 h 55"/>
                  <a:gd name="T14" fmla="*/ 17 w 22"/>
                  <a:gd name="T1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55">
                    <a:moveTo>
                      <a:pt x="17" y="55"/>
                    </a:moveTo>
                    <a:cubicBezTo>
                      <a:pt x="15" y="55"/>
                      <a:pt x="13" y="53"/>
                      <a:pt x="12" y="51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3"/>
                      <a:pt x="1" y="1"/>
                      <a:pt x="4" y="0"/>
                    </a:cubicBezTo>
                    <a:cubicBezTo>
                      <a:pt x="6" y="0"/>
                      <a:pt x="9" y="1"/>
                      <a:pt x="9" y="3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2" y="51"/>
                      <a:pt x="20" y="54"/>
                      <a:pt x="18" y="55"/>
                    </a:cubicBezTo>
                    <a:cubicBezTo>
                      <a:pt x="17" y="55"/>
                      <a:pt x="17" y="55"/>
                      <a:pt x="17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303">
                <a:extLst>
                  <a:ext uri="{FF2B5EF4-FFF2-40B4-BE49-F238E27FC236}">
                    <a16:creationId xmlns:a16="http://schemas.microsoft.com/office/drawing/2014/main" id="{7322052E-DEA4-0D2E-4621-A9E34F689E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6788" y="2974975"/>
                <a:ext cx="15875" cy="23813"/>
              </a:xfrm>
              <a:custGeom>
                <a:avLst/>
                <a:gdLst>
                  <a:gd name="T0" fmla="*/ 7 w 12"/>
                  <a:gd name="T1" fmla="*/ 17 h 17"/>
                  <a:gd name="T2" fmla="*/ 3 w 12"/>
                  <a:gd name="T3" fmla="*/ 13 h 17"/>
                  <a:gd name="T4" fmla="*/ 1 w 12"/>
                  <a:gd name="T5" fmla="*/ 6 h 17"/>
                  <a:gd name="T6" fmla="*/ 4 w 12"/>
                  <a:gd name="T7" fmla="*/ 0 h 17"/>
                  <a:gd name="T8" fmla="*/ 10 w 12"/>
                  <a:gd name="T9" fmla="*/ 4 h 17"/>
                  <a:gd name="T10" fmla="*/ 12 w 12"/>
                  <a:gd name="T11" fmla="*/ 11 h 17"/>
                  <a:gd name="T12" fmla="*/ 8 w 12"/>
                  <a:gd name="T13" fmla="*/ 16 h 17"/>
                  <a:gd name="T14" fmla="*/ 7 w 12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7" y="17"/>
                    </a:moveTo>
                    <a:cubicBezTo>
                      <a:pt x="5" y="17"/>
                      <a:pt x="3" y="15"/>
                      <a:pt x="3" y="13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4"/>
                      <a:pt x="2" y="1"/>
                      <a:pt x="4" y="0"/>
                    </a:cubicBezTo>
                    <a:cubicBezTo>
                      <a:pt x="7" y="0"/>
                      <a:pt x="9" y="1"/>
                      <a:pt x="10" y="4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3"/>
                      <a:pt x="11" y="16"/>
                      <a:pt x="8" y="16"/>
                    </a:cubicBezTo>
                    <a:cubicBezTo>
                      <a:pt x="8" y="17"/>
                      <a:pt x="8" y="17"/>
                      <a:pt x="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6" name="Freeform 304">
              <a:extLst>
                <a:ext uri="{FF2B5EF4-FFF2-40B4-BE49-F238E27FC236}">
                  <a16:creationId xmlns:a16="http://schemas.microsoft.com/office/drawing/2014/main" id="{DAC9EF68-247F-5D5D-FFC3-EC78EC145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0245" y="4152955"/>
              <a:ext cx="21556" cy="35272"/>
            </a:xfrm>
            <a:custGeom>
              <a:avLst/>
              <a:gdLst>
                <a:gd name="T0" fmla="*/ 8 w 13"/>
                <a:gd name="T1" fmla="*/ 21 h 21"/>
                <a:gd name="T2" fmla="*/ 4 w 13"/>
                <a:gd name="T3" fmla="*/ 18 h 21"/>
                <a:gd name="T4" fmla="*/ 1 w 13"/>
                <a:gd name="T5" fmla="*/ 6 h 21"/>
                <a:gd name="T6" fmla="*/ 4 w 13"/>
                <a:gd name="T7" fmla="*/ 1 h 21"/>
                <a:gd name="T8" fmla="*/ 10 w 13"/>
                <a:gd name="T9" fmla="*/ 4 h 21"/>
                <a:gd name="T10" fmla="*/ 13 w 13"/>
                <a:gd name="T11" fmla="*/ 15 h 21"/>
                <a:gd name="T12" fmla="*/ 9 w 13"/>
                <a:gd name="T13" fmla="*/ 21 h 21"/>
                <a:gd name="T14" fmla="*/ 8 w 13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21">
                  <a:moveTo>
                    <a:pt x="8" y="21"/>
                  </a:moveTo>
                  <a:cubicBezTo>
                    <a:pt x="6" y="21"/>
                    <a:pt x="4" y="20"/>
                    <a:pt x="4" y="1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2" y="1"/>
                    <a:pt x="4" y="1"/>
                  </a:cubicBezTo>
                  <a:cubicBezTo>
                    <a:pt x="7" y="0"/>
                    <a:pt x="9" y="2"/>
                    <a:pt x="10" y="4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8"/>
                    <a:pt x="12" y="20"/>
                    <a:pt x="9" y="21"/>
                  </a:cubicBezTo>
                  <a:cubicBezTo>
                    <a:pt x="9" y="21"/>
                    <a:pt x="9" y="21"/>
                    <a:pt x="8" y="21"/>
                  </a:cubicBezTo>
                  <a:close/>
                </a:path>
              </a:pathLst>
            </a:custGeom>
            <a:solidFill>
              <a:srgbClr val="2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E6E1AC4-CC30-4021-E978-81D6DB686B68}"/>
                </a:ext>
              </a:extLst>
            </p:cNvPr>
            <p:cNvGrpSpPr/>
            <p:nvPr/>
          </p:nvGrpSpPr>
          <p:grpSpPr>
            <a:xfrm>
              <a:off x="3828904" y="3585669"/>
              <a:ext cx="1273699" cy="1375595"/>
              <a:chOff x="5437188" y="4030663"/>
              <a:chExt cx="1031875" cy="1114425"/>
            </a:xfrm>
          </p:grpSpPr>
          <p:sp>
            <p:nvSpPr>
              <p:cNvPr id="74" name="Freeform 311">
                <a:extLst>
                  <a:ext uri="{FF2B5EF4-FFF2-40B4-BE49-F238E27FC236}">
                    <a16:creationId xmlns:a16="http://schemas.microsoft.com/office/drawing/2014/main" id="{35BD53E2-767B-71BD-B82B-6DA1B8F93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0700" y="4770438"/>
                <a:ext cx="390525" cy="188913"/>
              </a:xfrm>
              <a:custGeom>
                <a:avLst/>
                <a:gdLst>
                  <a:gd name="T0" fmla="*/ 3 w 286"/>
                  <a:gd name="T1" fmla="*/ 106 h 139"/>
                  <a:gd name="T2" fmla="*/ 1 w 286"/>
                  <a:gd name="T3" fmla="*/ 102 h 139"/>
                  <a:gd name="T4" fmla="*/ 24 w 286"/>
                  <a:gd name="T5" fmla="*/ 60 h 139"/>
                  <a:gd name="T6" fmla="*/ 31 w 286"/>
                  <a:gd name="T7" fmla="*/ 55 h 139"/>
                  <a:gd name="T8" fmla="*/ 36 w 286"/>
                  <a:gd name="T9" fmla="*/ 51 h 139"/>
                  <a:gd name="T10" fmla="*/ 42 w 286"/>
                  <a:gd name="T11" fmla="*/ 53 h 139"/>
                  <a:gd name="T12" fmla="*/ 43 w 286"/>
                  <a:gd name="T13" fmla="*/ 55 h 139"/>
                  <a:gd name="T14" fmla="*/ 45 w 286"/>
                  <a:gd name="T15" fmla="*/ 58 h 139"/>
                  <a:gd name="T16" fmla="*/ 47 w 286"/>
                  <a:gd name="T17" fmla="*/ 61 h 139"/>
                  <a:gd name="T18" fmla="*/ 51 w 286"/>
                  <a:gd name="T19" fmla="*/ 65 h 139"/>
                  <a:gd name="T20" fmla="*/ 54 w 286"/>
                  <a:gd name="T21" fmla="*/ 68 h 139"/>
                  <a:gd name="T22" fmla="*/ 59 w 286"/>
                  <a:gd name="T23" fmla="*/ 72 h 139"/>
                  <a:gd name="T24" fmla="*/ 65 w 286"/>
                  <a:gd name="T25" fmla="*/ 76 h 139"/>
                  <a:gd name="T26" fmla="*/ 71 w 286"/>
                  <a:gd name="T27" fmla="*/ 79 h 139"/>
                  <a:gd name="T28" fmla="*/ 77 w 286"/>
                  <a:gd name="T29" fmla="*/ 82 h 139"/>
                  <a:gd name="T30" fmla="*/ 85 w 286"/>
                  <a:gd name="T31" fmla="*/ 84 h 139"/>
                  <a:gd name="T32" fmla="*/ 92 w 286"/>
                  <a:gd name="T33" fmla="*/ 86 h 139"/>
                  <a:gd name="T34" fmla="*/ 100 w 286"/>
                  <a:gd name="T35" fmla="*/ 88 h 139"/>
                  <a:gd name="T36" fmla="*/ 104 w 286"/>
                  <a:gd name="T37" fmla="*/ 88 h 139"/>
                  <a:gd name="T38" fmla="*/ 110 w 286"/>
                  <a:gd name="T39" fmla="*/ 88 h 139"/>
                  <a:gd name="T40" fmla="*/ 117 w 286"/>
                  <a:gd name="T41" fmla="*/ 88 h 139"/>
                  <a:gd name="T42" fmla="*/ 121 w 286"/>
                  <a:gd name="T43" fmla="*/ 88 h 139"/>
                  <a:gd name="T44" fmla="*/ 128 w 286"/>
                  <a:gd name="T45" fmla="*/ 88 h 139"/>
                  <a:gd name="T46" fmla="*/ 135 w 286"/>
                  <a:gd name="T47" fmla="*/ 87 h 139"/>
                  <a:gd name="T48" fmla="*/ 138 w 286"/>
                  <a:gd name="T49" fmla="*/ 86 h 139"/>
                  <a:gd name="T50" fmla="*/ 156 w 286"/>
                  <a:gd name="T51" fmla="*/ 82 h 139"/>
                  <a:gd name="T52" fmla="*/ 160 w 286"/>
                  <a:gd name="T53" fmla="*/ 80 h 139"/>
                  <a:gd name="T54" fmla="*/ 167 w 286"/>
                  <a:gd name="T55" fmla="*/ 78 h 139"/>
                  <a:gd name="T56" fmla="*/ 173 w 286"/>
                  <a:gd name="T57" fmla="*/ 75 h 139"/>
                  <a:gd name="T58" fmla="*/ 177 w 286"/>
                  <a:gd name="T59" fmla="*/ 73 h 139"/>
                  <a:gd name="T60" fmla="*/ 183 w 286"/>
                  <a:gd name="T61" fmla="*/ 69 h 139"/>
                  <a:gd name="T62" fmla="*/ 187 w 286"/>
                  <a:gd name="T63" fmla="*/ 66 h 139"/>
                  <a:gd name="T64" fmla="*/ 190 w 286"/>
                  <a:gd name="T65" fmla="*/ 64 h 139"/>
                  <a:gd name="T66" fmla="*/ 196 w 286"/>
                  <a:gd name="T67" fmla="*/ 60 h 139"/>
                  <a:gd name="T68" fmla="*/ 200 w 286"/>
                  <a:gd name="T69" fmla="*/ 57 h 139"/>
                  <a:gd name="T70" fmla="*/ 205 w 286"/>
                  <a:gd name="T71" fmla="*/ 51 h 139"/>
                  <a:gd name="T72" fmla="*/ 210 w 286"/>
                  <a:gd name="T73" fmla="*/ 45 h 139"/>
                  <a:gd name="T74" fmla="*/ 214 w 286"/>
                  <a:gd name="T75" fmla="*/ 40 h 139"/>
                  <a:gd name="T76" fmla="*/ 218 w 286"/>
                  <a:gd name="T77" fmla="*/ 34 h 139"/>
                  <a:gd name="T78" fmla="*/ 220 w 286"/>
                  <a:gd name="T79" fmla="*/ 27 h 139"/>
                  <a:gd name="T80" fmla="*/ 222 w 286"/>
                  <a:gd name="T81" fmla="*/ 21 h 139"/>
                  <a:gd name="T82" fmla="*/ 224 w 286"/>
                  <a:gd name="T83" fmla="*/ 15 h 139"/>
                  <a:gd name="T84" fmla="*/ 224 w 286"/>
                  <a:gd name="T85" fmla="*/ 12 h 139"/>
                  <a:gd name="T86" fmla="*/ 224 w 286"/>
                  <a:gd name="T87" fmla="*/ 8 h 139"/>
                  <a:gd name="T88" fmla="*/ 224 w 286"/>
                  <a:gd name="T89" fmla="*/ 5 h 139"/>
                  <a:gd name="T90" fmla="*/ 229 w 286"/>
                  <a:gd name="T91" fmla="*/ 1 h 139"/>
                  <a:gd name="T92" fmla="*/ 233 w 286"/>
                  <a:gd name="T93" fmla="*/ 1 h 139"/>
                  <a:gd name="T94" fmla="*/ 242 w 286"/>
                  <a:gd name="T95" fmla="*/ 3 h 139"/>
                  <a:gd name="T96" fmla="*/ 284 w 286"/>
                  <a:gd name="T97" fmla="*/ 28 h 139"/>
                  <a:gd name="T98" fmla="*/ 284 w 286"/>
                  <a:gd name="T99" fmla="*/ 3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86" h="139">
                    <a:moveTo>
                      <a:pt x="158" y="125"/>
                    </a:moveTo>
                    <a:cubicBezTo>
                      <a:pt x="106" y="139"/>
                      <a:pt x="50" y="132"/>
                      <a:pt x="3" y="106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" y="102"/>
                      <a:pt x="1" y="102"/>
                      <a:pt x="1" y="102"/>
                    </a:cubicBezTo>
                    <a:cubicBezTo>
                      <a:pt x="1" y="89"/>
                      <a:pt x="8" y="76"/>
                      <a:pt x="22" y="63"/>
                    </a:cubicBezTo>
                    <a:cubicBezTo>
                      <a:pt x="23" y="62"/>
                      <a:pt x="24" y="61"/>
                      <a:pt x="24" y="60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28" y="57"/>
                      <a:pt x="29" y="56"/>
                      <a:pt x="31" y="55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32" y="53"/>
                      <a:pt x="34" y="52"/>
                      <a:pt x="36" y="51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2" y="53"/>
                      <a:pt x="42" y="53"/>
                      <a:pt x="42" y="53"/>
                    </a:cubicBezTo>
                    <a:cubicBezTo>
                      <a:pt x="42" y="53"/>
                      <a:pt x="42" y="53"/>
                      <a:pt x="42" y="53"/>
                    </a:cubicBezTo>
                    <a:cubicBezTo>
                      <a:pt x="42" y="54"/>
                      <a:pt x="43" y="54"/>
                      <a:pt x="43" y="55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7"/>
                      <a:pt x="45" y="58"/>
                      <a:pt x="45" y="58"/>
                    </a:cubicBezTo>
                    <a:cubicBezTo>
                      <a:pt x="46" y="59"/>
                      <a:pt x="46" y="60"/>
                      <a:pt x="47" y="60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8" y="62"/>
                      <a:pt x="48" y="63"/>
                      <a:pt x="49" y="63"/>
                    </a:cubicBezTo>
                    <a:cubicBezTo>
                      <a:pt x="50" y="64"/>
                      <a:pt x="50" y="65"/>
                      <a:pt x="51" y="65"/>
                    </a:cubicBezTo>
                    <a:cubicBezTo>
                      <a:pt x="51" y="66"/>
                      <a:pt x="51" y="66"/>
                      <a:pt x="51" y="66"/>
                    </a:cubicBezTo>
                    <a:cubicBezTo>
                      <a:pt x="52" y="66"/>
                      <a:pt x="53" y="67"/>
                      <a:pt x="54" y="68"/>
                    </a:cubicBezTo>
                    <a:cubicBezTo>
                      <a:pt x="54" y="69"/>
                      <a:pt x="55" y="69"/>
                      <a:pt x="56" y="70"/>
                    </a:cubicBezTo>
                    <a:cubicBezTo>
                      <a:pt x="57" y="71"/>
                      <a:pt x="58" y="71"/>
                      <a:pt x="59" y="72"/>
                    </a:cubicBezTo>
                    <a:cubicBezTo>
                      <a:pt x="60" y="73"/>
                      <a:pt x="61" y="73"/>
                      <a:pt x="61" y="74"/>
                    </a:cubicBezTo>
                    <a:cubicBezTo>
                      <a:pt x="62" y="75"/>
                      <a:pt x="63" y="75"/>
                      <a:pt x="65" y="76"/>
                    </a:cubicBezTo>
                    <a:cubicBezTo>
                      <a:pt x="65" y="77"/>
                      <a:pt x="66" y="77"/>
                      <a:pt x="67" y="78"/>
                    </a:cubicBezTo>
                    <a:cubicBezTo>
                      <a:pt x="68" y="78"/>
                      <a:pt x="70" y="79"/>
                      <a:pt x="71" y="79"/>
                    </a:cubicBezTo>
                    <a:cubicBezTo>
                      <a:pt x="72" y="80"/>
                      <a:pt x="73" y="80"/>
                      <a:pt x="74" y="81"/>
                    </a:cubicBezTo>
                    <a:cubicBezTo>
                      <a:pt x="75" y="81"/>
                      <a:pt x="76" y="82"/>
                      <a:pt x="77" y="82"/>
                    </a:cubicBezTo>
                    <a:cubicBezTo>
                      <a:pt x="79" y="83"/>
                      <a:pt x="80" y="83"/>
                      <a:pt x="81" y="83"/>
                    </a:cubicBezTo>
                    <a:cubicBezTo>
                      <a:pt x="82" y="84"/>
                      <a:pt x="83" y="84"/>
                      <a:pt x="85" y="84"/>
                    </a:cubicBezTo>
                    <a:cubicBezTo>
                      <a:pt x="86" y="85"/>
                      <a:pt x="87" y="85"/>
                      <a:pt x="88" y="85"/>
                    </a:cubicBezTo>
                    <a:cubicBezTo>
                      <a:pt x="89" y="86"/>
                      <a:pt x="91" y="86"/>
                      <a:pt x="92" y="86"/>
                    </a:cubicBezTo>
                    <a:cubicBezTo>
                      <a:pt x="94" y="87"/>
                      <a:pt x="95" y="87"/>
                      <a:pt x="96" y="87"/>
                    </a:cubicBezTo>
                    <a:cubicBezTo>
                      <a:pt x="97" y="87"/>
                      <a:pt x="99" y="87"/>
                      <a:pt x="100" y="8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2" y="88"/>
                      <a:pt x="103" y="88"/>
                      <a:pt x="104" y="88"/>
                    </a:cubicBezTo>
                    <a:cubicBezTo>
                      <a:pt x="105" y="88"/>
                      <a:pt x="107" y="88"/>
                      <a:pt x="108" y="88"/>
                    </a:cubicBezTo>
                    <a:cubicBezTo>
                      <a:pt x="110" y="88"/>
                      <a:pt x="110" y="88"/>
                      <a:pt x="110" y="88"/>
                    </a:cubicBezTo>
                    <a:cubicBezTo>
                      <a:pt x="110" y="88"/>
                      <a:pt x="111" y="88"/>
                      <a:pt x="112" y="89"/>
                    </a:cubicBezTo>
                    <a:cubicBezTo>
                      <a:pt x="114" y="89"/>
                      <a:pt x="115" y="89"/>
                      <a:pt x="117" y="88"/>
                    </a:cubicBezTo>
                    <a:cubicBezTo>
                      <a:pt x="118" y="88"/>
                      <a:pt x="118" y="88"/>
                      <a:pt x="118" y="88"/>
                    </a:cubicBezTo>
                    <a:cubicBezTo>
                      <a:pt x="119" y="88"/>
                      <a:pt x="120" y="88"/>
                      <a:pt x="121" y="88"/>
                    </a:cubicBezTo>
                    <a:cubicBezTo>
                      <a:pt x="122" y="88"/>
                      <a:pt x="124" y="88"/>
                      <a:pt x="125" y="88"/>
                    </a:cubicBezTo>
                    <a:cubicBezTo>
                      <a:pt x="128" y="88"/>
                      <a:pt x="128" y="88"/>
                      <a:pt x="128" y="88"/>
                    </a:cubicBezTo>
                    <a:cubicBezTo>
                      <a:pt x="128" y="88"/>
                      <a:pt x="129" y="88"/>
                      <a:pt x="130" y="88"/>
                    </a:cubicBezTo>
                    <a:cubicBezTo>
                      <a:pt x="132" y="87"/>
                      <a:pt x="134" y="87"/>
                      <a:pt x="135" y="87"/>
                    </a:cubicBezTo>
                    <a:cubicBezTo>
                      <a:pt x="137" y="87"/>
                      <a:pt x="137" y="87"/>
                      <a:pt x="137" y="87"/>
                    </a:cubicBezTo>
                    <a:cubicBezTo>
                      <a:pt x="137" y="87"/>
                      <a:pt x="138" y="86"/>
                      <a:pt x="138" y="86"/>
                    </a:cubicBezTo>
                    <a:cubicBezTo>
                      <a:pt x="142" y="86"/>
                      <a:pt x="145" y="85"/>
                      <a:pt x="147" y="84"/>
                    </a:cubicBezTo>
                    <a:cubicBezTo>
                      <a:pt x="150" y="84"/>
                      <a:pt x="153" y="83"/>
                      <a:pt x="156" y="82"/>
                    </a:cubicBezTo>
                    <a:cubicBezTo>
                      <a:pt x="157" y="82"/>
                      <a:pt x="157" y="81"/>
                      <a:pt x="158" y="81"/>
                    </a:cubicBezTo>
                    <a:cubicBezTo>
                      <a:pt x="160" y="80"/>
                      <a:pt x="160" y="80"/>
                      <a:pt x="160" y="80"/>
                    </a:cubicBezTo>
                    <a:cubicBezTo>
                      <a:pt x="161" y="80"/>
                      <a:pt x="163" y="79"/>
                      <a:pt x="165" y="79"/>
                    </a:cubicBezTo>
                    <a:cubicBezTo>
                      <a:pt x="165" y="78"/>
                      <a:pt x="166" y="78"/>
                      <a:pt x="167" y="78"/>
                    </a:cubicBezTo>
                    <a:cubicBezTo>
                      <a:pt x="169" y="77"/>
                      <a:pt x="169" y="77"/>
                      <a:pt x="169" y="77"/>
                    </a:cubicBezTo>
                    <a:cubicBezTo>
                      <a:pt x="170" y="76"/>
                      <a:pt x="171" y="76"/>
                      <a:pt x="173" y="75"/>
                    </a:cubicBezTo>
                    <a:cubicBezTo>
                      <a:pt x="173" y="75"/>
                      <a:pt x="174" y="74"/>
                      <a:pt x="175" y="74"/>
                    </a:cubicBezTo>
                    <a:cubicBezTo>
                      <a:pt x="177" y="73"/>
                      <a:pt x="177" y="73"/>
                      <a:pt x="177" y="73"/>
                    </a:cubicBezTo>
                    <a:cubicBezTo>
                      <a:pt x="178" y="72"/>
                      <a:pt x="179" y="72"/>
                      <a:pt x="180" y="71"/>
                    </a:cubicBezTo>
                    <a:cubicBezTo>
                      <a:pt x="181" y="70"/>
                      <a:pt x="182" y="70"/>
                      <a:pt x="183" y="69"/>
                    </a:cubicBezTo>
                    <a:cubicBezTo>
                      <a:pt x="183" y="69"/>
                      <a:pt x="183" y="69"/>
                      <a:pt x="183" y="69"/>
                    </a:cubicBezTo>
                    <a:cubicBezTo>
                      <a:pt x="185" y="68"/>
                      <a:pt x="186" y="67"/>
                      <a:pt x="187" y="66"/>
                    </a:cubicBezTo>
                    <a:cubicBezTo>
                      <a:pt x="188" y="66"/>
                      <a:pt x="189" y="65"/>
                      <a:pt x="190" y="65"/>
                    </a:cubicBezTo>
                    <a:cubicBezTo>
                      <a:pt x="190" y="64"/>
                      <a:pt x="190" y="64"/>
                      <a:pt x="190" y="64"/>
                    </a:cubicBezTo>
                    <a:cubicBezTo>
                      <a:pt x="191" y="63"/>
                      <a:pt x="193" y="63"/>
                      <a:pt x="194" y="62"/>
                    </a:cubicBezTo>
                    <a:cubicBezTo>
                      <a:pt x="195" y="61"/>
                      <a:pt x="195" y="60"/>
                      <a:pt x="196" y="60"/>
                    </a:cubicBezTo>
                    <a:cubicBezTo>
                      <a:pt x="197" y="59"/>
                      <a:pt x="197" y="59"/>
                      <a:pt x="197" y="59"/>
                    </a:cubicBezTo>
                    <a:cubicBezTo>
                      <a:pt x="198" y="58"/>
                      <a:pt x="199" y="57"/>
                      <a:pt x="200" y="57"/>
                    </a:cubicBezTo>
                    <a:cubicBezTo>
                      <a:pt x="201" y="56"/>
                      <a:pt x="202" y="55"/>
                      <a:pt x="202" y="54"/>
                    </a:cubicBezTo>
                    <a:cubicBezTo>
                      <a:pt x="203" y="53"/>
                      <a:pt x="204" y="52"/>
                      <a:pt x="205" y="51"/>
                    </a:cubicBezTo>
                    <a:cubicBezTo>
                      <a:pt x="206" y="50"/>
                      <a:pt x="207" y="49"/>
                      <a:pt x="208" y="48"/>
                    </a:cubicBezTo>
                    <a:cubicBezTo>
                      <a:pt x="208" y="47"/>
                      <a:pt x="209" y="46"/>
                      <a:pt x="210" y="45"/>
                    </a:cubicBezTo>
                    <a:cubicBezTo>
                      <a:pt x="211" y="45"/>
                      <a:pt x="211" y="44"/>
                      <a:pt x="212" y="43"/>
                    </a:cubicBezTo>
                    <a:cubicBezTo>
                      <a:pt x="213" y="42"/>
                      <a:pt x="214" y="41"/>
                      <a:pt x="214" y="40"/>
                    </a:cubicBezTo>
                    <a:cubicBezTo>
                      <a:pt x="215" y="39"/>
                      <a:pt x="215" y="38"/>
                      <a:pt x="216" y="37"/>
                    </a:cubicBezTo>
                    <a:cubicBezTo>
                      <a:pt x="217" y="36"/>
                      <a:pt x="217" y="35"/>
                      <a:pt x="218" y="34"/>
                    </a:cubicBezTo>
                    <a:cubicBezTo>
                      <a:pt x="218" y="33"/>
                      <a:pt x="219" y="32"/>
                      <a:pt x="219" y="31"/>
                    </a:cubicBezTo>
                    <a:cubicBezTo>
                      <a:pt x="220" y="30"/>
                      <a:pt x="220" y="29"/>
                      <a:pt x="220" y="27"/>
                    </a:cubicBezTo>
                    <a:cubicBezTo>
                      <a:pt x="221" y="26"/>
                      <a:pt x="221" y="26"/>
                      <a:pt x="221" y="25"/>
                    </a:cubicBezTo>
                    <a:cubicBezTo>
                      <a:pt x="222" y="23"/>
                      <a:pt x="222" y="22"/>
                      <a:pt x="222" y="21"/>
                    </a:cubicBezTo>
                    <a:cubicBezTo>
                      <a:pt x="223" y="20"/>
                      <a:pt x="223" y="19"/>
                      <a:pt x="223" y="18"/>
                    </a:cubicBezTo>
                    <a:cubicBezTo>
                      <a:pt x="223" y="17"/>
                      <a:pt x="224" y="16"/>
                      <a:pt x="224" y="15"/>
                    </a:cubicBezTo>
                    <a:cubicBezTo>
                      <a:pt x="224" y="14"/>
                      <a:pt x="224" y="14"/>
                      <a:pt x="224" y="14"/>
                    </a:cubicBezTo>
                    <a:cubicBezTo>
                      <a:pt x="224" y="14"/>
                      <a:pt x="224" y="13"/>
                      <a:pt x="224" y="12"/>
                    </a:cubicBezTo>
                    <a:cubicBezTo>
                      <a:pt x="224" y="11"/>
                      <a:pt x="224" y="10"/>
                      <a:pt x="224" y="9"/>
                    </a:cubicBezTo>
                    <a:cubicBezTo>
                      <a:pt x="224" y="8"/>
                      <a:pt x="224" y="8"/>
                      <a:pt x="224" y="8"/>
                    </a:cubicBezTo>
                    <a:cubicBezTo>
                      <a:pt x="224" y="7"/>
                      <a:pt x="224" y="7"/>
                      <a:pt x="224" y="6"/>
                    </a:cubicBezTo>
                    <a:cubicBezTo>
                      <a:pt x="224" y="5"/>
                      <a:pt x="224" y="5"/>
                      <a:pt x="224" y="5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29" y="1"/>
                      <a:pt x="229" y="1"/>
                      <a:pt x="229" y="1"/>
                    </a:cubicBezTo>
                    <a:cubicBezTo>
                      <a:pt x="230" y="1"/>
                      <a:pt x="230" y="1"/>
                      <a:pt x="230" y="1"/>
                    </a:cubicBezTo>
                    <a:cubicBezTo>
                      <a:pt x="233" y="1"/>
                      <a:pt x="233" y="1"/>
                      <a:pt x="233" y="1"/>
                    </a:cubicBezTo>
                    <a:cubicBezTo>
                      <a:pt x="235" y="2"/>
                      <a:pt x="237" y="2"/>
                      <a:pt x="239" y="3"/>
                    </a:cubicBezTo>
                    <a:cubicBezTo>
                      <a:pt x="240" y="3"/>
                      <a:pt x="242" y="3"/>
                      <a:pt x="242" y="3"/>
                    </a:cubicBezTo>
                    <a:cubicBezTo>
                      <a:pt x="244" y="4"/>
                      <a:pt x="245" y="4"/>
                      <a:pt x="247" y="4"/>
                    </a:cubicBezTo>
                    <a:cubicBezTo>
                      <a:pt x="265" y="9"/>
                      <a:pt x="278" y="18"/>
                      <a:pt x="284" y="28"/>
                    </a:cubicBezTo>
                    <a:cubicBezTo>
                      <a:pt x="286" y="30"/>
                      <a:pt x="286" y="30"/>
                      <a:pt x="286" y="30"/>
                    </a:cubicBezTo>
                    <a:cubicBezTo>
                      <a:pt x="284" y="33"/>
                      <a:pt x="284" y="33"/>
                      <a:pt x="284" y="33"/>
                    </a:cubicBezTo>
                    <a:cubicBezTo>
                      <a:pt x="255" y="79"/>
                      <a:pt x="211" y="112"/>
                      <a:pt x="158" y="125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12">
                <a:extLst>
                  <a:ext uri="{FF2B5EF4-FFF2-40B4-BE49-F238E27FC236}">
                    <a16:creationId xmlns:a16="http://schemas.microsoft.com/office/drawing/2014/main" id="{41646F68-385C-EAD1-F74D-BD098EA27F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95938" y="4764088"/>
                <a:ext cx="400050" cy="192088"/>
              </a:xfrm>
              <a:custGeom>
                <a:avLst/>
                <a:gdLst>
                  <a:gd name="T0" fmla="*/ 0 w 294"/>
                  <a:gd name="T1" fmla="*/ 109 h 142"/>
                  <a:gd name="T2" fmla="*/ 32 w 294"/>
                  <a:gd name="T3" fmla="*/ 56 h 142"/>
                  <a:gd name="T4" fmla="*/ 48 w 294"/>
                  <a:gd name="T5" fmla="*/ 51 h 142"/>
                  <a:gd name="T6" fmla="*/ 54 w 294"/>
                  <a:gd name="T7" fmla="*/ 62 h 142"/>
                  <a:gd name="T8" fmla="*/ 59 w 294"/>
                  <a:gd name="T9" fmla="*/ 68 h 142"/>
                  <a:gd name="T10" fmla="*/ 68 w 294"/>
                  <a:gd name="T11" fmla="*/ 75 h 142"/>
                  <a:gd name="T12" fmla="*/ 80 w 294"/>
                  <a:gd name="T13" fmla="*/ 81 h 142"/>
                  <a:gd name="T14" fmla="*/ 89 w 294"/>
                  <a:gd name="T15" fmla="*/ 90 h 142"/>
                  <a:gd name="T16" fmla="*/ 101 w 294"/>
                  <a:gd name="T17" fmla="*/ 87 h 142"/>
                  <a:gd name="T18" fmla="*/ 112 w 294"/>
                  <a:gd name="T19" fmla="*/ 89 h 142"/>
                  <a:gd name="T20" fmla="*/ 121 w 294"/>
                  <a:gd name="T21" fmla="*/ 89 h 142"/>
                  <a:gd name="T22" fmla="*/ 131 w 294"/>
                  <a:gd name="T23" fmla="*/ 88 h 142"/>
                  <a:gd name="T24" fmla="*/ 150 w 294"/>
                  <a:gd name="T25" fmla="*/ 85 h 142"/>
                  <a:gd name="T26" fmla="*/ 167 w 294"/>
                  <a:gd name="T27" fmla="*/ 79 h 142"/>
                  <a:gd name="T28" fmla="*/ 177 w 294"/>
                  <a:gd name="T29" fmla="*/ 75 h 142"/>
                  <a:gd name="T30" fmla="*/ 186 w 294"/>
                  <a:gd name="T31" fmla="*/ 70 h 142"/>
                  <a:gd name="T32" fmla="*/ 195 w 294"/>
                  <a:gd name="T33" fmla="*/ 63 h 142"/>
                  <a:gd name="T34" fmla="*/ 201 w 294"/>
                  <a:gd name="T35" fmla="*/ 58 h 142"/>
                  <a:gd name="T36" fmla="*/ 210 w 294"/>
                  <a:gd name="T37" fmla="*/ 48 h 142"/>
                  <a:gd name="T38" fmla="*/ 218 w 294"/>
                  <a:gd name="T39" fmla="*/ 36 h 142"/>
                  <a:gd name="T40" fmla="*/ 222 w 294"/>
                  <a:gd name="T41" fmla="*/ 25 h 142"/>
                  <a:gd name="T42" fmla="*/ 224 w 294"/>
                  <a:gd name="T43" fmla="*/ 17 h 142"/>
                  <a:gd name="T44" fmla="*/ 224 w 294"/>
                  <a:gd name="T45" fmla="*/ 10 h 142"/>
                  <a:gd name="T46" fmla="*/ 238 w 294"/>
                  <a:gd name="T47" fmla="*/ 2 h 142"/>
                  <a:gd name="T48" fmla="*/ 292 w 294"/>
                  <a:gd name="T49" fmla="*/ 31 h 142"/>
                  <a:gd name="T50" fmla="*/ 163 w 294"/>
                  <a:gd name="T51" fmla="*/ 135 h 142"/>
                  <a:gd name="T52" fmla="*/ 284 w 294"/>
                  <a:gd name="T53" fmla="*/ 35 h 142"/>
                  <a:gd name="T54" fmla="*/ 236 w 294"/>
                  <a:gd name="T55" fmla="*/ 11 h 142"/>
                  <a:gd name="T56" fmla="*/ 233 w 294"/>
                  <a:gd name="T57" fmla="*/ 14 h 142"/>
                  <a:gd name="T58" fmla="*/ 232 w 294"/>
                  <a:gd name="T59" fmla="*/ 24 h 142"/>
                  <a:gd name="T60" fmla="*/ 227 w 294"/>
                  <a:gd name="T61" fmla="*/ 38 h 142"/>
                  <a:gd name="T62" fmla="*/ 220 w 294"/>
                  <a:gd name="T63" fmla="*/ 50 h 142"/>
                  <a:gd name="T64" fmla="*/ 210 w 294"/>
                  <a:gd name="T65" fmla="*/ 62 h 142"/>
                  <a:gd name="T66" fmla="*/ 201 w 294"/>
                  <a:gd name="T67" fmla="*/ 70 h 142"/>
                  <a:gd name="T68" fmla="*/ 191 w 294"/>
                  <a:gd name="T69" fmla="*/ 77 h 142"/>
                  <a:gd name="T70" fmla="*/ 181 w 294"/>
                  <a:gd name="T71" fmla="*/ 83 h 142"/>
                  <a:gd name="T72" fmla="*/ 170 w 294"/>
                  <a:gd name="T73" fmla="*/ 88 h 142"/>
                  <a:gd name="T74" fmla="*/ 153 w 294"/>
                  <a:gd name="T75" fmla="*/ 94 h 142"/>
                  <a:gd name="T76" fmla="*/ 134 w 294"/>
                  <a:gd name="T77" fmla="*/ 97 h 142"/>
                  <a:gd name="T78" fmla="*/ 122 w 294"/>
                  <a:gd name="T79" fmla="*/ 98 h 142"/>
                  <a:gd name="T80" fmla="*/ 113 w 294"/>
                  <a:gd name="T81" fmla="*/ 98 h 142"/>
                  <a:gd name="T82" fmla="*/ 103 w 294"/>
                  <a:gd name="T83" fmla="*/ 97 h 142"/>
                  <a:gd name="T84" fmla="*/ 88 w 294"/>
                  <a:gd name="T85" fmla="*/ 94 h 142"/>
                  <a:gd name="T86" fmla="*/ 76 w 294"/>
                  <a:gd name="T87" fmla="*/ 90 h 142"/>
                  <a:gd name="T88" fmla="*/ 63 w 294"/>
                  <a:gd name="T89" fmla="*/ 83 h 142"/>
                  <a:gd name="T90" fmla="*/ 55 w 294"/>
                  <a:gd name="T91" fmla="*/ 76 h 142"/>
                  <a:gd name="T92" fmla="*/ 50 w 294"/>
                  <a:gd name="T93" fmla="*/ 71 h 142"/>
                  <a:gd name="T94" fmla="*/ 46 w 294"/>
                  <a:gd name="T95" fmla="*/ 66 h 142"/>
                  <a:gd name="T96" fmla="*/ 42 w 294"/>
                  <a:gd name="T97" fmla="*/ 60 h 142"/>
                  <a:gd name="T98" fmla="*/ 9 w 294"/>
                  <a:gd name="T99" fmla="*/ 10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94" h="142">
                    <a:moveTo>
                      <a:pt x="109" y="142"/>
                    </a:moveTo>
                    <a:cubicBezTo>
                      <a:pt x="73" y="142"/>
                      <a:pt x="37" y="132"/>
                      <a:pt x="5" y="115"/>
                    </a:cubicBezTo>
                    <a:cubicBezTo>
                      <a:pt x="2" y="113"/>
                      <a:pt x="2" y="113"/>
                      <a:pt x="2" y="113"/>
                    </a:cubicBezTo>
                    <a:cubicBezTo>
                      <a:pt x="1" y="113"/>
                      <a:pt x="0" y="111"/>
                      <a:pt x="0" y="109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93"/>
                      <a:pt x="8" y="78"/>
                      <a:pt x="23" y="64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29" y="59"/>
                      <a:pt x="30" y="58"/>
                      <a:pt x="32" y="56"/>
                    </a:cubicBezTo>
                    <a:cubicBezTo>
                      <a:pt x="34" y="55"/>
                      <a:pt x="35" y="54"/>
                      <a:pt x="37" y="52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42" y="48"/>
                      <a:pt x="43" y="48"/>
                      <a:pt x="45" y="48"/>
                    </a:cubicBezTo>
                    <a:cubicBezTo>
                      <a:pt x="46" y="49"/>
                      <a:pt x="47" y="50"/>
                      <a:pt x="48" y="51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9"/>
                      <a:pt x="53" y="60"/>
                      <a:pt x="53" y="61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4"/>
                      <a:pt x="56" y="65"/>
                      <a:pt x="57" y="65"/>
                    </a:cubicBezTo>
                    <a:cubicBezTo>
                      <a:pt x="57" y="66"/>
                      <a:pt x="58" y="66"/>
                      <a:pt x="58" y="67"/>
                    </a:cubicBezTo>
                    <a:cubicBezTo>
                      <a:pt x="59" y="68"/>
                      <a:pt x="59" y="68"/>
                      <a:pt x="59" y="68"/>
                    </a:cubicBezTo>
                    <a:cubicBezTo>
                      <a:pt x="59" y="68"/>
                      <a:pt x="60" y="69"/>
                      <a:pt x="61" y="70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4" y="72"/>
                      <a:pt x="65" y="73"/>
                      <a:pt x="66" y="74"/>
                    </a:cubicBezTo>
                    <a:cubicBezTo>
                      <a:pt x="66" y="74"/>
                      <a:pt x="67" y="75"/>
                      <a:pt x="68" y="75"/>
                    </a:cubicBezTo>
                    <a:cubicBezTo>
                      <a:pt x="69" y="76"/>
                      <a:pt x="70" y="76"/>
                      <a:pt x="71" y="77"/>
                    </a:cubicBezTo>
                    <a:cubicBezTo>
                      <a:pt x="72" y="78"/>
                      <a:pt x="73" y="78"/>
                      <a:pt x="74" y="79"/>
                    </a:cubicBezTo>
                    <a:cubicBezTo>
                      <a:pt x="75" y="79"/>
                      <a:pt x="76" y="80"/>
                      <a:pt x="77" y="80"/>
                    </a:cubicBezTo>
                    <a:cubicBezTo>
                      <a:pt x="78" y="81"/>
                      <a:pt x="79" y="81"/>
                      <a:pt x="80" y="81"/>
                    </a:cubicBezTo>
                    <a:cubicBezTo>
                      <a:pt x="81" y="82"/>
                      <a:pt x="82" y="82"/>
                      <a:pt x="83" y="83"/>
                    </a:cubicBezTo>
                    <a:cubicBezTo>
                      <a:pt x="84" y="83"/>
                      <a:pt x="85" y="84"/>
                      <a:pt x="86" y="84"/>
                    </a:cubicBezTo>
                    <a:cubicBezTo>
                      <a:pt x="87" y="84"/>
                      <a:pt x="88" y="85"/>
                      <a:pt x="89" y="85"/>
                    </a:cubicBezTo>
                    <a:cubicBezTo>
                      <a:pt x="89" y="90"/>
                      <a:pt x="89" y="90"/>
                      <a:pt x="89" y="90"/>
                    </a:cubicBezTo>
                    <a:cubicBezTo>
                      <a:pt x="91" y="85"/>
                      <a:pt x="91" y="85"/>
                      <a:pt x="91" y="85"/>
                    </a:cubicBezTo>
                    <a:cubicBezTo>
                      <a:pt x="91" y="85"/>
                      <a:pt x="92" y="86"/>
                      <a:pt x="93" y="86"/>
                    </a:cubicBezTo>
                    <a:cubicBezTo>
                      <a:pt x="94" y="86"/>
                      <a:pt x="96" y="87"/>
                      <a:pt x="97" y="87"/>
                    </a:cubicBezTo>
                    <a:cubicBezTo>
                      <a:pt x="99" y="87"/>
                      <a:pt x="100" y="87"/>
                      <a:pt x="101" y="87"/>
                    </a:cubicBezTo>
                    <a:cubicBezTo>
                      <a:pt x="102" y="88"/>
                      <a:pt x="103" y="88"/>
                      <a:pt x="105" y="88"/>
                    </a:cubicBezTo>
                    <a:cubicBezTo>
                      <a:pt x="105" y="88"/>
                      <a:pt x="105" y="88"/>
                      <a:pt x="105" y="88"/>
                    </a:cubicBezTo>
                    <a:cubicBezTo>
                      <a:pt x="106" y="88"/>
                      <a:pt x="107" y="88"/>
                      <a:pt x="108" y="88"/>
                    </a:cubicBezTo>
                    <a:cubicBezTo>
                      <a:pt x="109" y="89"/>
                      <a:pt x="111" y="89"/>
                      <a:pt x="112" y="89"/>
                    </a:cubicBezTo>
                    <a:cubicBezTo>
                      <a:pt x="114" y="89"/>
                      <a:pt x="114" y="89"/>
                      <a:pt x="114" y="89"/>
                    </a:cubicBezTo>
                    <a:cubicBezTo>
                      <a:pt x="115" y="89"/>
                      <a:pt x="116" y="89"/>
                      <a:pt x="116" y="89"/>
                    </a:cubicBezTo>
                    <a:cubicBezTo>
                      <a:pt x="118" y="89"/>
                      <a:pt x="118" y="89"/>
                      <a:pt x="118" y="89"/>
                    </a:cubicBezTo>
                    <a:cubicBezTo>
                      <a:pt x="119" y="89"/>
                      <a:pt x="120" y="89"/>
                      <a:pt x="121" y="89"/>
                    </a:cubicBezTo>
                    <a:cubicBezTo>
                      <a:pt x="122" y="89"/>
                      <a:pt x="122" y="89"/>
                      <a:pt x="122" y="89"/>
                    </a:cubicBezTo>
                    <a:cubicBezTo>
                      <a:pt x="123" y="89"/>
                      <a:pt x="124" y="89"/>
                      <a:pt x="125" y="89"/>
                    </a:cubicBezTo>
                    <a:cubicBezTo>
                      <a:pt x="126" y="89"/>
                      <a:pt x="127" y="89"/>
                      <a:pt x="128" y="89"/>
                    </a:cubicBezTo>
                    <a:cubicBezTo>
                      <a:pt x="131" y="88"/>
                      <a:pt x="131" y="88"/>
                      <a:pt x="131" y="88"/>
                    </a:cubicBezTo>
                    <a:cubicBezTo>
                      <a:pt x="132" y="88"/>
                      <a:pt x="132" y="88"/>
                      <a:pt x="133" y="88"/>
                    </a:cubicBezTo>
                    <a:cubicBezTo>
                      <a:pt x="134" y="88"/>
                      <a:pt x="136" y="88"/>
                      <a:pt x="137" y="87"/>
                    </a:cubicBezTo>
                    <a:cubicBezTo>
                      <a:pt x="142" y="87"/>
                      <a:pt x="142" y="87"/>
                      <a:pt x="142" y="87"/>
                    </a:cubicBezTo>
                    <a:cubicBezTo>
                      <a:pt x="145" y="86"/>
                      <a:pt x="148" y="86"/>
                      <a:pt x="150" y="85"/>
                    </a:cubicBezTo>
                    <a:cubicBezTo>
                      <a:pt x="153" y="84"/>
                      <a:pt x="156" y="83"/>
                      <a:pt x="159" y="82"/>
                    </a:cubicBezTo>
                    <a:cubicBezTo>
                      <a:pt x="159" y="82"/>
                      <a:pt x="160" y="82"/>
                      <a:pt x="160" y="82"/>
                    </a:cubicBezTo>
                    <a:cubicBezTo>
                      <a:pt x="163" y="81"/>
                      <a:pt x="163" y="81"/>
                      <a:pt x="163" y="81"/>
                    </a:cubicBezTo>
                    <a:cubicBezTo>
                      <a:pt x="164" y="80"/>
                      <a:pt x="166" y="80"/>
                      <a:pt x="167" y="79"/>
                    </a:cubicBezTo>
                    <a:cubicBezTo>
                      <a:pt x="167" y="79"/>
                      <a:pt x="168" y="79"/>
                      <a:pt x="168" y="79"/>
                    </a:cubicBezTo>
                    <a:cubicBezTo>
                      <a:pt x="171" y="78"/>
                      <a:pt x="171" y="78"/>
                      <a:pt x="171" y="78"/>
                    </a:cubicBezTo>
                    <a:cubicBezTo>
                      <a:pt x="172" y="77"/>
                      <a:pt x="173" y="76"/>
                      <a:pt x="175" y="76"/>
                    </a:cubicBezTo>
                    <a:cubicBezTo>
                      <a:pt x="175" y="76"/>
                      <a:pt x="176" y="75"/>
                      <a:pt x="177" y="75"/>
                    </a:cubicBezTo>
                    <a:cubicBezTo>
                      <a:pt x="178" y="74"/>
                      <a:pt x="178" y="74"/>
                      <a:pt x="178" y="74"/>
                    </a:cubicBezTo>
                    <a:cubicBezTo>
                      <a:pt x="180" y="73"/>
                      <a:pt x="181" y="73"/>
                      <a:pt x="182" y="72"/>
                    </a:cubicBezTo>
                    <a:cubicBezTo>
                      <a:pt x="182" y="72"/>
                      <a:pt x="183" y="71"/>
                      <a:pt x="184" y="71"/>
                    </a:cubicBezTo>
                    <a:cubicBezTo>
                      <a:pt x="186" y="70"/>
                      <a:pt x="186" y="70"/>
                      <a:pt x="186" y="70"/>
                    </a:cubicBezTo>
                    <a:cubicBezTo>
                      <a:pt x="187" y="69"/>
                      <a:pt x="188" y="68"/>
                      <a:pt x="189" y="68"/>
                    </a:cubicBezTo>
                    <a:cubicBezTo>
                      <a:pt x="189" y="67"/>
                      <a:pt x="190" y="67"/>
                      <a:pt x="191" y="66"/>
                    </a:cubicBezTo>
                    <a:cubicBezTo>
                      <a:pt x="192" y="65"/>
                      <a:pt x="192" y="65"/>
                      <a:pt x="192" y="65"/>
                    </a:cubicBezTo>
                    <a:cubicBezTo>
                      <a:pt x="193" y="64"/>
                      <a:pt x="194" y="64"/>
                      <a:pt x="195" y="63"/>
                    </a:cubicBezTo>
                    <a:cubicBezTo>
                      <a:pt x="197" y="62"/>
                      <a:pt x="197" y="62"/>
                      <a:pt x="197" y="62"/>
                    </a:cubicBezTo>
                    <a:cubicBezTo>
                      <a:pt x="201" y="64"/>
                      <a:pt x="201" y="64"/>
                      <a:pt x="201" y="64"/>
                    </a:cubicBezTo>
                    <a:cubicBezTo>
                      <a:pt x="198" y="61"/>
                      <a:pt x="198" y="61"/>
                      <a:pt x="198" y="61"/>
                    </a:cubicBezTo>
                    <a:cubicBezTo>
                      <a:pt x="199" y="60"/>
                      <a:pt x="200" y="59"/>
                      <a:pt x="201" y="58"/>
                    </a:cubicBezTo>
                    <a:cubicBezTo>
                      <a:pt x="203" y="56"/>
                      <a:pt x="203" y="56"/>
                      <a:pt x="203" y="56"/>
                    </a:cubicBezTo>
                    <a:cubicBezTo>
                      <a:pt x="204" y="55"/>
                      <a:pt x="205" y="54"/>
                      <a:pt x="206" y="53"/>
                    </a:cubicBezTo>
                    <a:cubicBezTo>
                      <a:pt x="207" y="52"/>
                      <a:pt x="207" y="51"/>
                      <a:pt x="208" y="51"/>
                    </a:cubicBezTo>
                    <a:cubicBezTo>
                      <a:pt x="209" y="50"/>
                      <a:pt x="210" y="49"/>
                      <a:pt x="210" y="48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3" y="44"/>
                      <a:pt x="214" y="43"/>
                      <a:pt x="214" y="42"/>
                    </a:cubicBezTo>
                    <a:cubicBezTo>
                      <a:pt x="215" y="41"/>
                      <a:pt x="215" y="40"/>
                      <a:pt x="216" y="40"/>
                    </a:cubicBezTo>
                    <a:cubicBezTo>
                      <a:pt x="216" y="38"/>
                      <a:pt x="217" y="37"/>
                      <a:pt x="218" y="36"/>
                    </a:cubicBezTo>
                    <a:cubicBezTo>
                      <a:pt x="218" y="35"/>
                      <a:pt x="219" y="35"/>
                      <a:pt x="219" y="34"/>
                    </a:cubicBezTo>
                    <a:cubicBezTo>
                      <a:pt x="219" y="33"/>
                      <a:pt x="220" y="32"/>
                      <a:pt x="220" y="31"/>
                    </a:cubicBezTo>
                    <a:cubicBezTo>
                      <a:pt x="221" y="30"/>
                      <a:pt x="221" y="29"/>
                      <a:pt x="221" y="28"/>
                    </a:cubicBezTo>
                    <a:cubicBezTo>
                      <a:pt x="221" y="27"/>
                      <a:pt x="222" y="26"/>
                      <a:pt x="222" y="25"/>
                    </a:cubicBezTo>
                    <a:cubicBezTo>
                      <a:pt x="222" y="24"/>
                      <a:pt x="223" y="23"/>
                      <a:pt x="223" y="22"/>
                    </a:cubicBezTo>
                    <a:cubicBezTo>
                      <a:pt x="223" y="22"/>
                      <a:pt x="223" y="21"/>
                      <a:pt x="223" y="20"/>
                    </a:cubicBezTo>
                    <a:cubicBezTo>
                      <a:pt x="223" y="19"/>
                      <a:pt x="223" y="19"/>
                      <a:pt x="223" y="19"/>
                    </a:cubicBezTo>
                    <a:cubicBezTo>
                      <a:pt x="223" y="18"/>
                      <a:pt x="223" y="17"/>
                      <a:pt x="224" y="17"/>
                    </a:cubicBezTo>
                    <a:cubicBezTo>
                      <a:pt x="224" y="16"/>
                      <a:pt x="224" y="15"/>
                      <a:pt x="224" y="14"/>
                    </a:cubicBezTo>
                    <a:cubicBezTo>
                      <a:pt x="224" y="13"/>
                      <a:pt x="224" y="13"/>
                      <a:pt x="224" y="13"/>
                    </a:cubicBezTo>
                    <a:cubicBezTo>
                      <a:pt x="224" y="12"/>
                      <a:pt x="224" y="12"/>
                      <a:pt x="224" y="11"/>
                    </a:cubicBezTo>
                    <a:cubicBezTo>
                      <a:pt x="224" y="11"/>
                      <a:pt x="224" y="10"/>
                      <a:pt x="224" y="10"/>
                    </a:cubicBezTo>
                    <a:cubicBezTo>
                      <a:pt x="223" y="5"/>
                      <a:pt x="223" y="5"/>
                      <a:pt x="223" y="5"/>
                    </a:cubicBezTo>
                    <a:cubicBezTo>
                      <a:pt x="223" y="4"/>
                      <a:pt x="224" y="3"/>
                      <a:pt x="225" y="2"/>
                    </a:cubicBezTo>
                    <a:cubicBezTo>
                      <a:pt x="226" y="1"/>
                      <a:pt x="227" y="0"/>
                      <a:pt x="229" y="1"/>
                    </a:cubicBezTo>
                    <a:cubicBezTo>
                      <a:pt x="238" y="2"/>
                      <a:pt x="238" y="2"/>
                      <a:pt x="238" y="2"/>
                    </a:cubicBezTo>
                    <a:cubicBezTo>
                      <a:pt x="240" y="2"/>
                      <a:pt x="242" y="3"/>
                      <a:pt x="244" y="3"/>
                    </a:cubicBezTo>
                    <a:cubicBezTo>
                      <a:pt x="245" y="3"/>
                      <a:pt x="247" y="4"/>
                      <a:pt x="247" y="4"/>
                    </a:cubicBezTo>
                    <a:cubicBezTo>
                      <a:pt x="249" y="4"/>
                      <a:pt x="250" y="5"/>
                      <a:pt x="252" y="5"/>
                    </a:cubicBezTo>
                    <a:cubicBezTo>
                      <a:pt x="271" y="10"/>
                      <a:pt x="285" y="19"/>
                      <a:pt x="292" y="31"/>
                    </a:cubicBezTo>
                    <a:cubicBezTo>
                      <a:pt x="294" y="33"/>
                      <a:pt x="294" y="33"/>
                      <a:pt x="294" y="33"/>
                    </a:cubicBezTo>
                    <a:cubicBezTo>
                      <a:pt x="294" y="35"/>
                      <a:pt x="294" y="36"/>
                      <a:pt x="294" y="38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63" y="87"/>
                      <a:pt x="217" y="121"/>
                      <a:pt x="163" y="135"/>
                    </a:cubicBezTo>
                    <a:cubicBezTo>
                      <a:pt x="145" y="139"/>
                      <a:pt x="127" y="142"/>
                      <a:pt x="109" y="142"/>
                    </a:cubicBezTo>
                    <a:close/>
                    <a:moveTo>
                      <a:pt x="9" y="107"/>
                    </a:moveTo>
                    <a:cubicBezTo>
                      <a:pt x="55" y="132"/>
                      <a:pt x="110" y="139"/>
                      <a:pt x="161" y="126"/>
                    </a:cubicBezTo>
                    <a:cubicBezTo>
                      <a:pt x="212" y="113"/>
                      <a:pt x="256" y="80"/>
                      <a:pt x="284" y="35"/>
                    </a:cubicBezTo>
                    <a:cubicBezTo>
                      <a:pt x="279" y="26"/>
                      <a:pt x="267" y="19"/>
                      <a:pt x="250" y="14"/>
                    </a:cubicBezTo>
                    <a:cubicBezTo>
                      <a:pt x="248" y="14"/>
                      <a:pt x="247" y="13"/>
                      <a:pt x="245" y="13"/>
                    </a:cubicBezTo>
                    <a:cubicBezTo>
                      <a:pt x="245" y="13"/>
                      <a:pt x="243" y="12"/>
                      <a:pt x="243" y="12"/>
                    </a:cubicBezTo>
                    <a:cubicBezTo>
                      <a:pt x="240" y="12"/>
                      <a:pt x="238" y="11"/>
                      <a:pt x="236" y="11"/>
                    </a:cubicBezTo>
                    <a:cubicBezTo>
                      <a:pt x="233" y="11"/>
                      <a:pt x="233" y="11"/>
                      <a:pt x="233" y="11"/>
                    </a:cubicBezTo>
                    <a:cubicBezTo>
                      <a:pt x="233" y="11"/>
                      <a:pt x="233" y="11"/>
                      <a:pt x="233" y="11"/>
                    </a:cubicBezTo>
                    <a:cubicBezTo>
                      <a:pt x="233" y="12"/>
                      <a:pt x="233" y="12"/>
                      <a:pt x="233" y="13"/>
                    </a:cubicBezTo>
                    <a:cubicBezTo>
                      <a:pt x="233" y="14"/>
                      <a:pt x="233" y="14"/>
                      <a:pt x="233" y="14"/>
                    </a:cubicBezTo>
                    <a:cubicBezTo>
                      <a:pt x="233" y="15"/>
                      <a:pt x="233" y="16"/>
                      <a:pt x="233" y="18"/>
                    </a:cubicBezTo>
                    <a:cubicBezTo>
                      <a:pt x="233" y="18"/>
                      <a:pt x="232" y="19"/>
                      <a:pt x="232" y="20"/>
                    </a:cubicBezTo>
                    <a:cubicBezTo>
                      <a:pt x="232" y="21"/>
                      <a:pt x="232" y="21"/>
                      <a:pt x="232" y="21"/>
                    </a:cubicBezTo>
                    <a:cubicBezTo>
                      <a:pt x="232" y="22"/>
                      <a:pt x="232" y="23"/>
                      <a:pt x="232" y="24"/>
                    </a:cubicBezTo>
                    <a:cubicBezTo>
                      <a:pt x="231" y="25"/>
                      <a:pt x="231" y="26"/>
                      <a:pt x="231" y="27"/>
                    </a:cubicBezTo>
                    <a:cubicBezTo>
                      <a:pt x="231" y="29"/>
                      <a:pt x="230" y="30"/>
                      <a:pt x="230" y="31"/>
                    </a:cubicBezTo>
                    <a:cubicBezTo>
                      <a:pt x="230" y="32"/>
                      <a:pt x="229" y="33"/>
                      <a:pt x="229" y="34"/>
                    </a:cubicBezTo>
                    <a:cubicBezTo>
                      <a:pt x="228" y="35"/>
                      <a:pt x="228" y="36"/>
                      <a:pt x="227" y="38"/>
                    </a:cubicBezTo>
                    <a:cubicBezTo>
                      <a:pt x="227" y="38"/>
                      <a:pt x="226" y="39"/>
                      <a:pt x="226" y="40"/>
                    </a:cubicBezTo>
                    <a:cubicBezTo>
                      <a:pt x="225" y="42"/>
                      <a:pt x="225" y="43"/>
                      <a:pt x="224" y="44"/>
                    </a:cubicBezTo>
                    <a:cubicBezTo>
                      <a:pt x="223" y="45"/>
                      <a:pt x="223" y="46"/>
                      <a:pt x="222" y="47"/>
                    </a:cubicBezTo>
                    <a:cubicBezTo>
                      <a:pt x="221" y="48"/>
                      <a:pt x="221" y="49"/>
                      <a:pt x="220" y="50"/>
                    </a:cubicBezTo>
                    <a:cubicBezTo>
                      <a:pt x="218" y="53"/>
                      <a:pt x="218" y="53"/>
                      <a:pt x="218" y="53"/>
                    </a:cubicBezTo>
                    <a:cubicBezTo>
                      <a:pt x="217" y="54"/>
                      <a:pt x="216" y="55"/>
                      <a:pt x="215" y="56"/>
                    </a:cubicBezTo>
                    <a:cubicBezTo>
                      <a:pt x="214" y="57"/>
                      <a:pt x="213" y="58"/>
                      <a:pt x="213" y="59"/>
                    </a:cubicBezTo>
                    <a:cubicBezTo>
                      <a:pt x="212" y="60"/>
                      <a:pt x="211" y="61"/>
                      <a:pt x="210" y="62"/>
                    </a:cubicBezTo>
                    <a:cubicBezTo>
                      <a:pt x="207" y="65"/>
                      <a:pt x="207" y="65"/>
                      <a:pt x="207" y="65"/>
                    </a:cubicBezTo>
                    <a:cubicBezTo>
                      <a:pt x="206" y="66"/>
                      <a:pt x="205" y="67"/>
                      <a:pt x="204" y="68"/>
                    </a:cubicBezTo>
                    <a:cubicBezTo>
                      <a:pt x="203" y="69"/>
                      <a:pt x="203" y="69"/>
                      <a:pt x="203" y="69"/>
                    </a:cubicBezTo>
                    <a:cubicBezTo>
                      <a:pt x="202" y="69"/>
                      <a:pt x="201" y="70"/>
                      <a:pt x="201" y="70"/>
                    </a:cubicBezTo>
                    <a:cubicBezTo>
                      <a:pt x="200" y="71"/>
                      <a:pt x="199" y="72"/>
                      <a:pt x="198" y="72"/>
                    </a:cubicBezTo>
                    <a:cubicBezTo>
                      <a:pt x="197" y="73"/>
                      <a:pt x="197" y="73"/>
                      <a:pt x="197" y="73"/>
                    </a:cubicBezTo>
                    <a:cubicBezTo>
                      <a:pt x="196" y="74"/>
                      <a:pt x="195" y="75"/>
                      <a:pt x="194" y="75"/>
                    </a:cubicBezTo>
                    <a:cubicBezTo>
                      <a:pt x="193" y="76"/>
                      <a:pt x="192" y="77"/>
                      <a:pt x="191" y="77"/>
                    </a:cubicBezTo>
                    <a:cubicBezTo>
                      <a:pt x="189" y="78"/>
                      <a:pt x="189" y="78"/>
                      <a:pt x="189" y="78"/>
                    </a:cubicBezTo>
                    <a:cubicBezTo>
                      <a:pt x="188" y="79"/>
                      <a:pt x="187" y="79"/>
                      <a:pt x="187" y="80"/>
                    </a:cubicBezTo>
                    <a:cubicBezTo>
                      <a:pt x="185" y="81"/>
                      <a:pt x="184" y="81"/>
                      <a:pt x="183" y="82"/>
                    </a:cubicBezTo>
                    <a:cubicBezTo>
                      <a:pt x="181" y="83"/>
                      <a:pt x="181" y="83"/>
                      <a:pt x="181" y="83"/>
                    </a:cubicBezTo>
                    <a:cubicBezTo>
                      <a:pt x="180" y="83"/>
                      <a:pt x="180" y="84"/>
                      <a:pt x="179" y="84"/>
                    </a:cubicBezTo>
                    <a:cubicBezTo>
                      <a:pt x="177" y="85"/>
                      <a:pt x="176" y="85"/>
                      <a:pt x="174" y="86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2" y="87"/>
                      <a:pt x="171" y="88"/>
                      <a:pt x="170" y="88"/>
                    </a:cubicBezTo>
                    <a:cubicBezTo>
                      <a:pt x="169" y="88"/>
                      <a:pt x="168" y="89"/>
                      <a:pt x="166" y="89"/>
                    </a:cubicBezTo>
                    <a:cubicBezTo>
                      <a:pt x="163" y="90"/>
                      <a:pt x="163" y="90"/>
                      <a:pt x="163" y="90"/>
                    </a:cubicBezTo>
                    <a:cubicBezTo>
                      <a:pt x="163" y="91"/>
                      <a:pt x="162" y="91"/>
                      <a:pt x="162" y="91"/>
                    </a:cubicBezTo>
                    <a:cubicBezTo>
                      <a:pt x="159" y="92"/>
                      <a:pt x="156" y="93"/>
                      <a:pt x="153" y="94"/>
                    </a:cubicBezTo>
                    <a:cubicBezTo>
                      <a:pt x="150" y="95"/>
                      <a:pt x="146" y="95"/>
                      <a:pt x="143" y="96"/>
                    </a:cubicBezTo>
                    <a:cubicBezTo>
                      <a:pt x="143" y="96"/>
                      <a:pt x="142" y="96"/>
                      <a:pt x="141" y="96"/>
                    </a:cubicBezTo>
                    <a:cubicBezTo>
                      <a:pt x="139" y="97"/>
                      <a:pt x="139" y="97"/>
                      <a:pt x="139" y="97"/>
                    </a:cubicBezTo>
                    <a:cubicBezTo>
                      <a:pt x="137" y="97"/>
                      <a:pt x="136" y="97"/>
                      <a:pt x="134" y="97"/>
                    </a:cubicBezTo>
                    <a:cubicBezTo>
                      <a:pt x="133" y="97"/>
                      <a:pt x="133" y="97"/>
                      <a:pt x="132" y="97"/>
                    </a:cubicBezTo>
                    <a:cubicBezTo>
                      <a:pt x="129" y="98"/>
                      <a:pt x="129" y="98"/>
                      <a:pt x="129" y="98"/>
                    </a:cubicBezTo>
                    <a:cubicBezTo>
                      <a:pt x="128" y="98"/>
                      <a:pt x="126" y="98"/>
                      <a:pt x="125" y="98"/>
                    </a:cubicBezTo>
                    <a:cubicBezTo>
                      <a:pt x="124" y="98"/>
                      <a:pt x="123" y="98"/>
                      <a:pt x="122" y="98"/>
                    </a:cubicBezTo>
                    <a:cubicBezTo>
                      <a:pt x="121" y="98"/>
                      <a:pt x="121" y="98"/>
                      <a:pt x="121" y="98"/>
                    </a:cubicBezTo>
                    <a:cubicBezTo>
                      <a:pt x="120" y="98"/>
                      <a:pt x="119" y="98"/>
                      <a:pt x="118" y="98"/>
                    </a:cubicBezTo>
                    <a:cubicBezTo>
                      <a:pt x="116" y="98"/>
                      <a:pt x="116" y="98"/>
                      <a:pt x="116" y="98"/>
                    </a:cubicBezTo>
                    <a:cubicBezTo>
                      <a:pt x="115" y="98"/>
                      <a:pt x="114" y="98"/>
                      <a:pt x="113" y="98"/>
                    </a:cubicBezTo>
                    <a:cubicBezTo>
                      <a:pt x="111" y="98"/>
                      <a:pt x="111" y="98"/>
                      <a:pt x="111" y="98"/>
                    </a:cubicBezTo>
                    <a:cubicBezTo>
                      <a:pt x="110" y="98"/>
                      <a:pt x="109" y="98"/>
                      <a:pt x="107" y="98"/>
                    </a:cubicBezTo>
                    <a:cubicBezTo>
                      <a:pt x="106" y="98"/>
                      <a:pt x="105" y="97"/>
                      <a:pt x="104" y="97"/>
                    </a:cubicBezTo>
                    <a:cubicBezTo>
                      <a:pt x="103" y="97"/>
                      <a:pt x="103" y="97"/>
                      <a:pt x="103" y="97"/>
                    </a:cubicBezTo>
                    <a:cubicBezTo>
                      <a:pt x="102" y="97"/>
                      <a:pt x="101" y="97"/>
                      <a:pt x="99" y="97"/>
                    </a:cubicBezTo>
                    <a:cubicBezTo>
                      <a:pt x="98" y="96"/>
                      <a:pt x="97" y="96"/>
                      <a:pt x="96" y="96"/>
                    </a:cubicBezTo>
                    <a:cubicBezTo>
                      <a:pt x="94" y="96"/>
                      <a:pt x="92" y="95"/>
                      <a:pt x="91" y="95"/>
                    </a:cubicBezTo>
                    <a:cubicBezTo>
                      <a:pt x="90" y="95"/>
                      <a:pt x="89" y="94"/>
                      <a:pt x="88" y="94"/>
                    </a:cubicBezTo>
                    <a:cubicBezTo>
                      <a:pt x="88" y="94"/>
                      <a:pt x="87" y="94"/>
                      <a:pt x="87" y="94"/>
                    </a:cubicBezTo>
                    <a:cubicBezTo>
                      <a:pt x="86" y="93"/>
                      <a:pt x="84" y="93"/>
                      <a:pt x="83" y="93"/>
                    </a:cubicBezTo>
                    <a:cubicBezTo>
                      <a:pt x="82" y="92"/>
                      <a:pt x="81" y="92"/>
                      <a:pt x="80" y="91"/>
                    </a:cubicBezTo>
                    <a:cubicBezTo>
                      <a:pt x="79" y="91"/>
                      <a:pt x="77" y="90"/>
                      <a:pt x="76" y="90"/>
                    </a:cubicBezTo>
                    <a:cubicBezTo>
                      <a:pt x="75" y="89"/>
                      <a:pt x="74" y="89"/>
                      <a:pt x="73" y="88"/>
                    </a:cubicBezTo>
                    <a:cubicBezTo>
                      <a:pt x="72" y="88"/>
                      <a:pt x="70" y="87"/>
                      <a:pt x="69" y="87"/>
                    </a:cubicBezTo>
                    <a:cubicBezTo>
                      <a:pt x="68" y="86"/>
                      <a:pt x="67" y="86"/>
                      <a:pt x="66" y="85"/>
                    </a:cubicBezTo>
                    <a:cubicBezTo>
                      <a:pt x="65" y="84"/>
                      <a:pt x="64" y="84"/>
                      <a:pt x="63" y="83"/>
                    </a:cubicBezTo>
                    <a:cubicBezTo>
                      <a:pt x="62" y="82"/>
                      <a:pt x="61" y="82"/>
                      <a:pt x="60" y="81"/>
                    </a:cubicBezTo>
                    <a:cubicBezTo>
                      <a:pt x="59" y="80"/>
                      <a:pt x="58" y="79"/>
                      <a:pt x="57" y="78"/>
                    </a:cubicBezTo>
                    <a:cubicBezTo>
                      <a:pt x="56" y="78"/>
                      <a:pt x="56" y="78"/>
                      <a:pt x="56" y="78"/>
                    </a:cubicBezTo>
                    <a:cubicBezTo>
                      <a:pt x="56" y="77"/>
                      <a:pt x="55" y="77"/>
                      <a:pt x="55" y="76"/>
                    </a:cubicBezTo>
                    <a:cubicBezTo>
                      <a:pt x="54" y="76"/>
                      <a:pt x="53" y="75"/>
                      <a:pt x="52" y="74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52" y="73"/>
                      <a:pt x="52" y="73"/>
                      <a:pt x="52" y="73"/>
                    </a:cubicBezTo>
                    <a:cubicBezTo>
                      <a:pt x="51" y="73"/>
                      <a:pt x="50" y="72"/>
                      <a:pt x="50" y="71"/>
                    </a:cubicBezTo>
                    <a:cubicBezTo>
                      <a:pt x="49" y="70"/>
                      <a:pt x="48" y="69"/>
                      <a:pt x="47" y="68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7" y="68"/>
                      <a:pt x="47" y="67"/>
                      <a:pt x="47" y="67"/>
                    </a:cubicBezTo>
                    <a:cubicBezTo>
                      <a:pt x="46" y="67"/>
                      <a:pt x="46" y="66"/>
                      <a:pt x="46" y="66"/>
                    </a:cubicBezTo>
                    <a:cubicBezTo>
                      <a:pt x="45" y="65"/>
                      <a:pt x="44" y="64"/>
                      <a:pt x="44" y="63"/>
                    </a:cubicBezTo>
                    <a:cubicBezTo>
                      <a:pt x="43" y="62"/>
                      <a:pt x="43" y="62"/>
                      <a:pt x="43" y="62"/>
                    </a:cubicBezTo>
                    <a:cubicBezTo>
                      <a:pt x="43" y="61"/>
                      <a:pt x="42" y="61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1" y="61"/>
                      <a:pt x="39" y="62"/>
                      <a:pt x="38" y="63"/>
                    </a:cubicBezTo>
                    <a:cubicBezTo>
                      <a:pt x="36" y="65"/>
                      <a:pt x="35" y="66"/>
                      <a:pt x="33" y="67"/>
                    </a:cubicBezTo>
                    <a:cubicBezTo>
                      <a:pt x="29" y="71"/>
                      <a:pt x="29" y="71"/>
                      <a:pt x="29" y="71"/>
                    </a:cubicBezTo>
                    <a:cubicBezTo>
                      <a:pt x="16" y="83"/>
                      <a:pt x="10" y="96"/>
                      <a:pt x="9" y="107"/>
                    </a:cubicBezTo>
                    <a:close/>
                  </a:path>
                </a:pathLst>
              </a:custGeom>
              <a:solidFill>
                <a:srgbClr val="2D59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314">
                <a:extLst>
                  <a:ext uri="{FF2B5EF4-FFF2-40B4-BE49-F238E27FC236}">
                    <a16:creationId xmlns:a16="http://schemas.microsoft.com/office/drawing/2014/main" id="{F6E5FA73-FFAF-5680-B321-0BE465429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3555" y="4454525"/>
                <a:ext cx="341313" cy="395288"/>
              </a:xfrm>
              <a:custGeom>
                <a:avLst/>
                <a:gdLst>
                  <a:gd name="T0" fmla="*/ 48 w 251"/>
                  <a:gd name="T1" fmla="*/ 271 h 291"/>
                  <a:gd name="T2" fmla="*/ 52 w 251"/>
                  <a:gd name="T3" fmla="*/ 269 h 291"/>
                  <a:gd name="T4" fmla="*/ 53 w 251"/>
                  <a:gd name="T5" fmla="*/ 268 h 291"/>
                  <a:gd name="T6" fmla="*/ 58 w 251"/>
                  <a:gd name="T7" fmla="*/ 265 h 291"/>
                  <a:gd name="T8" fmla="*/ 59 w 251"/>
                  <a:gd name="T9" fmla="*/ 264 h 291"/>
                  <a:gd name="T10" fmla="*/ 65 w 251"/>
                  <a:gd name="T11" fmla="*/ 261 h 291"/>
                  <a:gd name="T12" fmla="*/ 65 w 251"/>
                  <a:gd name="T13" fmla="*/ 261 h 291"/>
                  <a:gd name="T14" fmla="*/ 91 w 251"/>
                  <a:gd name="T15" fmla="*/ 249 h 291"/>
                  <a:gd name="T16" fmla="*/ 89 w 251"/>
                  <a:gd name="T17" fmla="*/ 241 h 291"/>
                  <a:gd name="T18" fmla="*/ 80 w 251"/>
                  <a:gd name="T19" fmla="*/ 208 h 291"/>
                  <a:gd name="T20" fmla="*/ 124 w 251"/>
                  <a:gd name="T21" fmla="*/ 212 h 291"/>
                  <a:gd name="T22" fmla="*/ 161 w 251"/>
                  <a:gd name="T23" fmla="*/ 187 h 291"/>
                  <a:gd name="T24" fmla="*/ 170 w 251"/>
                  <a:gd name="T25" fmla="*/ 220 h 291"/>
                  <a:gd name="T26" fmla="*/ 171 w 251"/>
                  <a:gd name="T27" fmla="*/ 228 h 291"/>
                  <a:gd name="T28" fmla="*/ 200 w 251"/>
                  <a:gd name="T29" fmla="*/ 226 h 291"/>
                  <a:gd name="T30" fmla="*/ 200 w 251"/>
                  <a:gd name="T31" fmla="*/ 226 h 291"/>
                  <a:gd name="T32" fmla="*/ 207 w 251"/>
                  <a:gd name="T33" fmla="*/ 226 h 291"/>
                  <a:gd name="T34" fmla="*/ 207 w 251"/>
                  <a:gd name="T35" fmla="*/ 226 h 291"/>
                  <a:gd name="T36" fmla="*/ 213 w 251"/>
                  <a:gd name="T37" fmla="*/ 226 h 291"/>
                  <a:gd name="T38" fmla="*/ 215 w 251"/>
                  <a:gd name="T39" fmla="*/ 226 h 291"/>
                  <a:gd name="T40" fmla="*/ 251 w 251"/>
                  <a:gd name="T41" fmla="*/ 232 h 291"/>
                  <a:gd name="T42" fmla="*/ 183 w 251"/>
                  <a:gd name="T43" fmla="*/ 72 h 291"/>
                  <a:gd name="T44" fmla="*/ 72 w 251"/>
                  <a:gd name="T45" fmla="*/ 10 h 291"/>
                  <a:gd name="T46" fmla="*/ 5 w 251"/>
                  <a:gd name="T47" fmla="*/ 118 h 291"/>
                  <a:gd name="T48" fmla="*/ 23 w 251"/>
                  <a:gd name="T49" fmla="*/ 291 h 291"/>
                  <a:gd name="T50" fmla="*/ 46 w 251"/>
                  <a:gd name="T51" fmla="*/ 272 h 291"/>
                  <a:gd name="T52" fmla="*/ 48 w 251"/>
                  <a:gd name="T53" fmla="*/ 27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51" h="291">
                    <a:moveTo>
                      <a:pt x="48" y="271"/>
                    </a:moveTo>
                    <a:cubicBezTo>
                      <a:pt x="49" y="270"/>
                      <a:pt x="50" y="270"/>
                      <a:pt x="52" y="269"/>
                    </a:cubicBezTo>
                    <a:cubicBezTo>
                      <a:pt x="52" y="268"/>
                      <a:pt x="53" y="268"/>
                      <a:pt x="53" y="268"/>
                    </a:cubicBezTo>
                    <a:cubicBezTo>
                      <a:pt x="55" y="267"/>
                      <a:pt x="56" y="266"/>
                      <a:pt x="58" y="265"/>
                    </a:cubicBezTo>
                    <a:cubicBezTo>
                      <a:pt x="58" y="265"/>
                      <a:pt x="59" y="265"/>
                      <a:pt x="59" y="264"/>
                    </a:cubicBezTo>
                    <a:cubicBezTo>
                      <a:pt x="61" y="263"/>
                      <a:pt x="63" y="262"/>
                      <a:pt x="65" y="261"/>
                    </a:cubicBezTo>
                    <a:cubicBezTo>
                      <a:pt x="65" y="261"/>
                      <a:pt x="65" y="261"/>
                      <a:pt x="65" y="261"/>
                    </a:cubicBezTo>
                    <a:cubicBezTo>
                      <a:pt x="73" y="257"/>
                      <a:pt x="82" y="253"/>
                      <a:pt x="91" y="249"/>
                    </a:cubicBezTo>
                    <a:cubicBezTo>
                      <a:pt x="90" y="247"/>
                      <a:pt x="89" y="244"/>
                      <a:pt x="89" y="241"/>
                    </a:cubicBezTo>
                    <a:cubicBezTo>
                      <a:pt x="80" y="208"/>
                      <a:pt x="80" y="208"/>
                      <a:pt x="80" y="208"/>
                    </a:cubicBezTo>
                    <a:cubicBezTo>
                      <a:pt x="93" y="214"/>
                      <a:pt x="109" y="216"/>
                      <a:pt x="124" y="212"/>
                    </a:cubicBezTo>
                    <a:cubicBezTo>
                      <a:pt x="140" y="208"/>
                      <a:pt x="152" y="199"/>
                      <a:pt x="161" y="187"/>
                    </a:cubicBezTo>
                    <a:cubicBezTo>
                      <a:pt x="170" y="220"/>
                      <a:pt x="170" y="220"/>
                      <a:pt x="170" y="220"/>
                    </a:cubicBezTo>
                    <a:cubicBezTo>
                      <a:pt x="170" y="223"/>
                      <a:pt x="171" y="226"/>
                      <a:pt x="171" y="228"/>
                    </a:cubicBezTo>
                    <a:cubicBezTo>
                      <a:pt x="181" y="227"/>
                      <a:pt x="191" y="226"/>
                      <a:pt x="200" y="226"/>
                    </a:cubicBezTo>
                    <a:cubicBezTo>
                      <a:pt x="200" y="226"/>
                      <a:pt x="200" y="226"/>
                      <a:pt x="200" y="226"/>
                    </a:cubicBezTo>
                    <a:cubicBezTo>
                      <a:pt x="202" y="226"/>
                      <a:pt x="204" y="226"/>
                      <a:pt x="207" y="226"/>
                    </a:cubicBezTo>
                    <a:cubicBezTo>
                      <a:pt x="207" y="226"/>
                      <a:pt x="207" y="226"/>
                      <a:pt x="207" y="226"/>
                    </a:cubicBezTo>
                    <a:cubicBezTo>
                      <a:pt x="209" y="226"/>
                      <a:pt x="211" y="226"/>
                      <a:pt x="213" y="226"/>
                    </a:cubicBezTo>
                    <a:cubicBezTo>
                      <a:pt x="214" y="226"/>
                      <a:pt x="214" y="226"/>
                      <a:pt x="215" y="226"/>
                    </a:cubicBezTo>
                    <a:cubicBezTo>
                      <a:pt x="228" y="227"/>
                      <a:pt x="241" y="229"/>
                      <a:pt x="251" y="232"/>
                    </a:cubicBezTo>
                    <a:cubicBezTo>
                      <a:pt x="229" y="179"/>
                      <a:pt x="206" y="125"/>
                      <a:pt x="183" y="72"/>
                    </a:cubicBezTo>
                    <a:cubicBezTo>
                      <a:pt x="160" y="22"/>
                      <a:pt x="112" y="0"/>
                      <a:pt x="72" y="10"/>
                    </a:cubicBezTo>
                    <a:cubicBezTo>
                      <a:pt x="32" y="21"/>
                      <a:pt x="0" y="63"/>
                      <a:pt x="5" y="118"/>
                    </a:cubicBezTo>
                    <a:cubicBezTo>
                      <a:pt x="11" y="176"/>
                      <a:pt x="17" y="234"/>
                      <a:pt x="23" y="291"/>
                    </a:cubicBezTo>
                    <a:cubicBezTo>
                      <a:pt x="29" y="285"/>
                      <a:pt x="37" y="278"/>
                      <a:pt x="46" y="272"/>
                    </a:cubicBezTo>
                    <a:cubicBezTo>
                      <a:pt x="47" y="272"/>
                      <a:pt x="47" y="272"/>
                      <a:pt x="48" y="2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315">
                <a:extLst>
                  <a:ext uri="{FF2B5EF4-FFF2-40B4-BE49-F238E27FC236}">
                    <a16:creationId xmlns:a16="http://schemas.microsoft.com/office/drawing/2014/main" id="{0B4ABAA1-54EF-6EE4-E5E7-A0ECFDBD27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89588" y="4460875"/>
                <a:ext cx="354013" cy="400050"/>
              </a:xfrm>
              <a:custGeom>
                <a:avLst/>
                <a:gdLst>
                  <a:gd name="T0" fmla="*/ 25 w 260"/>
                  <a:gd name="T1" fmla="*/ 293 h 293"/>
                  <a:gd name="T2" fmla="*/ 4 w 260"/>
                  <a:gd name="T3" fmla="*/ 116 h 293"/>
                  <a:gd name="T4" fmla="*/ 96 w 260"/>
                  <a:gd name="T5" fmla="*/ 0 h 293"/>
                  <a:gd name="T6" fmla="*/ 260 w 260"/>
                  <a:gd name="T7" fmla="*/ 227 h 293"/>
                  <a:gd name="T8" fmla="*/ 254 w 260"/>
                  <a:gd name="T9" fmla="*/ 234 h 293"/>
                  <a:gd name="T10" fmla="*/ 217 w 260"/>
                  <a:gd name="T11" fmla="*/ 223 h 293"/>
                  <a:gd name="T12" fmla="*/ 211 w 260"/>
                  <a:gd name="T13" fmla="*/ 228 h 293"/>
                  <a:gd name="T14" fmla="*/ 204 w 260"/>
                  <a:gd name="T15" fmla="*/ 228 h 293"/>
                  <a:gd name="T16" fmla="*/ 176 w 260"/>
                  <a:gd name="T17" fmla="*/ 230 h 293"/>
                  <a:gd name="T18" fmla="*/ 170 w 260"/>
                  <a:gd name="T19" fmla="*/ 226 h 293"/>
                  <a:gd name="T20" fmla="*/ 163 w 260"/>
                  <a:gd name="T21" fmla="*/ 194 h 293"/>
                  <a:gd name="T22" fmla="*/ 91 w 260"/>
                  <a:gd name="T23" fmla="*/ 213 h 293"/>
                  <a:gd name="T24" fmla="*/ 99 w 260"/>
                  <a:gd name="T25" fmla="*/ 244 h 293"/>
                  <a:gd name="T26" fmla="*/ 97 w 260"/>
                  <a:gd name="T27" fmla="*/ 250 h 293"/>
                  <a:gd name="T28" fmla="*/ 65 w 260"/>
                  <a:gd name="T29" fmla="*/ 265 h 293"/>
                  <a:gd name="T30" fmla="*/ 60 w 260"/>
                  <a:gd name="T31" fmla="*/ 269 h 293"/>
                  <a:gd name="T32" fmla="*/ 54 w 260"/>
                  <a:gd name="T33" fmla="*/ 272 h 293"/>
                  <a:gd name="T34" fmla="*/ 30 w 260"/>
                  <a:gd name="T35" fmla="*/ 292 h 293"/>
                  <a:gd name="T36" fmla="*/ 96 w 260"/>
                  <a:gd name="T37" fmla="*/ 9 h 293"/>
                  <a:gd name="T38" fmla="*/ 13 w 260"/>
                  <a:gd name="T39" fmla="*/ 115 h 293"/>
                  <a:gd name="T40" fmla="*/ 48 w 260"/>
                  <a:gd name="T41" fmla="*/ 266 h 293"/>
                  <a:gd name="T42" fmla="*/ 53 w 260"/>
                  <a:gd name="T43" fmla="*/ 262 h 293"/>
                  <a:gd name="T44" fmla="*/ 60 w 260"/>
                  <a:gd name="T45" fmla="*/ 258 h 293"/>
                  <a:gd name="T46" fmla="*/ 66 w 260"/>
                  <a:gd name="T47" fmla="*/ 254 h 293"/>
                  <a:gd name="T48" fmla="*/ 88 w 260"/>
                  <a:gd name="T49" fmla="*/ 240 h 293"/>
                  <a:gd name="T50" fmla="*/ 81 w 260"/>
                  <a:gd name="T51" fmla="*/ 202 h 293"/>
                  <a:gd name="T52" fmla="*/ 127 w 260"/>
                  <a:gd name="T53" fmla="*/ 205 h 293"/>
                  <a:gd name="T54" fmla="*/ 166 w 260"/>
                  <a:gd name="T55" fmla="*/ 180 h 293"/>
                  <a:gd name="T56" fmla="*/ 178 w 260"/>
                  <a:gd name="T57" fmla="*/ 216 h 293"/>
                  <a:gd name="T58" fmla="*/ 204 w 260"/>
                  <a:gd name="T59" fmla="*/ 219 h 293"/>
                  <a:gd name="T60" fmla="*/ 211 w 260"/>
                  <a:gd name="T61" fmla="*/ 219 h 293"/>
                  <a:gd name="T62" fmla="*/ 217 w 260"/>
                  <a:gd name="T63" fmla="*/ 219 h 293"/>
                  <a:gd name="T64" fmla="*/ 248 w 260"/>
                  <a:gd name="T65" fmla="*/ 222 h 293"/>
                  <a:gd name="T66" fmla="*/ 96 w 260"/>
                  <a:gd name="T67" fmla="*/ 9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60" h="293">
                    <a:moveTo>
                      <a:pt x="27" y="293"/>
                    </a:moveTo>
                    <a:cubicBezTo>
                      <a:pt x="26" y="293"/>
                      <a:pt x="26" y="293"/>
                      <a:pt x="25" y="293"/>
                    </a:cubicBezTo>
                    <a:cubicBezTo>
                      <a:pt x="24" y="292"/>
                      <a:pt x="22" y="291"/>
                      <a:pt x="22" y="289"/>
                    </a:cubicBezTo>
                    <a:cubicBezTo>
                      <a:pt x="4" y="116"/>
                      <a:pt x="4" y="116"/>
                      <a:pt x="4" y="116"/>
                    </a:cubicBezTo>
                    <a:cubicBezTo>
                      <a:pt x="0" y="62"/>
                      <a:pt x="30" y="15"/>
                      <a:pt x="75" y="3"/>
                    </a:cubicBezTo>
                    <a:cubicBezTo>
                      <a:pt x="82" y="1"/>
                      <a:pt x="89" y="0"/>
                      <a:pt x="96" y="0"/>
                    </a:cubicBezTo>
                    <a:cubicBezTo>
                      <a:pt x="135" y="0"/>
                      <a:pt x="173" y="27"/>
                      <a:pt x="191" y="67"/>
                    </a:cubicBezTo>
                    <a:cubicBezTo>
                      <a:pt x="260" y="227"/>
                      <a:pt x="260" y="227"/>
                      <a:pt x="260" y="227"/>
                    </a:cubicBezTo>
                    <a:cubicBezTo>
                      <a:pt x="260" y="229"/>
                      <a:pt x="260" y="231"/>
                      <a:pt x="259" y="232"/>
                    </a:cubicBezTo>
                    <a:cubicBezTo>
                      <a:pt x="258" y="233"/>
                      <a:pt x="256" y="234"/>
                      <a:pt x="254" y="234"/>
                    </a:cubicBezTo>
                    <a:cubicBezTo>
                      <a:pt x="244" y="230"/>
                      <a:pt x="232" y="229"/>
                      <a:pt x="218" y="228"/>
                    </a:cubicBezTo>
                    <a:cubicBezTo>
                      <a:pt x="217" y="223"/>
                      <a:pt x="217" y="223"/>
                      <a:pt x="217" y="223"/>
                    </a:cubicBezTo>
                    <a:cubicBezTo>
                      <a:pt x="217" y="228"/>
                      <a:pt x="217" y="228"/>
                      <a:pt x="217" y="228"/>
                    </a:cubicBezTo>
                    <a:cubicBezTo>
                      <a:pt x="215" y="228"/>
                      <a:pt x="213" y="228"/>
                      <a:pt x="211" y="228"/>
                    </a:cubicBezTo>
                    <a:cubicBezTo>
                      <a:pt x="209" y="228"/>
                      <a:pt x="209" y="228"/>
                      <a:pt x="209" y="228"/>
                    </a:cubicBezTo>
                    <a:cubicBezTo>
                      <a:pt x="204" y="228"/>
                      <a:pt x="204" y="228"/>
                      <a:pt x="204" y="228"/>
                    </a:cubicBezTo>
                    <a:cubicBezTo>
                      <a:pt x="204" y="228"/>
                      <a:pt x="203" y="228"/>
                      <a:pt x="203" y="228"/>
                    </a:cubicBezTo>
                    <a:cubicBezTo>
                      <a:pt x="194" y="228"/>
                      <a:pt x="185" y="229"/>
                      <a:pt x="176" y="230"/>
                    </a:cubicBezTo>
                    <a:cubicBezTo>
                      <a:pt x="174" y="230"/>
                      <a:pt x="173" y="230"/>
                      <a:pt x="172" y="229"/>
                    </a:cubicBezTo>
                    <a:cubicBezTo>
                      <a:pt x="171" y="228"/>
                      <a:pt x="171" y="227"/>
                      <a:pt x="170" y="226"/>
                    </a:cubicBezTo>
                    <a:cubicBezTo>
                      <a:pt x="170" y="223"/>
                      <a:pt x="170" y="221"/>
                      <a:pt x="169" y="219"/>
                    </a:cubicBezTo>
                    <a:cubicBezTo>
                      <a:pt x="163" y="194"/>
                      <a:pt x="163" y="194"/>
                      <a:pt x="163" y="194"/>
                    </a:cubicBezTo>
                    <a:cubicBezTo>
                      <a:pt x="154" y="203"/>
                      <a:pt x="142" y="210"/>
                      <a:pt x="129" y="214"/>
                    </a:cubicBezTo>
                    <a:cubicBezTo>
                      <a:pt x="117" y="217"/>
                      <a:pt x="103" y="216"/>
                      <a:pt x="91" y="213"/>
                    </a:cubicBezTo>
                    <a:cubicBezTo>
                      <a:pt x="97" y="237"/>
                      <a:pt x="97" y="237"/>
                      <a:pt x="97" y="237"/>
                    </a:cubicBezTo>
                    <a:cubicBezTo>
                      <a:pt x="98" y="239"/>
                      <a:pt x="98" y="242"/>
                      <a:pt x="99" y="244"/>
                    </a:cubicBezTo>
                    <a:cubicBezTo>
                      <a:pt x="100" y="245"/>
                      <a:pt x="100" y="247"/>
                      <a:pt x="99" y="248"/>
                    </a:cubicBezTo>
                    <a:cubicBezTo>
                      <a:pt x="99" y="249"/>
                      <a:pt x="98" y="250"/>
                      <a:pt x="97" y="250"/>
                    </a:cubicBezTo>
                    <a:cubicBezTo>
                      <a:pt x="88" y="254"/>
                      <a:pt x="79" y="258"/>
                      <a:pt x="71" y="262"/>
                    </a:cubicBezTo>
                    <a:cubicBezTo>
                      <a:pt x="69" y="263"/>
                      <a:pt x="67" y="264"/>
                      <a:pt x="65" y="265"/>
                    </a:cubicBezTo>
                    <a:cubicBezTo>
                      <a:pt x="65" y="266"/>
                      <a:pt x="65" y="266"/>
                      <a:pt x="65" y="266"/>
                    </a:cubicBezTo>
                    <a:cubicBezTo>
                      <a:pt x="63" y="267"/>
                      <a:pt x="61" y="268"/>
                      <a:pt x="60" y="269"/>
                    </a:cubicBezTo>
                    <a:cubicBezTo>
                      <a:pt x="59" y="269"/>
                      <a:pt x="59" y="269"/>
                      <a:pt x="59" y="269"/>
                    </a:cubicBezTo>
                    <a:cubicBezTo>
                      <a:pt x="57" y="270"/>
                      <a:pt x="56" y="271"/>
                      <a:pt x="54" y="272"/>
                    </a:cubicBezTo>
                    <a:cubicBezTo>
                      <a:pt x="53" y="273"/>
                      <a:pt x="53" y="273"/>
                      <a:pt x="53" y="273"/>
                    </a:cubicBezTo>
                    <a:cubicBezTo>
                      <a:pt x="44" y="279"/>
                      <a:pt x="36" y="285"/>
                      <a:pt x="30" y="292"/>
                    </a:cubicBezTo>
                    <a:cubicBezTo>
                      <a:pt x="29" y="292"/>
                      <a:pt x="28" y="293"/>
                      <a:pt x="27" y="293"/>
                    </a:cubicBezTo>
                    <a:close/>
                    <a:moveTo>
                      <a:pt x="96" y="9"/>
                    </a:moveTo>
                    <a:cubicBezTo>
                      <a:pt x="89" y="9"/>
                      <a:pt x="83" y="10"/>
                      <a:pt x="77" y="12"/>
                    </a:cubicBezTo>
                    <a:cubicBezTo>
                      <a:pt x="42" y="21"/>
                      <a:pt x="9" y="59"/>
                      <a:pt x="13" y="115"/>
                    </a:cubicBezTo>
                    <a:cubicBezTo>
                      <a:pt x="30" y="279"/>
                      <a:pt x="30" y="279"/>
                      <a:pt x="30" y="279"/>
                    </a:cubicBezTo>
                    <a:cubicBezTo>
                      <a:pt x="35" y="274"/>
                      <a:pt x="41" y="270"/>
                      <a:pt x="48" y="266"/>
                    </a:cubicBezTo>
                    <a:cubicBezTo>
                      <a:pt x="48" y="265"/>
                      <a:pt x="49" y="265"/>
                      <a:pt x="49" y="264"/>
                    </a:cubicBezTo>
                    <a:cubicBezTo>
                      <a:pt x="51" y="264"/>
                      <a:pt x="52" y="263"/>
                      <a:pt x="53" y="262"/>
                    </a:cubicBezTo>
                    <a:cubicBezTo>
                      <a:pt x="55" y="261"/>
                      <a:pt x="55" y="261"/>
                      <a:pt x="55" y="261"/>
                    </a:cubicBezTo>
                    <a:cubicBezTo>
                      <a:pt x="56" y="260"/>
                      <a:pt x="58" y="259"/>
                      <a:pt x="60" y="258"/>
                    </a:cubicBezTo>
                    <a:cubicBezTo>
                      <a:pt x="61" y="257"/>
                      <a:pt x="61" y="257"/>
                      <a:pt x="61" y="257"/>
                    </a:cubicBezTo>
                    <a:cubicBezTo>
                      <a:pt x="63" y="256"/>
                      <a:pt x="65" y="255"/>
                      <a:pt x="66" y="254"/>
                    </a:cubicBezTo>
                    <a:cubicBezTo>
                      <a:pt x="74" y="250"/>
                      <a:pt x="82" y="247"/>
                      <a:pt x="89" y="243"/>
                    </a:cubicBezTo>
                    <a:cubicBezTo>
                      <a:pt x="89" y="242"/>
                      <a:pt x="88" y="241"/>
                      <a:pt x="88" y="240"/>
                    </a:cubicBezTo>
                    <a:cubicBezTo>
                      <a:pt x="80" y="206"/>
                      <a:pt x="80" y="206"/>
                      <a:pt x="80" y="206"/>
                    </a:cubicBezTo>
                    <a:cubicBezTo>
                      <a:pt x="79" y="205"/>
                      <a:pt x="80" y="203"/>
                      <a:pt x="81" y="202"/>
                    </a:cubicBezTo>
                    <a:cubicBezTo>
                      <a:pt x="82" y="201"/>
                      <a:pt x="84" y="200"/>
                      <a:pt x="86" y="201"/>
                    </a:cubicBezTo>
                    <a:cubicBezTo>
                      <a:pt x="99" y="207"/>
                      <a:pt x="113" y="208"/>
                      <a:pt x="127" y="205"/>
                    </a:cubicBezTo>
                    <a:cubicBezTo>
                      <a:pt x="141" y="201"/>
                      <a:pt x="153" y="193"/>
                      <a:pt x="161" y="182"/>
                    </a:cubicBezTo>
                    <a:cubicBezTo>
                      <a:pt x="162" y="180"/>
                      <a:pt x="164" y="179"/>
                      <a:pt x="166" y="180"/>
                    </a:cubicBezTo>
                    <a:cubicBezTo>
                      <a:pt x="168" y="180"/>
                      <a:pt x="169" y="181"/>
                      <a:pt x="169" y="183"/>
                    </a:cubicBezTo>
                    <a:cubicBezTo>
                      <a:pt x="178" y="216"/>
                      <a:pt x="178" y="216"/>
                      <a:pt x="178" y="216"/>
                    </a:cubicBezTo>
                    <a:cubicBezTo>
                      <a:pt x="178" y="218"/>
                      <a:pt x="179" y="219"/>
                      <a:pt x="179" y="220"/>
                    </a:cubicBezTo>
                    <a:cubicBezTo>
                      <a:pt x="187" y="219"/>
                      <a:pt x="195" y="219"/>
                      <a:pt x="204" y="219"/>
                    </a:cubicBezTo>
                    <a:cubicBezTo>
                      <a:pt x="209" y="219"/>
                      <a:pt x="209" y="219"/>
                      <a:pt x="209" y="219"/>
                    </a:cubicBezTo>
                    <a:cubicBezTo>
                      <a:pt x="211" y="219"/>
                      <a:pt x="211" y="219"/>
                      <a:pt x="211" y="219"/>
                    </a:cubicBezTo>
                    <a:cubicBezTo>
                      <a:pt x="211" y="219"/>
                      <a:pt x="211" y="219"/>
                      <a:pt x="211" y="219"/>
                    </a:cubicBezTo>
                    <a:cubicBezTo>
                      <a:pt x="214" y="219"/>
                      <a:pt x="216" y="219"/>
                      <a:pt x="217" y="219"/>
                    </a:cubicBezTo>
                    <a:cubicBezTo>
                      <a:pt x="218" y="219"/>
                      <a:pt x="218" y="219"/>
                      <a:pt x="218" y="219"/>
                    </a:cubicBezTo>
                    <a:cubicBezTo>
                      <a:pt x="229" y="219"/>
                      <a:pt x="239" y="221"/>
                      <a:pt x="248" y="222"/>
                    </a:cubicBezTo>
                    <a:cubicBezTo>
                      <a:pt x="183" y="71"/>
                      <a:pt x="183" y="71"/>
                      <a:pt x="183" y="71"/>
                    </a:cubicBezTo>
                    <a:cubicBezTo>
                      <a:pt x="166" y="34"/>
                      <a:pt x="132" y="9"/>
                      <a:pt x="96" y="9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316">
                <a:extLst>
                  <a:ext uri="{FF2B5EF4-FFF2-40B4-BE49-F238E27FC236}">
                    <a16:creationId xmlns:a16="http://schemas.microsoft.com/office/drawing/2014/main" id="{B7B9F265-4FDD-C6A9-7864-24B7CCB6AD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4550" y="4030663"/>
                <a:ext cx="274638" cy="266700"/>
              </a:xfrm>
              <a:custGeom>
                <a:avLst/>
                <a:gdLst>
                  <a:gd name="T0" fmla="*/ 101 w 202"/>
                  <a:gd name="T1" fmla="*/ 196 h 196"/>
                  <a:gd name="T2" fmla="*/ 7 w 202"/>
                  <a:gd name="T3" fmla="*/ 122 h 196"/>
                  <a:gd name="T4" fmla="*/ 17 w 202"/>
                  <a:gd name="T5" fmla="*/ 48 h 196"/>
                  <a:gd name="T6" fmla="*/ 77 w 202"/>
                  <a:gd name="T7" fmla="*/ 3 h 196"/>
                  <a:gd name="T8" fmla="*/ 101 w 202"/>
                  <a:gd name="T9" fmla="*/ 0 h 196"/>
                  <a:gd name="T10" fmla="*/ 196 w 202"/>
                  <a:gd name="T11" fmla="*/ 73 h 196"/>
                  <a:gd name="T12" fmla="*/ 186 w 202"/>
                  <a:gd name="T13" fmla="*/ 147 h 196"/>
                  <a:gd name="T14" fmla="*/ 126 w 202"/>
                  <a:gd name="T15" fmla="*/ 192 h 196"/>
                  <a:gd name="T16" fmla="*/ 101 w 202"/>
                  <a:gd name="T17" fmla="*/ 196 h 196"/>
                  <a:gd name="T18" fmla="*/ 101 w 202"/>
                  <a:gd name="T19" fmla="*/ 9 h 196"/>
                  <a:gd name="T20" fmla="*/ 79 w 202"/>
                  <a:gd name="T21" fmla="*/ 12 h 196"/>
                  <a:gd name="T22" fmla="*/ 25 w 202"/>
                  <a:gd name="T23" fmla="*/ 53 h 196"/>
                  <a:gd name="T24" fmla="*/ 16 w 202"/>
                  <a:gd name="T25" fmla="*/ 120 h 196"/>
                  <a:gd name="T26" fmla="*/ 101 w 202"/>
                  <a:gd name="T27" fmla="*/ 186 h 196"/>
                  <a:gd name="T28" fmla="*/ 124 w 202"/>
                  <a:gd name="T29" fmla="*/ 184 h 196"/>
                  <a:gd name="T30" fmla="*/ 178 w 202"/>
                  <a:gd name="T31" fmla="*/ 143 h 196"/>
                  <a:gd name="T32" fmla="*/ 187 w 202"/>
                  <a:gd name="T33" fmla="*/ 76 h 196"/>
                  <a:gd name="T34" fmla="*/ 101 w 202"/>
                  <a:gd name="T35" fmla="*/ 9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2" h="196">
                    <a:moveTo>
                      <a:pt x="101" y="196"/>
                    </a:moveTo>
                    <a:cubicBezTo>
                      <a:pt x="57" y="196"/>
                      <a:pt x="18" y="165"/>
                      <a:pt x="7" y="122"/>
                    </a:cubicBezTo>
                    <a:cubicBezTo>
                      <a:pt x="0" y="97"/>
                      <a:pt x="4" y="71"/>
                      <a:pt x="17" y="48"/>
                    </a:cubicBezTo>
                    <a:cubicBezTo>
                      <a:pt x="30" y="26"/>
                      <a:pt x="52" y="10"/>
                      <a:pt x="77" y="3"/>
                    </a:cubicBezTo>
                    <a:cubicBezTo>
                      <a:pt x="85" y="1"/>
                      <a:pt x="93" y="0"/>
                      <a:pt x="101" y="0"/>
                    </a:cubicBezTo>
                    <a:cubicBezTo>
                      <a:pt x="146" y="0"/>
                      <a:pt x="185" y="30"/>
                      <a:pt x="196" y="73"/>
                    </a:cubicBezTo>
                    <a:cubicBezTo>
                      <a:pt x="202" y="99"/>
                      <a:pt x="199" y="125"/>
                      <a:pt x="186" y="147"/>
                    </a:cubicBezTo>
                    <a:cubicBezTo>
                      <a:pt x="172" y="170"/>
                      <a:pt x="151" y="186"/>
                      <a:pt x="126" y="192"/>
                    </a:cubicBezTo>
                    <a:cubicBezTo>
                      <a:pt x="118" y="195"/>
                      <a:pt x="110" y="196"/>
                      <a:pt x="101" y="196"/>
                    </a:cubicBezTo>
                    <a:close/>
                    <a:moveTo>
                      <a:pt x="101" y="9"/>
                    </a:moveTo>
                    <a:cubicBezTo>
                      <a:pt x="94" y="9"/>
                      <a:pt x="86" y="10"/>
                      <a:pt x="79" y="12"/>
                    </a:cubicBezTo>
                    <a:cubicBezTo>
                      <a:pt x="56" y="18"/>
                      <a:pt x="37" y="33"/>
                      <a:pt x="25" y="53"/>
                    </a:cubicBezTo>
                    <a:cubicBezTo>
                      <a:pt x="13" y="73"/>
                      <a:pt x="10" y="97"/>
                      <a:pt x="16" y="120"/>
                    </a:cubicBezTo>
                    <a:cubicBezTo>
                      <a:pt x="26" y="159"/>
                      <a:pt x="61" y="186"/>
                      <a:pt x="101" y="186"/>
                    </a:cubicBezTo>
                    <a:cubicBezTo>
                      <a:pt x="109" y="186"/>
                      <a:pt x="116" y="185"/>
                      <a:pt x="124" y="184"/>
                    </a:cubicBezTo>
                    <a:cubicBezTo>
                      <a:pt x="146" y="178"/>
                      <a:pt x="166" y="163"/>
                      <a:pt x="178" y="143"/>
                    </a:cubicBezTo>
                    <a:cubicBezTo>
                      <a:pt x="190" y="122"/>
                      <a:pt x="193" y="99"/>
                      <a:pt x="187" y="76"/>
                    </a:cubicBezTo>
                    <a:cubicBezTo>
                      <a:pt x="177" y="37"/>
                      <a:pt x="142" y="9"/>
                      <a:pt x="101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317">
                <a:extLst>
                  <a:ext uri="{FF2B5EF4-FFF2-40B4-BE49-F238E27FC236}">
                    <a16:creationId xmlns:a16="http://schemas.microsoft.com/office/drawing/2014/main" id="{9164C95E-0156-9C2E-9937-EDB0444CBF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0750" y="4098925"/>
                <a:ext cx="68263" cy="65088"/>
              </a:xfrm>
              <a:custGeom>
                <a:avLst/>
                <a:gdLst>
                  <a:gd name="T0" fmla="*/ 4 w 49"/>
                  <a:gd name="T1" fmla="*/ 48 h 48"/>
                  <a:gd name="T2" fmla="*/ 0 w 49"/>
                  <a:gd name="T3" fmla="*/ 48 h 48"/>
                  <a:gd name="T4" fmla="*/ 1 w 49"/>
                  <a:gd name="T5" fmla="*/ 39 h 48"/>
                  <a:gd name="T6" fmla="*/ 13 w 49"/>
                  <a:gd name="T7" fmla="*/ 38 h 48"/>
                  <a:gd name="T8" fmla="*/ 40 w 49"/>
                  <a:gd name="T9" fmla="*/ 8 h 48"/>
                  <a:gd name="T10" fmla="*/ 40 w 49"/>
                  <a:gd name="T11" fmla="*/ 1 h 48"/>
                  <a:gd name="T12" fmla="*/ 49 w 49"/>
                  <a:gd name="T13" fmla="*/ 0 h 48"/>
                  <a:gd name="T14" fmla="*/ 49 w 49"/>
                  <a:gd name="T15" fmla="*/ 9 h 48"/>
                  <a:gd name="T16" fmla="*/ 16 w 49"/>
                  <a:gd name="T17" fmla="*/ 47 h 48"/>
                  <a:gd name="T18" fmla="*/ 4 w 49"/>
                  <a:gd name="T19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8">
                    <a:moveTo>
                      <a:pt x="4" y="48"/>
                    </a:moveTo>
                    <a:cubicBezTo>
                      <a:pt x="3" y="48"/>
                      <a:pt x="1" y="48"/>
                      <a:pt x="0" y="48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5" y="39"/>
                      <a:pt x="9" y="39"/>
                      <a:pt x="13" y="38"/>
                    </a:cubicBezTo>
                    <a:cubicBezTo>
                      <a:pt x="27" y="34"/>
                      <a:pt x="38" y="22"/>
                      <a:pt x="40" y="8"/>
                    </a:cubicBezTo>
                    <a:cubicBezTo>
                      <a:pt x="40" y="6"/>
                      <a:pt x="40" y="3"/>
                      <a:pt x="40" y="1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3"/>
                      <a:pt x="49" y="6"/>
                      <a:pt x="49" y="9"/>
                    </a:cubicBezTo>
                    <a:cubicBezTo>
                      <a:pt x="47" y="27"/>
                      <a:pt x="33" y="42"/>
                      <a:pt x="16" y="47"/>
                    </a:cubicBezTo>
                    <a:cubicBezTo>
                      <a:pt x="12" y="48"/>
                      <a:pt x="8" y="48"/>
                      <a:pt x="4" y="48"/>
                    </a:cubicBezTo>
                    <a:close/>
                  </a:path>
                </a:pathLst>
              </a:custGeom>
              <a:solidFill>
                <a:srgbClr val="2D59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318">
                <a:extLst>
                  <a:ext uri="{FF2B5EF4-FFF2-40B4-BE49-F238E27FC236}">
                    <a16:creationId xmlns:a16="http://schemas.microsoft.com/office/drawing/2014/main" id="{D8E12F89-B684-7AC3-4C35-0B9093C9F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6313" y="4078288"/>
                <a:ext cx="66675" cy="71438"/>
              </a:xfrm>
              <a:custGeom>
                <a:avLst/>
                <a:gdLst>
                  <a:gd name="T0" fmla="*/ 44 w 49"/>
                  <a:gd name="T1" fmla="*/ 52 h 52"/>
                  <a:gd name="T2" fmla="*/ 44 w 49"/>
                  <a:gd name="T3" fmla="*/ 52 h 52"/>
                  <a:gd name="T4" fmla="*/ 0 w 49"/>
                  <a:gd name="T5" fmla="*/ 24 h 52"/>
                  <a:gd name="T6" fmla="*/ 8 w 49"/>
                  <a:gd name="T7" fmla="*/ 20 h 52"/>
                  <a:gd name="T8" fmla="*/ 38 w 49"/>
                  <a:gd name="T9" fmla="*/ 42 h 52"/>
                  <a:gd name="T10" fmla="*/ 36 w 49"/>
                  <a:gd name="T11" fmla="*/ 37 h 52"/>
                  <a:gd name="T12" fmla="*/ 3 w 49"/>
                  <a:gd name="T13" fmla="*/ 9 h 52"/>
                  <a:gd name="T14" fmla="*/ 4 w 49"/>
                  <a:gd name="T15" fmla="*/ 0 h 52"/>
                  <a:gd name="T16" fmla="*/ 45 w 49"/>
                  <a:gd name="T17" fmla="*/ 34 h 52"/>
                  <a:gd name="T18" fmla="*/ 48 w 49"/>
                  <a:gd name="T19" fmla="*/ 46 h 52"/>
                  <a:gd name="T20" fmla="*/ 47 w 49"/>
                  <a:gd name="T21" fmla="*/ 50 h 52"/>
                  <a:gd name="T22" fmla="*/ 44 w 49"/>
                  <a:gd name="T2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" h="52">
                    <a:moveTo>
                      <a:pt x="44" y="52"/>
                    </a:moveTo>
                    <a:cubicBezTo>
                      <a:pt x="44" y="52"/>
                      <a:pt x="44" y="52"/>
                      <a:pt x="44" y="52"/>
                    </a:cubicBezTo>
                    <a:cubicBezTo>
                      <a:pt x="26" y="50"/>
                      <a:pt x="9" y="40"/>
                      <a:pt x="0" y="24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5" y="31"/>
                      <a:pt x="25" y="39"/>
                      <a:pt x="38" y="42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2" y="21"/>
                      <a:pt x="19" y="10"/>
                      <a:pt x="3" y="9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4" y="1"/>
                      <a:pt x="40" y="15"/>
                      <a:pt x="45" y="34"/>
                    </a:cubicBezTo>
                    <a:cubicBezTo>
                      <a:pt x="48" y="46"/>
                      <a:pt x="48" y="46"/>
                      <a:pt x="48" y="46"/>
                    </a:cubicBezTo>
                    <a:cubicBezTo>
                      <a:pt x="49" y="48"/>
                      <a:pt x="48" y="49"/>
                      <a:pt x="47" y="50"/>
                    </a:cubicBezTo>
                    <a:cubicBezTo>
                      <a:pt x="47" y="51"/>
                      <a:pt x="45" y="52"/>
                      <a:pt x="44" y="52"/>
                    </a:cubicBezTo>
                    <a:close/>
                  </a:path>
                </a:pathLst>
              </a:custGeom>
              <a:solidFill>
                <a:srgbClr val="2D59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319">
                <a:extLst>
                  <a:ext uri="{FF2B5EF4-FFF2-40B4-BE49-F238E27FC236}">
                    <a16:creationId xmlns:a16="http://schemas.microsoft.com/office/drawing/2014/main" id="{F0248C35-5451-D2BF-B977-E2CAA83EA4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13450" y="4103688"/>
                <a:ext cx="101600" cy="112713"/>
              </a:xfrm>
              <a:custGeom>
                <a:avLst/>
                <a:gdLst>
                  <a:gd name="T0" fmla="*/ 37 w 74"/>
                  <a:gd name="T1" fmla="*/ 83 h 83"/>
                  <a:gd name="T2" fmla="*/ 37 w 74"/>
                  <a:gd name="T3" fmla="*/ 83 h 83"/>
                  <a:gd name="T4" fmla="*/ 5 w 74"/>
                  <a:gd name="T5" fmla="*/ 58 h 83"/>
                  <a:gd name="T6" fmla="*/ 1 w 74"/>
                  <a:gd name="T7" fmla="*/ 41 h 83"/>
                  <a:gd name="T8" fmla="*/ 4 w 74"/>
                  <a:gd name="T9" fmla="*/ 35 h 83"/>
                  <a:gd name="T10" fmla="*/ 5 w 74"/>
                  <a:gd name="T11" fmla="*/ 35 h 83"/>
                  <a:gd name="T12" fmla="*/ 31 w 74"/>
                  <a:gd name="T13" fmla="*/ 4 h 83"/>
                  <a:gd name="T14" fmla="*/ 34 w 74"/>
                  <a:gd name="T15" fmla="*/ 0 h 83"/>
                  <a:gd name="T16" fmla="*/ 39 w 74"/>
                  <a:gd name="T17" fmla="*/ 2 h 83"/>
                  <a:gd name="T18" fmla="*/ 62 w 74"/>
                  <a:gd name="T19" fmla="*/ 21 h 83"/>
                  <a:gd name="T20" fmla="*/ 64 w 74"/>
                  <a:gd name="T21" fmla="*/ 24 h 83"/>
                  <a:gd name="T22" fmla="*/ 69 w 74"/>
                  <a:gd name="T23" fmla="*/ 42 h 83"/>
                  <a:gd name="T24" fmla="*/ 45 w 74"/>
                  <a:gd name="T25" fmla="*/ 82 h 83"/>
                  <a:gd name="T26" fmla="*/ 37 w 74"/>
                  <a:gd name="T27" fmla="*/ 83 h 83"/>
                  <a:gd name="T28" fmla="*/ 11 w 74"/>
                  <a:gd name="T29" fmla="*/ 43 h 83"/>
                  <a:gd name="T30" fmla="*/ 14 w 74"/>
                  <a:gd name="T31" fmla="*/ 56 h 83"/>
                  <a:gd name="T32" fmla="*/ 37 w 74"/>
                  <a:gd name="T33" fmla="*/ 74 h 83"/>
                  <a:gd name="T34" fmla="*/ 37 w 74"/>
                  <a:gd name="T35" fmla="*/ 74 h 83"/>
                  <a:gd name="T36" fmla="*/ 43 w 74"/>
                  <a:gd name="T37" fmla="*/ 73 h 83"/>
                  <a:gd name="T38" fmla="*/ 58 w 74"/>
                  <a:gd name="T39" fmla="*/ 62 h 83"/>
                  <a:gd name="T40" fmla="*/ 60 w 74"/>
                  <a:gd name="T41" fmla="*/ 44 h 83"/>
                  <a:gd name="T42" fmla="*/ 56 w 74"/>
                  <a:gd name="T43" fmla="*/ 29 h 83"/>
                  <a:gd name="T44" fmla="*/ 38 w 74"/>
                  <a:gd name="T45" fmla="*/ 15 h 83"/>
                  <a:gd name="T46" fmla="*/ 11 w 74"/>
                  <a:gd name="T47" fmla="*/ 4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4" h="83">
                    <a:moveTo>
                      <a:pt x="37" y="83"/>
                    </a:moveTo>
                    <a:cubicBezTo>
                      <a:pt x="37" y="83"/>
                      <a:pt x="37" y="83"/>
                      <a:pt x="37" y="83"/>
                    </a:cubicBezTo>
                    <a:cubicBezTo>
                      <a:pt x="22" y="83"/>
                      <a:pt x="9" y="73"/>
                      <a:pt x="5" y="58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38"/>
                      <a:pt x="1" y="36"/>
                      <a:pt x="4" y="35"/>
                    </a:cubicBezTo>
                    <a:cubicBezTo>
                      <a:pt x="4" y="35"/>
                      <a:pt x="4" y="35"/>
                      <a:pt x="5" y="35"/>
                    </a:cubicBezTo>
                    <a:cubicBezTo>
                      <a:pt x="19" y="31"/>
                      <a:pt x="29" y="19"/>
                      <a:pt x="31" y="4"/>
                    </a:cubicBezTo>
                    <a:cubicBezTo>
                      <a:pt x="31" y="2"/>
                      <a:pt x="32" y="0"/>
                      <a:pt x="34" y="0"/>
                    </a:cubicBezTo>
                    <a:cubicBezTo>
                      <a:pt x="36" y="0"/>
                      <a:pt x="38" y="0"/>
                      <a:pt x="39" y="2"/>
                    </a:cubicBezTo>
                    <a:cubicBezTo>
                      <a:pt x="44" y="11"/>
                      <a:pt x="52" y="17"/>
                      <a:pt x="62" y="21"/>
                    </a:cubicBezTo>
                    <a:cubicBezTo>
                      <a:pt x="63" y="22"/>
                      <a:pt x="64" y="23"/>
                      <a:pt x="64" y="24"/>
                    </a:cubicBezTo>
                    <a:cubicBezTo>
                      <a:pt x="69" y="42"/>
                      <a:pt x="69" y="42"/>
                      <a:pt x="69" y="42"/>
                    </a:cubicBezTo>
                    <a:cubicBezTo>
                      <a:pt x="74" y="60"/>
                      <a:pt x="63" y="78"/>
                      <a:pt x="45" y="82"/>
                    </a:cubicBezTo>
                    <a:cubicBezTo>
                      <a:pt x="43" y="83"/>
                      <a:pt x="40" y="83"/>
                      <a:pt x="37" y="83"/>
                    </a:cubicBezTo>
                    <a:close/>
                    <a:moveTo>
                      <a:pt x="11" y="43"/>
                    </a:moveTo>
                    <a:cubicBezTo>
                      <a:pt x="14" y="56"/>
                      <a:pt x="14" y="56"/>
                      <a:pt x="14" y="56"/>
                    </a:cubicBezTo>
                    <a:cubicBezTo>
                      <a:pt x="17" y="67"/>
                      <a:pt x="26" y="74"/>
                      <a:pt x="37" y="74"/>
                    </a:cubicBezTo>
                    <a:cubicBezTo>
                      <a:pt x="37" y="74"/>
                      <a:pt x="37" y="74"/>
                      <a:pt x="37" y="74"/>
                    </a:cubicBezTo>
                    <a:cubicBezTo>
                      <a:pt x="39" y="74"/>
                      <a:pt x="41" y="74"/>
                      <a:pt x="43" y="73"/>
                    </a:cubicBezTo>
                    <a:cubicBezTo>
                      <a:pt x="49" y="72"/>
                      <a:pt x="54" y="68"/>
                      <a:pt x="58" y="62"/>
                    </a:cubicBezTo>
                    <a:cubicBezTo>
                      <a:pt x="61" y="57"/>
                      <a:pt x="62" y="50"/>
                      <a:pt x="60" y="44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49" y="26"/>
                      <a:pt x="43" y="21"/>
                      <a:pt x="38" y="15"/>
                    </a:cubicBezTo>
                    <a:cubicBezTo>
                      <a:pt x="33" y="28"/>
                      <a:pt x="23" y="38"/>
                      <a:pt x="11" y="4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320">
                <a:extLst>
                  <a:ext uri="{FF2B5EF4-FFF2-40B4-BE49-F238E27FC236}">
                    <a16:creationId xmlns:a16="http://schemas.microsoft.com/office/drawing/2014/main" id="{37129D09-333B-C269-51A4-96F53AB9E1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40438" y="4187825"/>
                <a:ext cx="69850" cy="65088"/>
              </a:xfrm>
              <a:custGeom>
                <a:avLst/>
                <a:gdLst>
                  <a:gd name="T0" fmla="*/ 31 w 51"/>
                  <a:gd name="T1" fmla="*/ 48 h 48"/>
                  <a:gd name="T2" fmla="*/ 30 w 51"/>
                  <a:gd name="T3" fmla="*/ 48 h 48"/>
                  <a:gd name="T4" fmla="*/ 5 w 51"/>
                  <a:gd name="T5" fmla="*/ 29 h 48"/>
                  <a:gd name="T6" fmla="*/ 1 w 51"/>
                  <a:gd name="T7" fmla="*/ 15 h 48"/>
                  <a:gd name="T8" fmla="*/ 2 w 51"/>
                  <a:gd name="T9" fmla="*/ 10 h 48"/>
                  <a:gd name="T10" fmla="*/ 7 w 51"/>
                  <a:gd name="T11" fmla="*/ 10 h 48"/>
                  <a:gd name="T12" fmla="*/ 23 w 51"/>
                  <a:gd name="T13" fmla="*/ 11 h 48"/>
                  <a:gd name="T14" fmla="*/ 36 w 51"/>
                  <a:gd name="T15" fmla="*/ 2 h 48"/>
                  <a:gd name="T16" fmla="*/ 41 w 51"/>
                  <a:gd name="T17" fmla="*/ 1 h 48"/>
                  <a:gd name="T18" fmla="*/ 44 w 51"/>
                  <a:gd name="T19" fmla="*/ 4 h 48"/>
                  <a:gd name="T20" fmla="*/ 48 w 51"/>
                  <a:gd name="T21" fmla="*/ 18 h 48"/>
                  <a:gd name="T22" fmla="*/ 34 w 51"/>
                  <a:gd name="T23" fmla="*/ 47 h 48"/>
                  <a:gd name="T24" fmla="*/ 31 w 51"/>
                  <a:gd name="T25" fmla="*/ 48 h 48"/>
                  <a:gd name="T26" fmla="*/ 12 w 51"/>
                  <a:gd name="T27" fmla="*/ 21 h 48"/>
                  <a:gd name="T28" fmla="*/ 13 w 51"/>
                  <a:gd name="T29" fmla="*/ 27 h 48"/>
                  <a:gd name="T30" fmla="*/ 30 w 51"/>
                  <a:gd name="T31" fmla="*/ 38 h 48"/>
                  <a:gd name="T32" fmla="*/ 39 w 51"/>
                  <a:gd name="T33" fmla="*/ 20 h 48"/>
                  <a:gd name="T34" fmla="*/ 37 w 51"/>
                  <a:gd name="T35" fmla="*/ 14 h 48"/>
                  <a:gd name="T36" fmla="*/ 25 w 51"/>
                  <a:gd name="T37" fmla="*/ 20 h 48"/>
                  <a:gd name="T38" fmla="*/ 12 w 51"/>
                  <a:gd name="T39" fmla="*/ 2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1" h="48">
                    <a:moveTo>
                      <a:pt x="31" y="48"/>
                    </a:moveTo>
                    <a:cubicBezTo>
                      <a:pt x="31" y="48"/>
                      <a:pt x="31" y="48"/>
                      <a:pt x="30" y="48"/>
                    </a:cubicBezTo>
                    <a:cubicBezTo>
                      <a:pt x="28" y="47"/>
                      <a:pt x="8" y="42"/>
                      <a:pt x="5" y="29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3"/>
                      <a:pt x="1" y="12"/>
                      <a:pt x="2" y="10"/>
                    </a:cubicBezTo>
                    <a:cubicBezTo>
                      <a:pt x="4" y="9"/>
                      <a:pt x="6" y="9"/>
                      <a:pt x="7" y="10"/>
                    </a:cubicBezTo>
                    <a:cubicBezTo>
                      <a:pt x="12" y="12"/>
                      <a:pt x="18" y="13"/>
                      <a:pt x="23" y="11"/>
                    </a:cubicBezTo>
                    <a:cubicBezTo>
                      <a:pt x="28" y="10"/>
                      <a:pt x="33" y="7"/>
                      <a:pt x="36" y="2"/>
                    </a:cubicBezTo>
                    <a:cubicBezTo>
                      <a:pt x="37" y="1"/>
                      <a:pt x="39" y="0"/>
                      <a:pt x="41" y="1"/>
                    </a:cubicBezTo>
                    <a:cubicBezTo>
                      <a:pt x="42" y="1"/>
                      <a:pt x="44" y="2"/>
                      <a:pt x="44" y="4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51" y="31"/>
                      <a:pt x="36" y="45"/>
                      <a:pt x="34" y="47"/>
                    </a:cubicBezTo>
                    <a:cubicBezTo>
                      <a:pt x="34" y="47"/>
                      <a:pt x="32" y="48"/>
                      <a:pt x="31" y="48"/>
                    </a:cubicBezTo>
                    <a:close/>
                    <a:moveTo>
                      <a:pt x="12" y="21"/>
                    </a:moveTo>
                    <a:cubicBezTo>
                      <a:pt x="13" y="27"/>
                      <a:pt x="13" y="27"/>
                      <a:pt x="13" y="27"/>
                    </a:cubicBezTo>
                    <a:cubicBezTo>
                      <a:pt x="15" y="32"/>
                      <a:pt x="24" y="36"/>
                      <a:pt x="30" y="38"/>
                    </a:cubicBezTo>
                    <a:cubicBezTo>
                      <a:pt x="34" y="34"/>
                      <a:pt x="41" y="26"/>
                      <a:pt x="39" y="20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4" y="17"/>
                      <a:pt x="30" y="19"/>
                      <a:pt x="25" y="20"/>
                    </a:cubicBezTo>
                    <a:cubicBezTo>
                      <a:pt x="21" y="21"/>
                      <a:pt x="16" y="21"/>
                      <a:pt x="12" y="21"/>
                    </a:cubicBezTo>
                    <a:close/>
                  </a:path>
                </a:pathLst>
              </a:custGeom>
              <a:solidFill>
                <a:srgbClr val="2D59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321">
                <a:extLst>
                  <a:ext uri="{FF2B5EF4-FFF2-40B4-BE49-F238E27FC236}">
                    <a16:creationId xmlns:a16="http://schemas.microsoft.com/office/drawing/2014/main" id="{3F92ECCF-E44D-F69C-7080-4B68546EA4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97575" y="4210050"/>
                <a:ext cx="176213" cy="87313"/>
              </a:xfrm>
              <a:custGeom>
                <a:avLst/>
                <a:gdLst>
                  <a:gd name="T0" fmla="*/ 47 w 130"/>
                  <a:gd name="T1" fmla="*/ 64 h 64"/>
                  <a:gd name="T2" fmla="*/ 47 w 130"/>
                  <a:gd name="T3" fmla="*/ 64 h 64"/>
                  <a:gd name="T4" fmla="*/ 3 w 130"/>
                  <a:gd name="T5" fmla="*/ 53 h 64"/>
                  <a:gd name="T6" fmla="*/ 0 w 130"/>
                  <a:gd name="T7" fmla="*/ 49 h 64"/>
                  <a:gd name="T8" fmla="*/ 40 w 130"/>
                  <a:gd name="T9" fmla="*/ 10 h 64"/>
                  <a:gd name="T10" fmla="*/ 46 w 130"/>
                  <a:gd name="T11" fmla="*/ 13 h 64"/>
                  <a:gd name="T12" fmla="*/ 62 w 130"/>
                  <a:gd name="T13" fmla="*/ 21 h 64"/>
                  <a:gd name="T14" fmla="*/ 72 w 130"/>
                  <a:gd name="T15" fmla="*/ 6 h 64"/>
                  <a:gd name="T16" fmla="*/ 76 w 130"/>
                  <a:gd name="T17" fmla="*/ 1 h 64"/>
                  <a:gd name="T18" fmla="*/ 90 w 130"/>
                  <a:gd name="T19" fmla="*/ 0 h 64"/>
                  <a:gd name="T20" fmla="*/ 129 w 130"/>
                  <a:gd name="T21" fmla="*/ 14 h 64"/>
                  <a:gd name="T22" fmla="*/ 129 w 130"/>
                  <a:gd name="T23" fmla="*/ 19 h 64"/>
                  <a:gd name="T24" fmla="*/ 72 w 130"/>
                  <a:gd name="T25" fmla="*/ 60 h 64"/>
                  <a:gd name="T26" fmla="*/ 47 w 130"/>
                  <a:gd name="T27" fmla="*/ 64 h 64"/>
                  <a:gd name="T28" fmla="*/ 10 w 130"/>
                  <a:gd name="T29" fmla="*/ 46 h 64"/>
                  <a:gd name="T30" fmla="*/ 47 w 130"/>
                  <a:gd name="T31" fmla="*/ 54 h 64"/>
                  <a:gd name="T32" fmla="*/ 47 w 130"/>
                  <a:gd name="T33" fmla="*/ 54 h 64"/>
                  <a:gd name="T34" fmla="*/ 70 w 130"/>
                  <a:gd name="T35" fmla="*/ 52 h 64"/>
                  <a:gd name="T36" fmla="*/ 120 w 130"/>
                  <a:gd name="T37" fmla="*/ 17 h 64"/>
                  <a:gd name="T38" fmla="*/ 80 w 130"/>
                  <a:gd name="T39" fmla="*/ 10 h 64"/>
                  <a:gd name="T40" fmla="*/ 66 w 130"/>
                  <a:gd name="T41" fmla="*/ 30 h 64"/>
                  <a:gd name="T42" fmla="*/ 63 w 130"/>
                  <a:gd name="T43" fmla="*/ 31 h 64"/>
                  <a:gd name="T44" fmla="*/ 40 w 130"/>
                  <a:gd name="T45" fmla="*/ 20 h 64"/>
                  <a:gd name="T46" fmla="*/ 10 w 130"/>
                  <a:gd name="T47" fmla="*/ 4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30" h="64">
                    <a:moveTo>
                      <a:pt x="47" y="64"/>
                    </a:moveTo>
                    <a:cubicBezTo>
                      <a:pt x="47" y="64"/>
                      <a:pt x="47" y="64"/>
                      <a:pt x="47" y="64"/>
                    </a:cubicBezTo>
                    <a:cubicBezTo>
                      <a:pt x="32" y="64"/>
                      <a:pt x="16" y="60"/>
                      <a:pt x="3" y="53"/>
                    </a:cubicBezTo>
                    <a:cubicBezTo>
                      <a:pt x="1" y="52"/>
                      <a:pt x="0" y="50"/>
                      <a:pt x="0" y="49"/>
                    </a:cubicBezTo>
                    <a:cubicBezTo>
                      <a:pt x="0" y="35"/>
                      <a:pt x="16" y="20"/>
                      <a:pt x="40" y="10"/>
                    </a:cubicBezTo>
                    <a:cubicBezTo>
                      <a:pt x="43" y="9"/>
                      <a:pt x="45" y="10"/>
                      <a:pt x="46" y="13"/>
                    </a:cubicBezTo>
                    <a:cubicBezTo>
                      <a:pt x="48" y="17"/>
                      <a:pt x="57" y="20"/>
                      <a:pt x="62" y="21"/>
                    </a:cubicBezTo>
                    <a:cubicBezTo>
                      <a:pt x="66" y="18"/>
                      <a:pt x="72" y="11"/>
                      <a:pt x="72" y="6"/>
                    </a:cubicBezTo>
                    <a:cubicBezTo>
                      <a:pt x="71" y="4"/>
                      <a:pt x="73" y="1"/>
                      <a:pt x="76" y="1"/>
                    </a:cubicBezTo>
                    <a:cubicBezTo>
                      <a:pt x="81" y="0"/>
                      <a:pt x="85" y="0"/>
                      <a:pt x="90" y="0"/>
                    </a:cubicBezTo>
                    <a:cubicBezTo>
                      <a:pt x="109" y="0"/>
                      <a:pt x="123" y="5"/>
                      <a:pt x="129" y="14"/>
                    </a:cubicBezTo>
                    <a:cubicBezTo>
                      <a:pt x="130" y="16"/>
                      <a:pt x="130" y="18"/>
                      <a:pt x="129" y="19"/>
                    </a:cubicBezTo>
                    <a:cubicBezTo>
                      <a:pt x="116" y="40"/>
                      <a:pt x="95" y="54"/>
                      <a:pt x="72" y="60"/>
                    </a:cubicBezTo>
                    <a:cubicBezTo>
                      <a:pt x="64" y="63"/>
                      <a:pt x="56" y="64"/>
                      <a:pt x="47" y="64"/>
                    </a:cubicBezTo>
                    <a:close/>
                    <a:moveTo>
                      <a:pt x="10" y="46"/>
                    </a:moveTo>
                    <a:cubicBezTo>
                      <a:pt x="21" y="51"/>
                      <a:pt x="34" y="54"/>
                      <a:pt x="47" y="54"/>
                    </a:cubicBezTo>
                    <a:cubicBezTo>
                      <a:pt x="47" y="54"/>
                      <a:pt x="47" y="54"/>
                      <a:pt x="47" y="54"/>
                    </a:cubicBezTo>
                    <a:cubicBezTo>
                      <a:pt x="55" y="54"/>
                      <a:pt x="62" y="53"/>
                      <a:pt x="70" y="52"/>
                    </a:cubicBezTo>
                    <a:cubicBezTo>
                      <a:pt x="90" y="46"/>
                      <a:pt x="107" y="34"/>
                      <a:pt x="120" y="17"/>
                    </a:cubicBezTo>
                    <a:cubicBezTo>
                      <a:pt x="113" y="11"/>
                      <a:pt x="98" y="8"/>
                      <a:pt x="80" y="10"/>
                    </a:cubicBezTo>
                    <a:cubicBezTo>
                      <a:pt x="78" y="20"/>
                      <a:pt x="68" y="29"/>
                      <a:pt x="66" y="30"/>
                    </a:cubicBezTo>
                    <a:cubicBezTo>
                      <a:pt x="65" y="31"/>
                      <a:pt x="64" y="31"/>
                      <a:pt x="63" y="31"/>
                    </a:cubicBezTo>
                    <a:cubicBezTo>
                      <a:pt x="61" y="30"/>
                      <a:pt x="47" y="28"/>
                      <a:pt x="40" y="20"/>
                    </a:cubicBezTo>
                    <a:cubicBezTo>
                      <a:pt x="24" y="27"/>
                      <a:pt x="12" y="37"/>
                      <a:pt x="10" y="4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322">
                <a:extLst>
                  <a:ext uri="{FF2B5EF4-FFF2-40B4-BE49-F238E27FC236}">
                    <a16:creationId xmlns:a16="http://schemas.microsoft.com/office/drawing/2014/main" id="{F2098CF0-45B5-C234-E4AE-C14ACB64B6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86463" y="4076700"/>
                <a:ext cx="141288" cy="141288"/>
              </a:xfrm>
              <a:custGeom>
                <a:avLst/>
                <a:gdLst>
                  <a:gd name="T0" fmla="*/ 46 w 104"/>
                  <a:gd name="T1" fmla="*/ 103 h 103"/>
                  <a:gd name="T2" fmla="*/ 46 w 104"/>
                  <a:gd name="T3" fmla="*/ 103 h 103"/>
                  <a:gd name="T4" fmla="*/ 16 w 104"/>
                  <a:gd name="T5" fmla="*/ 91 h 103"/>
                  <a:gd name="T6" fmla="*/ 14 w 104"/>
                  <a:gd name="T7" fmla="*/ 89 h 103"/>
                  <a:gd name="T8" fmla="*/ 6 w 104"/>
                  <a:gd name="T9" fmla="*/ 59 h 103"/>
                  <a:gd name="T10" fmla="*/ 40 w 104"/>
                  <a:gd name="T11" fmla="*/ 2 h 103"/>
                  <a:gd name="T12" fmla="*/ 51 w 104"/>
                  <a:gd name="T13" fmla="*/ 0 h 103"/>
                  <a:gd name="T14" fmla="*/ 96 w 104"/>
                  <a:gd name="T15" fmla="*/ 35 h 103"/>
                  <a:gd name="T16" fmla="*/ 104 w 104"/>
                  <a:gd name="T17" fmla="*/ 66 h 103"/>
                  <a:gd name="T18" fmla="*/ 104 w 104"/>
                  <a:gd name="T19" fmla="*/ 68 h 103"/>
                  <a:gd name="T20" fmla="*/ 83 w 104"/>
                  <a:gd name="T21" fmla="*/ 93 h 103"/>
                  <a:gd name="T22" fmla="*/ 79 w 104"/>
                  <a:gd name="T23" fmla="*/ 94 h 103"/>
                  <a:gd name="T24" fmla="*/ 79 w 104"/>
                  <a:gd name="T25" fmla="*/ 94 h 103"/>
                  <a:gd name="T26" fmla="*/ 65 w 104"/>
                  <a:gd name="T27" fmla="*/ 101 h 103"/>
                  <a:gd name="T28" fmla="*/ 50 w 104"/>
                  <a:gd name="T29" fmla="*/ 101 h 103"/>
                  <a:gd name="T30" fmla="*/ 50 w 104"/>
                  <a:gd name="T31" fmla="*/ 101 h 103"/>
                  <a:gd name="T32" fmla="*/ 46 w 104"/>
                  <a:gd name="T33" fmla="*/ 103 h 103"/>
                  <a:gd name="T34" fmla="*/ 23 w 104"/>
                  <a:gd name="T35" fmla="*/ 85 h 103"/>
                  <a:gd name="T36" fmla="*/ 41 w 104"/>
                  <a:gd name="T37" fmla="*/ 93 h 103"/>
                  <a:gd name="T38" fmla="*/ 42 w 104"/>
                  <a:gd name="T39" fmla="*/ 91 h 103"/>
                  <a:gd name="T40" fmla="*/ 47 w 104"/>
                  <a:gd name="T41" fmla="*/ 91 h 103"/>
                  <a:gd name="T42" fmla="*/ 63 w 104"/>
                  <a:gd name="T43" fmla="*/ 92 h 103"/>
                  <a:gd name="T44" fmla="*/ 76 w 104"/>
                  <a:gd name="T45" fmla="*/ 83 h 103"/>
                  <a:gd name="T46" fmla="*/ 81 w 104"/>
                  <a:gd name="T47" fmla="*/ 82 h 103"/>
                  <a:gd name="T48" fmla="*/ 83 w 104"/>
                  <a:gd name="T49" fmla="*/ 83 h 103"/>
                  <a:gd name="T50" fmla="*/ 95 w 104"/>
                  <a:gd name="T51" fmla="*/ 67 h 103"/>
                  <a:gd name="T52" fmla="*/ 87 w 104"/>
                  <a:gd name="T53" fmla="*/ 38 h 103"/>
                  <a:gd name="T54" fmla="*/ 51 w 104"/>
                  <a:gd name="T55" fmla="*/ 10 h 103"/>
                  <a:gd name="T56" fmla="*/ 42 w 104"/>
                  <a:gd name="T57" fmla="*/ 11 h 103"/>
                  <a:gd name="T58" fmla="*/ 15 w 104"/>
                  <a:gd name="T59" fmla="*/ 56 h 103"/>
                  <a:gd name="T60" fmla="*/ 23 w 104"/>
                  <a:gd name="T61" fmla="*/ 8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4" h="103">
                    <a:moveTo>
                      <a:pt x="46" y="103"/>
                    </a:moveTo>
                    <a:cubicBezTo>
                      <a:pt x="46" y="103"/>
                      <a:pt x="46" y="103"/>
                      <a:pt x="46" y="103"/>
                    </a:cubicBezTo>
                    <a:cubicBezTo>
                      <a:pt x="34" y="102"/>
                      <a:pt x="23" y="98"/>
                      <a:pt x="16" y="91"/>
                    </a:cubicBezTo>
                    <a:cubicBezTo>
                      <a:pt x="15" y="91"/>
                      <a:pt x="14" y="90"/>
                      <a:pt x="14" y="8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0" y="34"/>
                      <a:pt x="15" y="8"/>
                      <a:pt x="40" y="2"/>
                    </a:cubicBezTo>
                    <a:cubicBezTo>
                      <a:pt x="44" y="1"/>
                      <a:pt x="47" y="0"/>
                      <a:pt x="51" y="0"/>
                    </a:cubicBezTo>
                    <a:cubicBezTo>
                      <a:pt x="73" y="0"/>
                      <a:pt x="91" y="15"/>
                      <a:pt x="96" y="35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104" y="66"/>
                      <a:pt x="104" y="67"/>
                      <a:pt x="104" y="68"/>
                    </a:cubicBezTo>
                    <a:cubicBezTo>
                      <a:pt x="101" y="78"/>
                      <a:pt x="93" y="87"/>
                      <a:pt x="83" y="93"/>
                    </a:cubicBezTo>
                    <a:cubicBezTo>
                      <a:pt x="82" y="94"/>
                      <a:pt x="80" y="94"/>
                      <a:pt x="79" y="94"/>
                    </a:cubicBezTo>
                    <a:cubicBezTo>
                      <a:pt x="79" y="94"/>
                      <a:pt x="79" y="94"/>
                      <a:pt x="79" y="94"/>
                    </a:cubicBezTo>
                    <a:cubicBezTo>
                      <a:pt x="75" y="97"/>
                      <a:pt x="70" y="100"/>
                      <a:pt x="65" y="101"/>
                    </a:cubicBezTo>
                    <a:cubicBezTo>
                      <a:pt x="60" y="102"/>
                      <a:pt x="55" y="102"/>
                      <a:pt x="50" y="101"/>
                    </a:cubicBezTo>
                    <a:cubicBezTo>
                      <a:pt x="50" y="101"/>
                      <a:pt x="50" y="101"/>
                      <a:pt x="50" y="101"/>
                    </a:cubicBezTo>
                    <a:cubicBezTo>
                      <a:pt x="49" y="102"/>
                      <a:pt x="48" y="103"/>
                      <a:pt x="46" y="103"/>
                    </a:cubicBezTo>
                    <a:close/>
                    <a:moveTo>
                      <a:pt x="23" y="85"/>
                    </a:moveTo>
                    <a:cubicBezTo>
                      <a:pt x="28" y="89"/>
                      <a:pt x="34" y="92"/>
                      <a:pt x="41" y="93"/>
                    </a:cubicBezTo>
                    <a:cubicBezTo>
                      <a:pt x="41" y="93"/>
                      <a:pt x="42" y="92"/>
                      <a:pt x="42" y="91"/>
                    </a:cubicBezTo>
                    <a:cubicBezTo>
                      <a:pt x="44" y="90"/>
                      <a:pt x="46" y="90"/>
                      <a:pt x="47" y="91"/>
                    </a:cubicBezTo>
                    <a:cubicBezTo>
                      <a:pt x="52" y="93"/>
                      <a:pt x="58" y="94"/>
                      <a:pt x="63" y="92"/>
                    </a:cubicBezTo>
                    <a:cubicBezTo>
                      <a:pt x="68" y="91"/>
                      <a:pt x="73" y="88"/>
                      <a:pt x="76" y="83"/>
                    </a:cubicBezTo>
                    <a:cubicBezTo>
                      <a:pt x="77" y="82"/>
                      <a:pt x="79" y="81"/>
                      <a:pt x="81" y="82"/>
                    </a:cubicBezTo>
                    <a:cubicBezTo>
                      <a:pt x="81" y="82"/>
                      <a:pt x="82" y="82"/>
                      <a:pt x="83" y="83"/>
                    </a:cubicBezTo>
                    <a:cubicBezTo>
                      <a:pt x="88" y="78"/>
                      <a:pt x="93" y="72"/>
                      <a:pt x="95" y="67"/>
                    </a:cubicBezTo>
                    <a:cubicBezTo>
                      <a:pt x="87" y="38"/>
                      <a:pt x="87" y="38"/>
                      <a:pt x="87" y="38"/>
                    </a:cubicBezTo>
                    <a:cubicBezTo>
                      <a:pt x="83" y="21"/>
                      <a:pt x="68" y="10"/>
                      <a:pt x="51" y="10"/>
                    </a:cubicBezTo>
                    <a:cubicBezTo>
                      <a:pt x="48" y="10"/>
                      <a:pt x="45" y="10"/>
                      <a:pt x="42" y="11"/>
                    </a:cubicBezTo>
                    <a:cubicBezTo>
                      <a:pt x="22" y="16"/>
                      <a:pt x="10" y="36"/>
                      <a:pt x="15" y="56"/>
                    </a:cubicBezTo>
                    <a:lnTo>
                      <a:pt x="23" y="8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323">
                <a:extLst>
                  <a:ext uri="{FF2B5EF4-FFF2-40B4-BE49-F238E27FC236}">
                    <a16:creationId xmlns:a16="http://schemas.microsoft.com/office/drawing/2014/main" id="{038C6A2F-7F06-94CF-7A4C-17A223956B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37188" y="4362450"/>
                <a:ext cx="608013" cy="590550"/>
              </a:xfrm>
              <a:custGeom>
                <a:avLst/>
                <a:gdLst>
                  <a:gd name="T0" fmla="*/ 224 w 447"/>
                  <a:gd name="T1" fmla="*/ 433 h 433"/>
                  <a:gd name="T2" fmla="*/ 14 w 447"/>
                  <a:gd name="T3" fmla="*/ 271 h 433"/>
                  <a:gd name="T4" fmla="*/ 37 w 447"/>
                  <a:gd name="T5" fmla="*/ 107 h 433"/>
                  <a:gd name="T6" fmla="*/ 169 w 447"/>
                  <a:gd name="T7" fmla="*/ 7 h 433"/>
                  <a:gd name="T8" fmla="*/ 223 w 447"/>
                  <a:gd name="T9" fmla="*/ 0 h 433"/>
                  <a:gd name="T10" fmla="*/ 433 w 447"/>
                  <a:gd name="T11" fmla="*/ 162 h 433"/>
                  <a:gd name="T12" fmla="*/ 410 w 447"/>
                  <a:gd name="T13" fmla="*/ 326 h 433"/>
                  <a:gd name="T14" fmla="*/ 278 w 447"/>
                  <a:gd name="T15" fmla="*/ 426 h 433"/>
                  <a:gd name="T16" fmla="*/ 224 w 447"/>
                  <a:gd name="T17" fmla="*/ 433 h 433"/>
                  <a:gd name="T18" fmla="*/ 223 w 447"/>
                  <a:gd name="T19" fmla="*/ 10 h 433"/>
                  <a:gd name="T20" fmla="*/ 172 w 447"/>
                  <a:gd name="T21" fmla="*/ 16 h 433"/>
                  <a:gd name="T22" fmla="*/ 45 w 447"/>
                  <a:gd name="T23" fmla="*/ 112 h 433"/>
                  <a:gd name="T24" fmla="*/ 23 w 447"/>
                  <a:gd name="T25" fmla="*/ 268 h 433"/>
                  <a:gd name="T26" fmla="*/ 224 w 447"/>
                  <a:gd name="T27" fmla="*/ 424 h 433"/>
                  <a:gd name="T28" fmla="*/ 275 w 447"/>
                  <a:gd name="T29" fmla="*/ 417 h 433"/>
                  <a:gd name="T30" fmla="*/ 402 w 447"/>
                  <a:gd name="T31" fmla="*/ 322 h 433"/>
                  <a:gd name="T32" fmla="*/ 424 w 447"/>
                  <a:gd name="T33" fmla="*/ 165 h 433"/>
                  <a:gd name="T34" fmla="*/ 223 w 447"/>
                  <a:gd name="T35" fmla="*/ 10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7" h="433">
                    <a:moveTo>
                      <a:pt x="224" y="433"/>
                    </a:moveTo>
                    <a:cubicBezTo>
                      <a:pt x="125" y="433"/>
                      <a:pt x="39" y="366"/>
                      <a:pt x="14" y="271"/>
                    </a:cubicBezTo>
                    <a:cubicBezTo>
                      <a:pt x="0" y="215"/>
                      <a:pt x="8" y="157"/>
                      <a:pt x="37" y="107"/>
                    </a:cubicBezTo>
                    <a:cubicBezTo>
                      <a:pt x="67" y="57"/>
                      <a:pt x="114" y="22"/>
                      <a:pt x="169" y="7"/>
                    </a:cubicBezTo>
                    <a:cubicBezTo>
                      <a:pt x="187" y="3"/>
                      <a:pt x="205" y="0"/>
                      <a:pt x="223" y="0"/>
                    </a:cubicBezTo>
                    <a:cubicBezTo>
                      <a:pt x="322" y="0"/>
                      <a:pt x="408" y="67"/>
                      <a:pt x="433" y="162"/>
                    </a:cubicBezTo>
                    <a:cubicBezTo>
                      <a:pt x="447" y="218"/>
                      <a:pt x="439" y="276"/>
                      <a:pt x="410" y="326"/>
                    </a:cubicBezTo>
                    <a:cubicBezTo>
                      <a:pt x="380" y="376"/>
                      <a:pt x="334" y="411"/>
                      <a:pt x="278" y="426"/>
                    </a:cubicBezTo>
                    <a:cubicBezTo>
                      <a:pt x="260" y="430"/>
                      <a:pt x="242" y="433"/>
                      <a:pt x="224" y="433"/>
                    </a:cubicBezTo>
                    <a:close/>
                    <a:moveTo>
                      <a:pt x="223" y="10"/>
                    </a:moveTo>
                    <a:cubicBezTo>
                      <a:pt x="206" y="10"/>
                      <a:pt x="189" y="12"/>
                      <a:pt x="172" y="16"/>
                    </a:cubicBezTo>
                    <a:cubicBezTo>
                      <a:pt x="118" y="30"/>
                      <a:pt x="73" y="64"/>
                      <a:pt x="45" y="112"/>
                    </a:cubicBezTo>
                    <a:cubicBezTo>
                      <a:pt x="17" y="159"/>
                      <a:pt x="9" y="215"/>
                      <a:pt x="23" y="268"/>
                    </a:cubicBezTo>
                    <a:cubicBezTo>
                      <a:pt x="47" y="360"/>
                      <a:pt x="129" y="424"/>
                      <a:pt x="224" y="424"/>
                    </a:cubicBezTo>
                    <a:cubicBezTo>
                      <a:pt x="241" y="424"/>
                      <a:pt x="258" y="421"/>
                      <a:pt x="275" y="417"/>
                    </a:cubicBezTo>
                    <a:cubicBezTo>
                      <a:pt x="329" y="403"/>
                      <a:pt x="374" y="369"/>
                      <a:pt x="402" y="322"/>
                    </a:cubicBezTo>
                    <a:cubicBezTo>
                      <a:pt x="430" y="274"/>
                      <a:pt x="438" y="218"/>
                      <a:pt x="424" y="165"/>
                    </a:cubicBezTo>
                    <a:cubicBezTo>
                      <a:pt x="400" y="73"/>
                      <a:pt x="318" y="10"/>
                      <a:pt x="223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24">
                <a:extLst>
                  <a:ext uri="{FF2B5EF4-FFF2-40B4-BE49-F238E27FC236}">
                    <a16:creationId xmlns:a16="http://schemas.microsoft.com/office/drawing/2014/main" id="{7653D59F-AC51-193D-8475-38083FB737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73788" y="4595813"/>
                <a:ext cx="295275" cy="266700"/>
              </a:xfrm>
              <a:custGeom>
                <a:avLst/>
                <a:gdLst>
                  <a:gd name="T0" fmla="*/ 108 w 216"/>
                  <a:gd name="T1" fmla="*/ 196 h 196"/>
                  <a:gd name="T2" fmla="*/ 13 w 216"/>
                  <a:gd name="T3" fmla="*/ 123 h 196"/>
                  <a:gd name="T4" fmla="*/ 83 w 216"/>
                  <a:gd name="T5" fmla="*/ 3 h 196"/>
                  <a:gd name="T6" fmla="*/ 108 w 216"/>
                  <a:gd name="T7" fmla="*/ 0 h 196"/>
                  <a:gd name="T8" fmla="*/ 202 w 216"/>
                  <a:gd name="T9" fmla="*/ 74 h 196"/>
                  <a:gd name="T10" fmla="*/ 132 w 216"/>
                  <a:gd name="T11" fmla="*/ 193 h 196"/>
                  <a:gd name="T12" fmla="*/ 108 w 216"/>
                  <a:gd name="T13" fmla="*/ 196 h 196"/>
                  <a:gd name="T14" fmla="*/ 108 w 216"/>
                  <a:gd name="T15" fmla="*/ 10 h 196"/>
                  <a:gd name="T16" fmla="*/ 86 w 216"/>
                  <a:gd name="T17" fmla="*/ 12 h 196"/>
                  <a:gd name="T18" fmla="*/ 22 w 216"/>
                  <a:gd name="T19" fmla="*/ 120 h 196"/>
                  <a:gd name="T20" fmla="*/ 108 w 216"/>
                  <a:gd name="T21" fmla="*/ 187 h 196"/>
                  <a:gd name="T22" fmla="*/ 130 w 216"/>
                  <a:gd name="T23" fmla="*/ 184 h 196"/>
                  <a:gd name="T24" fmla="*/ 193 w 216"/>
                  <a:gd name="T25" fmla="*/ 76 h 196"/>
                  <a:gd name="T26" fmla="*/ 108 w 216"/>
                  <a:gd name="T27" fmla="*/ 10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6" h="196">
                    <a:moveTo>
                      <a:pt x="108" y="196"/>
                    </a:moveTo>
                    <a:cubicBezTo>
                      <a:pt x="63" y="196"/>
                      <a:pt x="24" y="166"/>
                      <a:pt x="13" y="123"/>
                    </a:cubicBezTo>
                    <a:cubicBezTo>
                      <a:pt x="0" y="70"/>
                      <a:pt x="31" y="17"/>
                      <a:pt x="83" y="3"/>
                    </a:cubicBezTo>
                    <a:cubicBezTo>
                      <a:pt x="91" y="1"/>
                      <a:pt x="99" y="0"/>
                      <a:pt x="108" y="0"/>
                    </a:cubicBezTo>
                    <a:cubicBezTo>
                      <a:pt x="152" y="0"/>
                      <a:pt x="191" y="30"/>
                      <a:pt x="202" y="74"/>
                    </a:cubicBezTo>
                    <a:cubicBezTo>
                      <a:pt x="216" y="126"/>
                      <a:pt x="184" y="179"/>
                      <a:pt x="132" y="193"/>
                    </a:cubicBezTo>
                    <a:cubicBezTo>
                      <a:pt x="124" y="195"/>
                      <a:pt x="116" y="196"/>
                      <a:pt x="108" y="196"/>
                    </a:cubicBezTo>
                    <a:close/>
                    <a:moveTo>
                      <a:pt x="108" y="10"/>
                    </a:moveTo>
                    <a:cubicBezTo>
                      <a:pt x="100" y="10"/>
                      <a:pt x="93" y="10"/>
                      <a:pt x="86" y="12"/>
                    </a:cubicBezTo>
                    <a:cubicBezTo>
                      <a:pt x="38" y="25"/>
                      <a:pt x="10" y="73"/>
                      <a:pt x="22" y="120"/>
                    </a:cubicBezTo>
                    <a:cubicBezTo>
                      <a:pt x="32" y="159"/>
                      <a:pt x="67" y="187"/>
                      <a:pt x="108" y="187"/>
                    </a:cubicBezTo>
                    <a:cubicBezTo>
                      <a:pt x="115" y="187"/>
                      <a:pt x="123" y="186"/>
                      <a:pt x="130" y="184"/>
                    </a:cubicBezTo>
                    <a:cubicBezTo>
                      <a:pt x="177" y="172"/>
                      <a:pt x="206" y="123"/>
                      <a:pt x="193" y="76"/>
                    </a:cubicBezTo>
                    <a:cubicBezTo>
                      <a:pt x="183" y="37"/>
                      <a:pt x="148" y="10"/>
                      <a:pt x="108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325">
                <a:extLst>
                  <a:ext uri="{FF2B5EF4-FFF2-40B4-BE49-F238E27FC236}">
                    <a16:creationId xmlns:a16="http://schemas.microsoft.com/office/drawing/2014/main" id="{744DE399-BEF1-0AEB-76AA-D28A1584FD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76975" y="4216400"/>
                <a:ext cx="96838" cy="92075"/>
              </a:xfrm>
              <a:custGeom>
                <a:avLst/>
                <a:gdLst>
                  <a:gd name="T0" fmla="*/ 36 w 71"/>
                  <a:gd name="T1" fmla="*/ 68 h 68"/>
                  <a:gd name="T2" fmla="*/ 3 w 71"/>
                  <a:gd name="T3" fmla="*/ 43 h 68"/>
                  <a:gd name="T4" fmla="*/ 6 w 71"/>
                  <a:gd name="T5" fmla="*/ 17 h 68"/>
                  <a:gd name="T6" fmla="*/ 27 w 71"/>
                  <a:gd name="T7" fmla="*/ 1 h 68"/>
                  <a:gd name="T8" fmla="*/ 36 w 71"/>
                  <a:gd name="T9" fmla="*/ 0 h 68"/>
                  <a:gd name="T10" fmla="*/ 69 w 71"/>
                  <a:gd name="T11" fmla="*/ 26 h 68"/>
                  <a:gd name="T12" fmla="*/ 65 w 71"/>
                  <a:gd name="T13" fmla="*/ 52 h 68"/>
                  <a:gd name="T14" fmla="*/ 44 w 71"/>
                  <a:gd name="T15" fmla="*/ 67 h 68"/>
                  <a:gd name="T16" fmla="*/ 36 w 71"/>
                  <a:gd name="T17" fmla="*/ 68 h 68"/>
                  <a:gd name="T18" fmla="*/ 36 w 71"/>
                  <a:gd name="T19" fmla="*/ 9 h 68"/>
                  <a:gd name="T20" fmla="*/ 30 w 71"/>
                  <a:gd name="T21" fmla="*/ 10 h 68"/>
                  <a:gd name="T22" fmla="*/ 14 w 71"/>
                  <a:gd name="T23" fmla="*/ 22 h 68"/>
                  <a:gd name="T24" fmla="*/ 12 w 71"/>
                  <a:gd name="T25" fmla="*/ 40 h 68"/>
                  <a:gd name="T26" fmla="*/ 36 w 71"/>
                  <a:gd name="T27" fmla="*/ 59 h 68"/>
                  <a:gd name="T28" fmla="*/ 42 w 71"/>
                  <a:gd name="T29" fmla="*/ 58 h 68"/>
                  <a:gd name="T30" fmla="*/ 57 w 71"/>
                  <a:gd name="T31" fmla="*/ 47 h 68"/>
                  <a:gd name="T32" fmla="*/ 60 w 71"/>
                  <a:gd name="T33" fmla="*/ 28 h 68"/>
                  <a:gd name="T34" fmla="*/ 36 w 71"/>
                  <a:gd name="T35" fmla="*/ 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1" h="68">
                    <a:moveTo>
                      <a:pt x="36" y="68"/>
                    </a:moveTo>
                    <a:cubicBezTo>
                      <a:pt x="20" y="68"/>
                      <a:pt x="7" y="58"/>
                      <a:pt x="3" y="43"/>
                    </a:cubicBezTo>
                    <a:cubicBezTo>
                      <a:pt x="0" y="34"/>
                      <a:pt x="2" y="25"/>
                      <a:pt x="6" y="17"/>
                    </a:cubicBezTo>
                    <a:cubicBezTo>
                      <a:pt x="11" y="9"/>
                      <a:pt x="18" y="3"/>
                      <a:pt x="27" y="1"/>
                    </a:cubicBezTo>
                    <a:cubicBezTo>
                      <a:pt x="30" y="0"/>
                      <a:pt x="33" y="0"/>
                      <a:pt x="36" y="0"/>
                    </a:cubicBezTo>
                    <a:cubicBezTo>
                      <a:pt x="51" y="0"/>
                      <a:pt x="65" y="11"/>
                      <a:pt x="69" y="26"/>
                    </a:cubicBezTo>
                    <a:cubicBezTo>
                      <a:pt x="71" y="34"/>
                      <a:pt x="70" y="44"/>
                      <a:pt x="65" y="52"/>
                    </a:cubicBezTo>
                    <a:cubicBezTo>
                      <a:pt x="61" y="59"/>
                      <a:pt x="53" y="65"/>
                      <a:pt x="44" y="67"/>
                    </a:cubicBezTo>
                    <a:cubicBezTo>
                      <a:pt x="42" y="68"/>
                      <a:pt x="39" y="68"/>
                      <a:pt x="36" y="68"/>
                    </a:cubicBezTo>
                    <a:close/>
                    <a:moveTo>
                      <a:pt x="36" y="9"/>
                    </a:moveTo>
                    <a:cubicBezTo>
                      <a:pt x="34" y="9"/>
                      <a:pt x="32" y="9"/>
                      <a:pt x="30" y="10"/>
                    </a:cubicBezTo>
                    <a:cubicBezTo>
                      <a:pt x="23" y="12"/>
                      <a:pt x="18" y="16"/>
                      <a:pt x="14" y="22"/>
                    </a:cubicBezTo>
                    <a:cubicBezTo>
                      <a:pt x="11" y="27"/>
                      <a:pt x="10" y="34"/>
                      <a:pt x="12" y="40"/>
                    </a:cubicBezTo>
                    <a:cubicBezTo>
                      <a:pt x="14" y="52"/>
                      <a:pt x="24" y="59"/>
                      <a:pt x="36" y="59"/>
                    </a:cubicBezTo>
                    <a:cubicBezTo>
                      <a:pt x="38" y="59"/>
                      <a:pt x="40" y="59"/>
                      <a:pt x="42" y="58"/>
                    </a:cubicBezTo>
                    <a:cubicBezTo>
                      <a:pt x="49" y="57"/>
                      <a:pt x="54" y="53"/>
                      <a:pt x="57" y="47"/>
                    </a:cubicBezTo>
                    <a:cubicBezTo>
                      <a:pt x="61" y="41"/>
                      <a:pt x="62" y="34"/>
                      <a:pt x="60" y="28"/>
                    </a:cubicBezTo>
                    <a:cubicBezTo>
                      <a:pt x="57" y="17"/>
                      <a:pt x="47" y="9"/>
                      <a:pt x="36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26">
                <a:extLst>
                  <a:ext uri="{FF2B5EF4-FFF2-40B4-BE49-F238E27FC236}">
                    <a16:creationId xmlns:a16="http://schemas.microsoft.com/office/drawing/2014/main" id="{4933701C-A44D-C4BA-8EDA-076B73CB77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51563" y="5053013"/>
                <a:ext cx="98425" cy="92075"/>
              </a:xfrm>
              <a:custGeom>
                <a:avLst/>
                <a:gdLst>
                  <a:gd name="T0" fmla="*/ 37 w 73"/>
                  <a:gd name="T1" fmla="*/ 68 h 68"/>
                  <a:gd name="T2" fmla="*/ 4 w 73"/>
                  <a:gd name="T3" fmla="*/ 42 h 68"/>
                  <a:gd name="T4" fmla="*/ 29 w 73"/>
                  <a:gd name="T5" fmla="*/ 1 h 68"/>
                  <a:gd name="T6" fmla="*/ 37 w 73"/>
                  <a:gd name="T7" fmla="*/ 0 h 68"/>
                  <a:gd name="T8" fmla="*/ 71 w 73"/>
                  <a:gd name="T9" fmla="*/ 25 h 68"/>
                  <a:gd name="T10" fmla="*/ 67 w 73"/>
                  <a:gd name="T11" fmla="*/ 51 h 68"/>
                  <a:gd name="T12" fmla="*/ 46 w 73"/>
                  <a:gd name="T13" fmla="*/ 67 h 68"/>
                  <a:gd name="T14" fmla="*/ 37 w 73"/>
                  <a:gd name="T15" fmla="*/ 68 h 68"/>
                  <a:gd name="T16" fmla="*/ 37 w 73"/>
                  <a:gd name="T17" fmla="*/ 9 h 68"/>
                  <a:gd name="T18" fmla="*/ 31 w 73"/>
                  <a:gd name="T19" fmla="*/ 10 h 68"/>
                  <a:gd name="T20" fmla="*/ 13 w 73"/>
                  <a:gd name="T21" fmla="*/ 40 h 68"/>
                  <a:gd name="T22" fmla="*/ 37 w 73"/>
                  <a:gd name="T23" fmla="*/ 59 h 68"/>
                  <a:gd name="T24" fmla="*/ 44 w 73"/>
                  <a:gd name="T25" fmla="*/ 58 h 68"/>
                  <a:gd name="T26" fmla="*/ 59 w 73"/>
                  <a:gd name="T27" fmla="*/ 46 h 68"/>
                  <a:gd name="T28" fmla="*/ 62 w 73"/>
                  <a:gd name="T29" fmla="*/ 27 h 68"/>
                  <a:gd name="T30" fmla="*/ 37 w 73"/>
                  <a:gd name="T31" fmla="*/ 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8">
                    <a:moveTo>
                      <a:pt x="37" y="68"/>
                    </a:moveTo>
                    <a:cubicBezTo>
                      <a:pt x="22" y="68"/>
                      <a:pt x="8" y="57"/>
                      <a:pt x="4" y="42"/>
                    </a:cubicBezTo>
                    <a:cubicBezTo>
                      <a:pt x="0" y="24"/>
                      <a:pt x="11" y="5"/>
                      <a:pt x="29" y="1"/>
                    </a:cubicBezTo>
                    <a:cubicBezTo>
                      <a:pt x="32" y="0"/>
                      <a:pt x="35" y="0"/>
                      <a:pt x="37" y="0"/>
                    </a:cubicBezTo>
                    <a:cubicBezTo>
                      <a:pt x="53" y="0"/>
                      <a:pt x="67" y="10"/>
                      <a:pt x="71" y="25"/>
                    </a:cubicBezTo>
                    <a:cubicBezTo>
                      <a:pt x="73" y="34"/>
                      <a:pt x="72" y="43"/>
                      <a:pt x="67" y="51"/>
                    </a:cubicBezTo>
                    <a:cubicBezTo>
                      <a:pt x="62" y="59"/>
                      <a:pt x="55" y="65"/>
                      <a:pt x="46" y="67"/>
                    </a:cubicBezTo>
                    <a:cubicBezTo>
                      <a:pt x="43" y="68"/>
                      <a:pt x="40" y="68"/>
                      <a:pt x="37" y="68"/>
                    </a:cubicBezTo>
                    <a:close/>
                    <a:moveTo>
                      <a:pt x="37" y="9"/>
                    </a:moveTo>
                    <a:cubicBezTo>
                      <a:pt x="35" y="9"/>
                      <a:pt x="33" y="9"/>
                      <a:pt x="31" y="10"/>
                    </a:cubicBezTo>
                    <a:cubicBezTo>
                      <a:pt x="18" y="13"/>
                      <a:pt x="10" y="27"/>
                      <a:pt x="13" y="40"/>
                    </a:cubicBezTo>
                    <a:cubicBezTo>
                      <a:pt x="16" y="51"/>
                      <a:pt x="26" y="59"/>
                      <a:pt x="37" y="59"/>
                    </a:cubicBezTo>
                    <a:cubicBezTo>
                      <a:pt x="40" y="59"/>
                      <a:pt x="42" y="59"/>
                      <a:pt x="44" y="58"/>
                    </a:cubicBezTo>
                    <a:cubicBezTo>
                      <a:pt x="50" y="56"/>
                      <a:pt x="56" y="52"/>
                      <a:pt x="59" y="46"/>
                    </a:cubicBezTo>
                    <a:cubicBezTo>
                      <a:pt x="62" y="41"/>
                      <a:pt x="63" y="34"/>
                      <a:pt x="62" y="27"/>
                    </a:cubicBezTo>
                    <a:cubicBezTo>
                      <a:pt x="59" y="16"/>
                      <a:pt x="49" y="9"/>
                      <a:pt x="37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327">
                <a:extLst>
                  <a:ext uri="{FF2B5EF4-FFF2-40B4-BE49-F238E27FC236}">
                    <a16:creationId xmlns:a16="http://schemas.microsoft.com/office/drawing/2014/main" id="{CE9EDC06-41CA-86D2-1E2B-B575DFFC94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6450" y="4267200"/>
                <a:ext cx="109538" cy="149225"/>
              </a:xfrm>
              <a:custGeom>
                <a:avLst/>
                <a:gdLst>
                  <a:gd name="T0" fmla="*/ 6 w 69"/>
                  <a:gd name="T1" fmla="*/ 94 h 94"/>
                  <a:gd name="T2" fmla="*/ 0 w 69"/>
                  <a:gd name="T3" fmla="*/ 90 h 94"/>
                  <a:gd name="T4" fmla="*/ 62 w 69"/>
                  <a:gd name="T5" fmla="*/ 0 h 94"/>
                  <a:gd name="T6" fmla="*/ 69 w 69"/>
                  <a:gd name="T7" fmla="*/ 6 h 94"/>
                  <a:gd name="T8" fmla="*/ 6 w 69"/>
                  <a:gd name="T9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94">
                    <a:moveTo>
                      <a:pt x="6" y="94"/>
                    </a:moveTo>
                    <a:lnTo>
                      <a:pt x="0" y="90"/>
                    </a:lnTo>
                    <a:lnTo>
                      <a:pt x="62" y="0"/>
                    </a:lnTo>
                    <a:lnTo>
                      <a:pt x="69" y="6"/>
                    </a:lnTo>
                    <a:lnTo>
                      <a:pt x="6" y="9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328">
                <a:extLst>
                  <a:ext uri="{FF2B5EF4-FFF2-40B4-BE49-F238E27FC236}">
                    <a16:creationId xmlns:a16="http://schemas.microsoft.com/office/drawing/2014/main" id="{35794036-5B90-6893-EBE1-2D6D07FB79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1388" y="4697413"/>
                <a:ext cx="171450" cy="38100"/>
              </a:xfrm>
              <a:custGeom>
                <a:avLst/>
                <a:gdLst>
                  <a:gd name="T0" fmla="*/ 108 w 108"/>
                  <a:gd name="T1" fmla="*/ 24 h 24"/>
                  <a:gd name="T2" fmla="*/ 0 w 108"/>
                  <a:gd name="T3" fmla="*/ 8 h 24"/>
                  <a:gd name="T4" fmla="*/ 1 w 108"/>
                  <a:gd name="T5" fmla="*/ 0 h 24"/>
                  <a:gd name="T6" fmla="*/ 108 w 108"/>
                  <a:gd name="T7" fmla="*/ 16 h 24"/>
                  <a:gd name="T8" fmla="*/ 108 w 108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24">
                    <a:moveTo>
                      <a:pt x="108" y="24"/>
                    </a:moveTo>
                    <a:lnTo>
                      <a:pt x="0" y="8"/>
                    </a:lnTo>
                    <a:lnTo>
                      <a:pt x="1" y="0"/>
                    </a:lnTo>
                    <a:lnTo>
                      <a:pt x="108" y="16"/>
                    </a:lnTo>
                    <a:lnTo>
                      <a:pt x="108" y="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329">
                <a:extLst>
                  <a:ext uri="{FF2B5EF4-FFF2-40B4-BE49-F238E27FC236}">
                    <a16:creationId xmlns:a16="http://schemas.microsoft.com/office/drawing/2014/main" id="{03D43186-F5A8-0D2D-2F61-4A06C2130D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4900" y="4187825"/>
                <a:ext cx="104775" cy="57150"/>
              </a:xfrm>
              <a:custGeom>
                <a:avLst/>
                <a:gdLst>
                  <a:gd name="T0" fmla="*/ 63 w 66"/>
                  <a:gd name="T1" fmla="*/ 36 h 36"/>
                  <a:gd name="T2" fmla="*/ 0 w 66"/>
                  <a:gd name="T3" fmla="*/ 7 h 36"/>
                  <a:gd name="T4" fmla="*/ 4 w 66"/>
                  <a:gd name="T5" fmla="*/ 0 h 36"/>
                  <a:gd name="T6" fmla="*/ 66 w 66"/>
                  <a:gd name="T7" fmla="*/ 28 h 36"/>
                  <a:gd name="T8" fmla="*/ 63 w 66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36">
                    <a:moveTo>
                      <a:pt x="63" y="36"/>
                    </a:moveTo>
                    <a:lnTo>
                      <a:pt x="0" y="7"/>
                    </a:lnTo>
                    <a:lnTo>
                      <a:pt x="4" y="0"/>
                    </a:lnTo>
                    <a:lnTo>
                      <a:pt x="66" y="28"/>
                    </a:lnTo>
                    <a:lnTo>
                      <a:pt x="63" y="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330">
                <a:extLst>
                  <a:ext uri="{FF2B5EF4-FFF2-40B4-BE49-F238E27FC236}">
                    <a16:creationId xmlns:a16="http://schemas.microsoft.com/office/drawing/2014/main" id="{07C5EE35-50B5-2BA6-F184-519B3C8A0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1413" y="4849813"/>
                <a:ext cx="73025" cy="212725"/>
              </a:xfrm>
              <a:custGeom>
                <a:avLst/>
                <a:gdLst>
                  <a:gd name="T0" fmla="*/ 6 w 46"/>
                  <a:gd name="T1" fmla="*/ 134 h 134"/>
                  <a:gd name="T2" fmla="*/ 0 w 46"/>
                  <a:gd name="T3" fmla="*/ 132 h 134"/>
                  <a:gd name="T4" fmla="*/ 38 w 46"/>
                  <a:gd name="T5" fmla="*/ 0 h 134"/>
                  <a:gd name="T6" fmla="*/ 46 w 46"/>
                  <a:gd name="T7" fmla="*/ 2 h 134"/>
                  <a:gd name="T8" fmla="*/ 6 w 46"/>
                  <a:gd name="T9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34">
                    <a:moveTo>
                      <a:pt x="6" y="134"/>
                    </a:moveTo>
                    <a:lnTo>
                      <a:pt x="0" y="132"/>
                    </a:lnTo>
                    <a:lnTo>
                      <a:pt x="38" y="0"/>
                    </a:lnTo>
                    <a:lnTo>
                      <a:pt x="46" y="2"/>
                    </a:lnTo>
                    <a:lnTo>
                      <a:pt x="6" y="1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331">
                <a:extLst>
                  <a:ext uri="{FF2B5EF4-FFF2-40B4-BE49-F238E27FC236}">
                    <a16:creationId xmlns:a16="http://schemas.microsoft.com/office/drawing/2014/main" id="{2C320C74-A118-00FC-80D9-5B010E2C5C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49988" y="4643438"/>
                <a:ext cx="84138" cy="87313"/>
              </a:xfrm>
              <a:custGeom>
                <a:avLst/>
                <a:gdLst>
                  <a:gd name="T0" fmla="*/ 12 w 61"/>
                  <a:gd name="T1" fmla="*/ 64 h 64"/>
                  <a:gd name="T2" fmla="*/ 12 w 61"/>
                  <a:gd name="T3" fmla="*/ 64 h 64"/>
                  <a:gd name="T4" fmla="*/ 7 w 61"/>
                  <a:gd name="T5" fmla="*/ 63 h 64"/>
                  <a:gd name="T6" fmla="*/ 3 w 61"/>
                  <a:gd name="T7" fmla="*/ 60 h 64"/>
                  <a:gd name="T8" fmla="*/ 3 w 61"/>
                  <a:gd name="T9" fmla="*/ 58 h 64"/>
                  <a:gd name="T10" fmla="*/ 8 w 61"/>
                  <a:gd name="T11" fmla="*/ 23 h 64"/>
                  <a:gd name="T12" fmla="*/ 36 w 61"/>
                  <a:gd name="T13" fmla="*/ 1 h 64"/>
                  <a:gd name="T14" fmla="*/ 48 w 61"/>
                  <a:gd name="T15" fmla="*/ 0 h 64"/>
                  <a:gd name="T16" fmla="*/ 49 w 61"/>
                  <a:gd name="T17" fmla="*/ 0 h 64"/>
                  <a:gd name="T18" fmla="*/ 53 w 61"/>
                  <a:gd name="T19" fmla="*/ 2 h 64"/>
                  <a:gd name="T20" fmla="*/ 55 w 61"/>
                  <a:gd name="T21" fmla="*/ 9 h 64"/>
                  <a:gd name="T22" fmla="*/ 23 w 61"/>
                  <a:gd name="T23" fmla="*/ 62 h 64"/>
                  <a:gd name="T24" fmla="*/ 12 w 61"/>
                  <a:gd name="T25" fmla="*/ 64 h 64"/>
                  <a:gd name="T26" fmla="*/ 11 w 61"/>
                  <a:gd name="T27" fmla="*/ 54 h 64"/>
                  <a:gd name="T28" fmla="*/ 21 w 61"/>
                  <a:gd name="T29" fmla="*/ 53 h 64"/>
                  <a:gd name="T30" fmla="*/ 46 w 61"/>
                  <a:gd name="T31" fmla="*/ 11 h 64"/>
                  <a:gd name="T32" fmla="*/ 45 w 61"/>
                  <a:gd name="T33" fmla="*/ 9 h 64"/>
                  <a:gd name="T34" fmla="*/ 38 w 61"/>
                  <a:gd name="T35" fmla="*/ 10 h 64"/>
                  <a:gd name="T36" fmla="*/ 16 w 61"/>
                  <a:gd name="T37" fmla="*/ 27 h 64"/>
                  <a:gd name="T38" fmla="*/ 11 w 61"/>
                  <a:gd name="T39" fmla="*/ 5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64">
                    <a:moveTo>
                      <a:pt x="12" y="64"/>
                    </a:moveTo>
                    <a:cubicBezTo>
                      <a:pt x="12" y="64"/>
                      <a:pt x="12" y="64"/>
                      <a:pt x="12" y="64"/>
                    </a:cubicBezTo>
                    <a:cubicBezTo>
                      <a:pt x="10" y="64"/>
                      <a:pt x="9" y="64"/>
                      <a:pt x="7" y="63"/>
                    </a:cubicBezTo>
                    <a:cubicBezTo>
                      <a:pt x="5" y="63"/>
                      <a:pt x="4" y="62"/>
                      <a:pt x="3" y="60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0" y="46"/>
                      <a:pt x="1" y="33"/>
                      <a:pt x="8" y="23"/>
                    </a:cubicBezTo>
                    <a:cubicBezTo>
                      <a:pt x="14" y="12"/>
                      <a:pt x="24" y="4"/>
                      <a:pt x="36" y="1"/>
                    </a:cubicBezTo>
                    <a:cubicBezTo>
                      <a:pt x="40" y="0"/>
                      <a:pt x="44" y="0"/>
                      <a:pt x="48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50" y="0"/>
                      <a:pt x="52" y="1"/>
                      <a:pt x="53" y="2"/>
                    </a:cubicBezTo>
                    <a:cubicBezTo>
                      <a:pt x="54" y="5"/>
                      <a:pt x="54" y="7"/>
                      <a:pt x="55" y="9"/>
                    </a:cubicBezTo>
                    <a:cubicBezTo>
                      <a:pt x="61" y="32"/>
                      <a:pt x="47" y="56"/>
                      <a:pt x="23" y="62"/>
                    </a:cubicBezTo>
                    <a:cubicBezTo>
                      <a:pt x="19" y="63"/>
                      <a:pt x="16" y="64"/>
                      <a:pt x="12" y="64"/>
                    </a:cubicBezTo>
                    <a:close/>
                    <a:moveTo>
                      <a:pt x="11" y="54"/>
                    </a:moveTo>
                    <a:cubicBezTo>
                      <a:pt x="15" y="55"/>
                      <a:pt x="18" y="54"/>
                      <a:pt x="21" y="53"/>
                    </a:cubicBezTo>
                    <a:cubicBezTo>
                      <a:pt x="39" y="48"/>
                      <a:pt x="51" y="29"/>
                      <a:pt x="46" y="11"/>
                    </a:cubicBezTo>
                    <a:cubicBezTo>
                      <a:pt x="46" y="10"/>
                      <a:pt x="46" y="10"/>
                      <a:pt x="45" y="9"/>
                    </a:cubicBezTo>
                    <a:cubicBezTo>
                      <a:pt x="43" y="9"/>
                      <a:pt x="41" y="9"/>
                      <a:pt x="38" y="10"/>
                    </a:cubicBezTo>
                    <a:cubicBezTo>
                      <a:pt x="29" y="13"/>
                      <a:pt x="21" y="19"/>
                      <a:pt x="16" y="27"/>
                    </a:cubicBezTo>
                    <a:cubicBezTo>
                      <a:pt x="11" y="35"/>
                      <a:pt x="9" y="45"/>
                      <a:pt x="11" y="54"/>
                    </a:cubicBezTo>
                    <a:close/>
                  </a:path>
                </a:pathLst>
              </a:custGeom>
              <a:solidFill>
                <a:srgbClr val="2D59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32">
                <a:extLst>
                  <a:ext uri="{FF2B5EF4-FFF2-40B4-BE49-F238E27FC236}">
                    <a16:creationId xmlns:a16="http://schemas.microsoft.com/office/drawing/2014/main" id="{51749034-7F93-88B9-69C7-4380380F84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05550" y="4640263"/>
                <a:ext cx="76200" cy="74613"/>
              </a:xfrm>
              <a:custGeom>
                <a:avLst/>
                <a:gdLst>
                  <a:gd name="T0" fmla="*/ 51 w 56"/>
                  <a:gd name="T1" fmla="*/ 54 h 54"/>
                  <a:gd name="T2" fmla="*/ 51 w 56"/>
                  <a:gd name="T3" fmla="*/ 54 h 54"/>
                  <a:gd name="T4" fmla="*/ 1 w 56"/>
                  <a:gd name="T5" fmla="*/ 11 h 54"/>
                  <a:gd name="T6" fmla="*/ 0 w 56"/>
                  <a:gd name="T7" fmla="*/ 8 h 54"/>
                  <a:gd name="T8" fmla="*/ 0 w 56"/>
                  <a:gd name="T9" fmla="*/ 7 h 54"/>
                  <a:gd name="T10" fmla="*/ 1 w 56"/>
                  <a:gd name="T11" fmla="*/ 4 h 54"/>
                  <a:gd name="T12" fmla="*/ 4 w 56"/>
                  <a:gd name="T13" fmla="*/ 2 h 54"/>
                  <a:gd name="T14" fmla="*/ 53 w 56"/>
                  <a:gd name="T15" fmla="*/ 36 h 54"/>
                  <a:gd name="T16" fmla="*/ 56 w 56"/>
                  <a:gd name="T17" fmla="*/ 48 h 54"/>
                  <a:gd name="T18" fmla="*/ 55 w 56"/>
                  <a:gd name="T19" fmla="*/ 52 h 54"/>
                  <a:gd name="T20" fmla="*/ 51 w 56"/>
                  <a:gd name="T21" fmla="*/ 54 h 54"/>
                  <a:gd name="T22" fmla="*/ 10 w 56"/>
                  <a:gd name="T23" fmla="*/ 11 h 54"/>
                  <a:gd name="T24" fmla="*/ 45 w 56"/>
                  <a:gd name="T25" fmla="*/ 44 h 54"/>
                  <a:gd name="T26" fmla="*/ 44 w 56"/>
                  <a:gd name="T27" fmla="*/ 39 h 54"/>
                  <a:gd name="T28" fmla="*/ 10 w 56"/>
                  <a:gd name="T29" fmla="*/ 1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" h="54">
                    <a:moveTo>
                      <a:pt x="51" y="54"/>
                    </a:moveTo>
                    <a:cubicBezTo>
                      <a:pt x="51" y="54"/>
                      <a:pt x="51" y="54"/>
                      <a:pt x="51" y="54"/>
                    </a:cubicBezTo>
                    <a:cubicBezTo>
                      <a:pt x="27" y="52"/>
                      <a:pt x="7" y="35"/>
                      <a:pt x="1" y="11"/>
                    </a:cubicBezTo>
                    <a:cubicBezTo>
                      <a:pt x="1" y="10"/>
                      <a:pt x="1" y="9"/>
                      <a:pt x="0" y="8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2" y="3"/>
                      <a:pt x="3" y="2"/>
                      <a:pt x="4" y="2"/>
                    </a:cubicBezTo>
                    <a:cubicBezTo>
                      <a:pt x="27" y="0"/>
                      <a:pt x="47" y="15"/>
                      <a:pt x="53" y="36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50"/>
                      <a:pt x="56" y="51"/>
                      <a:pt x="55" y="52"/>
                    </a:cubicBezTo>
                    <a:cubicBezTo>
                      <a:pt x="54" y="53"/>
                      <a:pt x="53" y="54"/>
                      <a:pt x="51" y="54"/>
                    </a:cubicBezTo>
                    <a:close/>
                    <a:moveTo>
                      <a:pt x="10" y="11"/>
                    </a:moveTo>
                    <a:cubicBezTo>
                      <a:pt x="15" y="27"/>
                      <a:pt x="29" y="40"/>
                      <a:pt x="45" y="44"/>
                    </a:cubicBezTo>
                    <a:cubicBezTo>
                      <a:pt x="44" y="39"/>
                      <a:pt x="44" y="39"/>
                      <a:pt x="44" y="39"/>
                    </a:cubicBezTo>
                    <a:cubicBezTo>
                      <a:pt x="40" y="23"/>
                      <a:pt x="26" y="12"/>
                      <a:pt x="10" y="11"/>
                    </a:cubicBezTo>
                    <a:close/>
                  </a:path>
                </a:pathLst>
              </a:custGeom>
              <a:solidFill>
                <a:srgbClr val="2D59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33">
                <a:extLst>
                  <a:ext uri="{FF2B5EF4-FFF2-40B4-BE49-F238E27FC236}">
                    <a16:creationId xmlns:a16="http://schemas.microsoft.com/office/drawing/2014/main" id="{13B555BA-376E-1163-03A9-E5076E380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72213" y="4668838"/>
                <a:ext cx="101600" cy="112713"/>
              </a:xfrm>
              <a:custGeom>
                <a:avLst/>
                <a:gdLst>
                  <a:gd name="T0" fmla="*/ 37 w 74"/>
                  <a:gd name="T1" fmla="*/ 83 h 83"/>
                  <a:gd name="T2" fmla="*/ 37 w 74"/>
                  <a:gd name="T3" fmla="*/ 83 h 83"/>
                  <a:gd name="T4" fmla="*/ 6 w 74"/>
                  <a:gd name="T5" fmla="*/ 59 h 83"/>
                  <a:gd name="T6" fmla="*/ 1 w 74"/>
                  <a:gd name="T7" fmla="*/ 41 h 83"/>
                  <a:gd name="T8" fmla="*/ 4 w 74"/>
                  <a:gd name="T9" fmla="*/ 35 h 83"/>
                  <a:gd name="T10" fmla="*/ 31 w 74"/>
                  <a:gd name="T11" fmla="*/ 4 h 83"/>
                  <a:gd name="T12" fmla="*/ 35 w 74"/>
                  <a:gd name="T13" fmla="*/ 0 h 83"/>
                  <a:gd name="T14" fmla="*/ 39 w 74"/>
                  <a:gd name="T15" fmla="*/ 2 h 83"/>
                  <a:gd name="T16" fmla="*/ 62 w 74"/>
                  <a:gd name="T17" fmla="*/ 22 h 83"/>
                  <a:gd name="T18" fmla="*/ 65 w 74"/>
                  <a:gd name="T19" fmla="*/ 25 h 83"/>
                  <a:gd name="T20" fmla="*/ 69 w 74"/>
                  <a:gd name="T21" fmla="*/ 42 h 83"/>
                  <a:gd name="T22" fmla="*/ 46 w 74"/>
                  <a:gd name="T23" fmla="*/ 82 h 83"/>
                  <a:gd name="T24" fmla="*/ 37 w 74"/>
                  <a:gd name="T25" fmla="*/ 83 h 83"/>
                  <a:gd name="T26" fmla="*/ 11 w 74"/>
                  <a:gd name="T27" fmla="*/ 43 h 83"/>
                  <a:gd name="T28" fmla="*/ 15 w 74"/>
                  <a:gd name="T29" fmla="*/ 56 h 83"/>
                  <a:gd name="T30" fmla="*/ 37 w 74"/>
                  <a:gd name="T31" fmla="*/ 74 h 83"/>
                  <a:gd name="T32" fmla="*/ 37 w 74"/>
                  <a:gd name="T33" fmla="*/ 74 h 83"/>
                  <a:gd name="T34" fmla="*/ 43 w 74"/>
                  <a:gd name="T35" fmla="*/ 73 h 83"/>
                  <a:gd name="T36" fmla="*/ 60 w 74"/>
                  <a:gd name="T37" fmla="*/ 44 h 83"/>
                  <a:gd name="T38" fmla="*/ 56 w 74"/>
                  <a:gd name="T39" fmla="*/ 29 h 83"/>
                  <a:gd name="T40" fmla="*/ 38 w 74"/>
                  <a:gd name="T41" fmla="*/ 15 h 83"/>
                  <a:gd name="T42" fmla="*/ 11 w 74"/>
                  <a:gd name="T43" fmla="*/ 4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4" h="83">
                    <a:moveTo>
                      <a:pt x="37" y="83"/>
                    </a:moveTo>
                    <a:cubicBezTo>
                      <a:pt x="37" y="83"/>
                      <a:pt x="37" y="83"/>
                      <a:pt x="37" y="83"/>
                    </a:cubicBezTo>
                    <a:cubicBezTo>
                      <a:pt x="22" y="83"/>
                      <a:pt x="9" y="73"/>
                      <a:pt x="6" y="59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39"/>
                      <a:pt x="2" y="36"/>
                      <a:pt x="4" y="35"/>
                    </a:cubicBezTo>
                    <a:cubicBezTo>
                      <a:pt x="19" y="32"/>
                      <a:pt x="30" y="19"/>
                      <a:pt x="31" y="4"/>
                    </a:cubicBezTo>
                    <a:cubicBezTo>
                      <a:pt x="31" y="2"/>
                      <a:pt x="33" y="1"/>
                      <a:pt x="35" y="0"/>
                    </a:cubicBezTo>
                    <a:cubicBezTo>
                      <a:pt x="36" y="0"/>
                      <a:pt x="38" y="1"/>
                      <a:pt x="39" y="2"/>
                    </a:cubicBezTo>
                    <a:cubicBezTo>
                      <a:pt x="45" y="11"/>
                      <a:pt x="53" y="18"/>
                      <a:pt x="62" y="22"/>
                    </a:cubicBezTo>
                    <a:cubicBezTo>
                      <a:pt x="63" y="22"/>
                      <a:pt x="64" y="23"/>
                      <a:pt x="65" y="25"/>
                    </a:cubicBezTo>
                    <a:cubicBezTo>
                      <a:pt x="69" y="42"/>
                      <a:pt x="69" y="42"/>
                      <a:pt x="69" y="42"/>
                    </a:cubicBezTo>
                    <a:cubicBezTo>
                      <a:pt x="74" y="60"/>
                      <a:pt x="63" y="78"/>
                      <a:pt x="46" y="82"/>
                    </a:cubicBezTo>
                    <a:cubicBezTo>
                      <a:pt x="43" y="83"/>
                      <a:pt x="40" y="83"/>
                      <a:pt x="37" y="83"/>
                    </a:cubicBezTo>
                    <a:close/>
                    <a:moveTo>
                      <a:pt x="11" y="43"/>
                    </a:moveTo>
                    <a:cubicBezTo>
                      <a:pt x="15" y="56"/>
                      <a:pt x="15" y="56"/>
                      <a:pt x="15" y="56"/>
                    </a:cubicBezTo>
                    <a:cubicBezTo>
                      <a:pt x="17" y="67"/>
                      <a:pt x="27" y="74"/>
                      <a:pt x="37" y="74"/>
                    </a:cubicBezTo>
                    <a:cubicBezTo>
                      <a:pt x="37" y="74"/>
                      <a:pt x="37" y="74"/>
                      <a:pt x="37" y="74"/>
                    </a:cubicBezTo>
                    <a:cubicBezTo>
                      <a:pt x="39" y="74"/>
                      <a:pt x="41" y="74"/>
                      <a:pt x="43" y="73"/>
                    </a:cubicBezTo>
                    <a:cubicBezTo>
                      <a:pt x="56" y="70"/>
                      <a:pt x="64" y="57"/>
                      <a:pt x="60" y="44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49" y="26"/>
                      <a:pt x="43" y="21"/>
                      <a:pt x="38" y="15"/>
                    </a:cubicBezTo>
                    <a:cubicBezTo>
                      <a:pt x="34" y="28"/>
                      <a:pt x="24" y="38"/>
                      <a:pt x="11" y="4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334">
                <a:extLst>
                  <a:ext uri="{FF2B5EF4-FFF2-40B4-BE49-F238E27FC236}">
                    <a16:creationId xmlns:a16="http://schemas.microsoft.com/office/drawing/2014/main" id="{90B5DD28-6DDE-6237-1D97-AD589552E5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00788" y="4752975"/>
                <a:ext cx="66675" cy="66675"/>
              </a:xfrm>
              <a:custGeom>
                <a:avLst/>
                <a:gdLst>
                  <a:gd name="T0" fmla="*/ 27 w 49"/>
                  <a:gd name="T1" fmla="*/ 49 h 49"/>
                  <a:gd name="T2" fmla="*/ 4 w 49"/>
                  <a:gd name="T3" fmla="*/ 29 h 49"/>
                  <a:gd name="T4" fmla="*/ 0 w 49"/>
                  <a:gd name="T5" fmla="*/ 15 h 49"/>
                  <a:gd name="T6" fmla="*/ 2 w 49"/>
                  <a:gd name="T7" fmla="*/ 11 h 49"/>
                  <a:gd name="T8" fmla="*/ 7 w 49"/>
                  <a:gd name="T9" fmla="*/ 10 h 49"/>
                  <a:gd name="T10" fmla="*/ 22 w 49"/>
                  <a:gd name="T11" fmla="*/ 11 h 49"/>
                  <a:gd name="T12" fmla="*/ 36 w 49"/>
                  <a:gd name="T13" fmla="*/ 3 h 49"/>
                  <a:gd name="T14" fmla="*/ 40 w 49"/>
                  <a:gd name="T15" fmla="*/ 1 h 49"/>
                  <a:gd name="T16" fmla="*/ 44 w 49"/>
                  <a:gd name="T17" fmla="*/ 4 h 49"/>
                  <a:gd name="T18" fmla="*/ 47 w 49"/>
                  <a:gd name="T19" fmla="*/ 18 h 49"/>
                  <a:gd name="T20" fmla="*/ 46 w 49"/>
                  <a:gd name="T21" fmla="*/ 37 h 49"/>
                  <a:gd name="T22" fmla="*/ 32 w 49"/>
                  <a:gd name="T23" fmla="*/ 48 h 49"/>
                  <a:gd name="T24" fmla="*/ 27 w 49"/>
                  <a:gd name="T25" fmla="*/ 49 h 49"/>
                  <a:gd name="T26" fmla="*/ 11 w 49"/>
                  <a:gd name="T27" fmla="*/ 21 h 49"/>
                  <a:gd name="T28" fmla="*/ 13 w 49"/>
                  <a:gd name="T29" fmla="*/ 27 h 49"/>
                  <a:gd name="T30" fmla="*/ 30 w 49"/>
                  <a:gd name="T31" fmla="*/ 39 h 49"/>
                  <a:gd name="T32" fmla="*/ 37 w 49"/>
                  <a:gd name="T33" fmla="*/ 32 h 49"/>
                  <a:gd name="T34" fmla="*/ 38 w 49"/>
                  <a:gd name="T35" fmla="*/ 20 h 49"/>
                  <a:gd name="T36" fmla="*/ 37 w 49"/>
                  <a:gd name="T37" fmla="*/ 14 h 49"/>
                  <a:gd name="T38" fmla="*/ 25 w 49"/>
                  <a:gd name="T39" fmla="*/ 20 h 49"/>
                  <a:gd name="T40" fmla="*/ 11 w 49"/>
                  <a:gd name="T41" fmla="*/ 2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49">
                    <a:moveTo>
                      <a:pt x="27" y="49"/>
                    </a:moveTo>
                    <a:cubicBezTo>
                      <a:pt x="16" y="49"/>
                      <a:pt x="7" y="41"/>
                      <a:pt x="4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4"/>
                      <a:pt x="0" y="12"/>
                      <a:pt x="2" y="11"/>
                    </a:cubicBezTo>
                    <a:cubicBezTo>
                      <a:pt x="3" y="10"/>
                      <a:pt x="5" y="9"/>
                      <a:pt x="7" y="10"/>
                    </a:cubicBezTo>
                    <a:cubicBezTo>
                      <a:pt x="12" y="12"/>
                      <a:pt x="17" y="13"/>
                      <a:pt x="22" y="11"/>
                    </a:cubicBezTo>
                    <a:cubicBezTo>
                      <a:pt x="28" y="10"/>
                      <a:pt x="32" y="7"/>
                      <a:pt x="36" y="3"/>
                    </a:cubicBezTo>
                    <a:cubicBezTo>
                      <a:pt x="37" y="1"/>
                      <a:pt x="38" y="0"/>
                      <a:pt x="40" y="1"/>
                    </a:cubicBezTo>
                    <a:cubicBezTo>
                      <a:pt x="42" y="1"/>
                      <a:pt x="43" y="2"/>
                      <a:pt x="44" y="4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49" y="25"/>
                      <a:pt x="48" y="31"/>
                      <a:pt x="46" y="37"/>
                    </a:cubicBezTo>
                    <a:cubicBezTo>
                      <a:pt x="43" y="42"/>
                      <a:pt x="38" y="46"/>
                      <a:pt x="32" y="48"/>
                    </a:cubicBezTo>
                    <a:cubicBezTo>
                      <a:pt x="30" y="48"/>
                      <a:pt x="29" y="49"/>
                      <a:pt x="27" y="49"/>
                    </a:cubicBezTo>
                    <a:close/>
                    <a:moveTo>
                      <a:pt x="11" y="21"/>
                    </a:moveTo>
                    <a:cubicBezTo>
                      <a:pt x="13" y="27"/>
                      <a:pt x="13" y="27"/>
                      <a:pt x="13" y="27"/>
                    </a:cubicBezTo>
                    <a:cubicBezTo>
                      <a:pt x="15" y="35"/>
                      <a:pt x="23" y="41"/>
                      <a:pt x="30" y="39"/>
                    </a:cubicBezTo>
                    <a:cubicBezTo>
                      <a:pt x="33" y="38"/>
                      <a:pt x="36" y="36"/>
                      <a:pt x="37" y="32"/>
                    </a:cubicBezTo>
                    <a:cubicBezTo>
                      <a:pt x="39" y="29"/>
                      <a:pt x="40" y="25"/>
                      <a:pt x="38" y="20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3" y="17"/>
                      <a:pt x="29" y="19"/>
                      <a:pt x="25" y="20"/>
                    </a:cubicBezTo>
                    <a:cubicBezTo>
                      <a:pt x="20" y="21"/>
                      <a:pt x="16" y="22"/>
                      <a:pt x="11" y="21"/>
                    </a:cubicBezTo>
                    <a:close/>
                  </a:path>
                </a:pathLst>
              </a:custGeom>
              <a:solidFill>
                <a:srgbClr val="2D59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335">
                <a:extLst>
                  <a:ext uri="{FF2B5EF4-FFF2-40B4-BE49-F238E27FC236}">
                    <a16:creationId xmlns:a16="http://schemas.microsoft.com/office/drawing/2014/main" id="{20A995E1-6D5F-7633-B37A-86F1B53D6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1500" y="4711700"/>
                <a:ext cx="258763" cy="187325"/>
              </a:xfrm>
              <a:custGeom>
                <a:avLst/>
                <a:gdLst>
                  <a:gd name="T0" fmla="*/ 129 w 190"/>
                  <a:gd name="T1" fmla="*/ 41 h 137"/>
                  <a:gd name="T2" fmla="*/ 128 w 190"/>
                  <a:gd name="T3" fmla="*/ 33 h 137"/>
                  <a:gd name="T4" fmla="*/ 119 w 190"/>
                  <a:gd name="T5" fmla="*/ 0 h 137"/>
                  <a:gd name="T6" fmla="*/ 82 w 190"/>
                  <a:gd name="T7" fmla="*/ 25 h 137"/>
                  <a:gd name="T8" fmla="*/ 38 w 190"/>
                  <a:gd name="T9" fmla="*/ 21 h 137"/>
                  <a:gd name="T10" fmla="*/ 47 w 190"/>
                  <a:gd name="T11" fmla="*/ 54 h 137"/>
                  <a:gd name="T12" fmla="*/ 49 w 190"/>
                  <a:gd name="T13" fmla="*/ 62 h 137"/>
                  <a:gd name="T14" fmla="*/ 0 w 190"/>
                  <a:gd name="T15" fmla="*/ 88 h 137"/>
                  <a:gd name="T16" fmla="*/ 108 w 190"/>
                  <a:gd name="T17" fmla="*/ 124 h 137"/>
                  <a:gd name="T18" fmla="*/ 184 w 190"/>
                  <a:gd name="T19" fmla="*/ 40 h 137"/>
                  <a:gd name="T20" fmla="*/ 129 w 190"/>
                  <a:gd name="T21" fmla="*/ 4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0" h="137">
                    <a:moveTo>
                      <a:pt x="129" y="41"/>
                    </a:moveTo>
                    <a:cubicBezTo>
                      <a:pt x="129" y="39"/>
                      <a:pt x="128" y="36"/>
                      <a:pt x="128" y="33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0" y="12"/>
                      <a:pt x="98" y="21"/>
                      <a:pt x="82" y="25"/>
                    </a:cubicBezTo>
                    <a:cubicBezTo>
                      <a:pt x="67" y="29"/>
                      <a:pt x="51" y="27"/>
                      <a:pt x="38" y="21"/>
                    </a:cubicBezTo>
                    <a:cubicBezTo>
                      <a:pt x="47" y="54"/>
                      <a:pt x="47" y="54"/>
                      <a:pt x="47" y="54"/>
                    </a:cubicBezTo>
                    <a:cubicBezTo>
                      <a:pt x="47" y="57"/>
                      <a:pt x="48" y="60"/>
                      <a:pt x="49" y="62"/>
                    </a:cubicBezTo>
                    <a:cubicBezTo>
                      <a:pt x="31" y="69"/>
                      <a:pt x="14" y="78"/>
                      <a:pt x="0" y="88"/>
                    </a:cubicBezTo>
                    <a:cubicBezTo>
                      <a:pt x="12" y="121"/>
                      <a:pt x="59" y="137"/>
                      <a:pt x="108" y="124"/>
                    </a:cubicBezTo>
                    <a:cubicBezTo>
                      <a:pt x="157" y="112"/>
                      <a:pt x="190" y="75"/>
                      <a:pt x="184" y="40"/>
                    </a:cubicBezTo>
                    <a:cubicBezTo>
                      <a:pt x="168" y="39"/>
                      <a:pt x="149" y="39"/>
                      <a:pt x="129" y="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336">
                <a:extLst>
                  <a:ext uri="{FF2B5EF4-FFF2-40B4-BE49-F238E27FC236}">
                    <a16:creationId xmlns:a16="http://schemas.microsoft.com/office/drawing/2014/main" id="{DC3B1A4B-A2B9-427D-852E-DBF655D2C0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45150" y="4705350"/>
                <a:ext cx="271463" cy="187325"/>
              </a:xfrm>
              <a:custGeom>
                <a:avLst/>
                <a:gdLst>
                  <a:gd name="T0" fmla="*/ 80 w 200"/>
                  <a:gd name="T1" fmla="*/ 138 h 138"/>
                  <a:gd name="T2" fmla="*/ 80 w 200"/>
                  <a:gd name="T3" fmla="*/ 138 h 138"/>
                  <a:gd name="T4" fmla="*/ 1 w 200"/>
                  <a:gd name="T5" fmla="*/ 94 h 138"/>
                  <a:gd name="T6" fmla="*/ 3 w 200"/>
                  <a:gd name="T7" fmla="*/ 89 h 138"/>
                  <a:gd name="T8" fmla="*/ 48 w 200"/>
                  <a:gd name="T9" fmla="*/ 64 h 138"/>
                  <a:gd name="T10" fmla="*/ 47 w 200"/>
                  <a:gd name="T11" fmla="*/ 61 h 138"/>
                  <a:gd name="T12" fmla="*/ 39 w 200"/>
                  <a:gd name="T13" fmla="*/ 27 h 138"/>
                  <a:gd name="T14" fmla="*/ 40 w 200"/>
                  <a:gd name="T15" fmla="*/ 23 h 138"/>
                  <a:gd name="T16" fmla="*/ 45 w 200"/>
                  <a:gd name="T17" fmla="*/ 22 h 138"/>
                  <a:gd name="T18" fmla="*/ 86 w 200"/>
                  <a:gd name="T19" fmla="*/ 26 h 138"/>
                  <a:gd name="T20" fmla="*/ 120 w 200"/>
                  <a:gd name="T21" fmla="*/ 3 h 138"/>
                  <a:gd name="T22" fmla="*/ 125 w 200"/>
                  <a:gd name="T23" fmla="*/ 1 h 138"/>
                  <a:gd name="T24" fmla="*/ 128 w 200"/>
                  <a:gd name="T25" fmla="*/ 4 h 138"/>
                  <a:gd name="T26" fmla="*/ 137 w 200"/>
                  <a:gd name="T27" fmla="*/ 37 h 138"/>
                  <a:gd name="T28" fmla="*/ 138 w 200"/>
                  <a:gd name="T29" fmla="*/ 41 h 138"/>
                  <a:gd name="T30" fmla="*/ 190 w 200"/>
                  <a:gd name="T31" fmla="*/ 41 h 138"/>
                  <a:gd name="T32" fmla="*/ 194 w 200"/>
                  <a:gd name="T33" fmla="*/ 45 h 138"/>
                  <a:gd name="T34" fmla="*/ 114 w 200"/>
                  <a:gd name="T35" fmla="*/ 134 h 138"/>
                  <a:gd name="T36" fmla="*/ 80 w 200"/>
                  <a:gd name="T37" fmla="*/ 138 h 138"/>
                  <a:gd name="T38" fmla="*/ 11 w 200"/>
                  <a:gd name="T39" fmla="*/ 95 h 138"/>
                  <a:gd name="T40" fmla="*/ 80 w 200"/>
                  <a:gd name="T41" fmla="*/ 129 h 138"/>
                  <a:gd name="T42" fmla="*/ 80 w 200"/>
                  <a:gd name="T43" fmla="*/ 129 h 138"/>
                  <a:gd name="T44" fmla="*/ 112 w 200"/>
                  <a:gd name="T45" fmla="*/ 125 h 138"/>
                  <a:gd name="T46" fmla="*/ 185 w 200"/>
                  <a:gd name="T47" fmla="*/ 50 h 138"/>
                  <a:gd name="T48" fmla="*/ 135 w 200"/>
                  <a:gd name="T49" fmla="*/ 51 h 138"/>
                  <a:gd name="T50" fmla="*/ 131 w 200"/>
                  <a:gd name="T51" fmla="*/ 50 h 138"/>
                  <a:gd name="T52" fmla="*/ 129 w 200"/>
                  <a:gd name="T53" fmla="*/ 47 h 138"/>
                  <a:gd name="T54" fmla="*/ 128 w 200"/>
                  <a:gd name="T55" fmla="*/ 40 h 138"/>
                  <a:gd name="T56" fmla="*/ 122 w 200"/>
                  <a:gd name="T57" fmla="*/ 15 h 138"/>
                  <a:gd name="T58" fmla="*/ 88 w 200"/>
                  <a:gd name="T59" fmla="*/ 35 h 138"/>
                  <a:gd name="T60" fmla="*/ 50 w 200"/>
                  <a:gd name="T61" fmla="*/ 34 h 138"/>
                  <a:gd name="T62" fmla="*/ 56 w 200"/>
                  <a:gd name="T63" fmla="*/ 58 h 138"/>
                  <a:gd name="T64" fmla="*/ 58 w 200"/>
                  <a:gd name="T65" fmla="*/ 65 h 138"/>
                  <a:gd name="T66" fmla="*/ 58 w 200"/>
                  <a:gd name="T67" fmla="*/ 69 h 138"/>
                  <a:gd name="T68" fmla="*/ 56 w 200"/>
                  <a:gd name="T69" fmla="*/ 71 h 138"/>
                  <a:gd name="T70" fmla="*/ 11 w 200"/>
                  <a:gd name="T71" fmla="*/ 95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00" h="138">
                    <a:moveTo>
                      <a:pt x="80" y="138"/>
                    </a:moveTo>
                    <a:cubicBezTo>
                      <a:pt x="80" y="138"/>
                      <a:pt x="80" y="138"/>
                      <a:pt x="80" y="138"/>
                    </a:cubicBezTo>
                    <a:cubicBezTo>
                      <a:pt x="42" y="138"/>
                      <a:pt x="11" y="121"/>
                      <a:pt x="1" y="94"/>
                    </a:cubicBezTo>
                    <a:cubicBezTo>
                      <a:pt x="0" y="92"/>
                      <a:pt x="1" y="90"/>
                      <a:pt x="3" y="89"/>
                    </a:cubicBezTo>
                    <a:cubicBezTo>
                      <a:pt x="16" y="80"/>
                      <a:pt x="31" y="72"/>
                      <a:pt x="48" y="64"/>
                    </a:cubicBezTo>
                    <a:cubicBezTo>
                      <a:pt x="48" y="63"/>
                      <a:pt x="47" y="62"/>
                      <a:pt x="47" y="61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8" y="26"/>
                      <a:pt x="39" y="24"/>
                      <a:pt x="40" y="23"/>
                    </a:cubicBezTo>
                    <a:cubicBezTo>
                      <a:pt x="41" y="22"/>
                      <a:pt x="43" y="21"/>
                      <a:pt x="45" y="22"/>
                    </a:cubicBezTo>
                    <a:cubicBezTo>
                      <a:pt x="58" y="28"/>
                      <a:pt x="72" y="29"/>
                      <a:pt x="86" y="26"/>
                    </a:cubicBezTo>
                    <a:cubicBezTo>
                      <a:pt x="100" y="22"/>
                      <a:pt x="112" y="14"/>
                      <a:pt x="120" y="3"/>
                    </a:cubicBezTo>
                    <a:cubicBezTo>
                      <a:pt x="121" y="1"/>
                      <a:pt x="123" y="0"/>
                      <a:pt x="125" y="1"/>
                    </a:cubicBezTo>
                    <a:cubicBezTo>
                      <a:pt x="127" y="1"/>
                      <a:pt x="128" y="2"/>
                      <a:pt x="128" y="4"/>
                    </a:cubicBezTo>
                    <a:cubicBezTo>
                      <a:pt x="137" y="37"/>
                      <a:pt x="137" y="37"/>
                      <a:pt x="137" y="37"/>
                    </a:cubicBezTo>
                    <a:cubicBezTo>
                      <a:pt x="137" y="39"/>
                      <a:pt x="138" y="40"/>
                      <a:pt x="138" y="41"/>
                    </a:cubicBezTo>
                    <a:cubicBezTo>
                      <a:pt x="156" y="39"/>
                      <a:pt x="174" y="39"/>
                      <a:pt x="190" y="41"/>
                    </a:cubicBezTo>
                    <a:cubicBezTo>
                      <a:pt x="192" y="41"/>
                      <a:pt x="193" y="43"/>
                      <a:pt x="194" y="45"/>
                    </a:cubicBezTo>
                    <a:cubicBezTo>
                      <a:pt x="200" y="81"/>
                      <a:pt x="165" y="121"/>
                      <a:pt x="114" y="134"/>
                    </a:cubicBezTo>
                    <a:cubicBezTo>
                      <a:pt x="103" y="137"/>
                      <a:pt x="91" y="138"/>
                      <a:pt x="80" y="138"/>
                    </a:cubicBezTo>
                    <a:close/>
                    <a:moveTo>
                      <a:pt x="11" y="95"/>
                    </a:moveTo>
                    <a:cubicBezTo>
                      <a:pt x="21" y="116"/>
                      <a:pt x="47" y="129"/>
                      <a:pt x="80" y="129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90" y="129"/>
                      <a:pt x="101" y="128"/>
                      <a:pt x="112" y="125"/>
                    </a:cubicBezTo>
                    <a:cubicBezTo>
                      <a:pt x="156" y="113"/>
                      <a:pt x="188" y="81"/>
                      <a:pt x="185" y="50"/>
                    </a:cubicBezTo>
                    <a:cubicBezTo>
                      <a:pt x="170" y="48"/>
                      <a:pt x="152" y="49"/>
                      <a:pt x="135" y="51"/>
                    </a:cubicBezTo>
                    <a:cubicBezTo>
                      <a:pt x="133" y="51"/>
                      <a:pt x="132" y="51"/>
                      <a:pt x="131" y="50"/>
                    </a:cubicBezTo>
                    <a:cubicBezTo>
                      <a:pt x="130" y="49"/>
                      <a:pt x="130" y="48"/>
                      <a:pt x="129" y="47"/>
                    </a:cubicBezTo>
                    <a:cubicBezTo>
                      <a:pt x="129" y="44"/>
                      <a:pt x="129" y="42"/>
                      <a:pt x="128" y="40"/>
                    </a:cubicBezTo>
                    <a:cubicBezTo>
                      <a:pt x="122" y="15"/>
                      <a:pt x="122" y="15"/>
                      <a:pt x="122" y="15"/>
                    </a:cubicBezTo>
                    <a:cubicBezTo>
                      <a:pt x="113" y="24"/>
                      <a:pt x="101" y="31"/>
                      <a:pt x="88" y="35"/>
                    </a:cubicBezTo>
                    <a:cubicBezTo>
                      <a:pt x="76" y="38"/>
                      <a:pt x="62" y="37"/>
                      <a:pt x="50" y="34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7" y="60"/>
                      <a:pt x="57" y="63"/>
                      <a:pt x="58" y="65"/>
                    </a:cubicBezTo>
                    <a:cubicBezTo>
                      <a:pt x="59" y="66"/>
                      <a:pt x="59" y="68"/>
                      <a:pt x="58" y="69"/>
                    </a:cubicBezTo>
                    <a:cubicBezTo>
                      <a:pt x="58" y="70"/>
                      <a:pt x="57" y="71"/>
                      <a:pt x="56" y="71"/>
                    </a:cubicBezTo>
                    <a:cubicBezTo>
                      <a:pt x="39" y="78"/>
                      <a:pt x="24" y="86"/>
                      <a:pt x="11" y="95"/>
                    </a:cubicBezTo>
                    <a:close/>
                  </a:path>
                </a:pathLst>
              </a:custGeom>
              <a:solidFill>
                <a:srgbClr val="2D59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337">
                <a:extLst>
                  <a:ext uri="{FF2B5EF4-FFF2-40B4-BE49-F238E27FC236}">
                    <a16:creationId xmlns:a16="http://schemas.microsoft.com/office/drawing/2014/main" id="{E584A710-D862-0784-3A47-D6E26A07E9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56338" y="4775200"/>
                <a:ext cx="176213" cy="87313"/>
              </a:xfrm>
              <a:custGeom>
                <a:avLst/>
                <a:gdLst>
                  <a:gd name="T0" fmla="*/ 48 w 130"/>
                  <a:gd name="T1" fmla="*/ 64 h 64"/>
                  <a:gd name="T2" fmla="*/ 48 w 130"/>
                  <a:gd name="T3" fmla="*/ 64 h 64"/>
                  <a:gd name="T4" fmla="*/ 3 w 130"/>
                  <a:gd name="T5" fmla="*/ 53 h 64"/>
                  <a:gd name="T6" fmla="*/ 0 w 130"/>
                  <a:gd name="T7" fmla="*/ 49 h 64"/>
                  <a:gd name="T8" fmla="*/ 41 w 130"/>
                  <a:gd name="T9" fmla="*/ 10 h 64"/>
                  <a:gd name="T10" fmla="*/ 47 w 130"/>
                  <a:gd name="T11" fmla="*/ 13 h 64"/>
                  <a:gd name="T12" fmla="*/ 63 w 130"/>
                  <a:gd name="T13" fmla="*/ 22 h 64"/>
                  <a:gd name="T14" fmla="*/ 72 w 130"/>
                  <a:gd name="T15" fmla="*/ 6 h 64"/>
                  <a:gd name="T16" fmla="*/ 76 w 130"/>
                  <a:gd name="T17" fmla="*/ 1 h 64"/>
                  <a:gd name="T18" fmla="*/ 90 w 130"/>
                  <a:gd name="T19" fmla="*/ 0 h 64"/>
                  <a:gd name="T20" fmla="*/ 130 w 130"/>
                  <a:gd name="T21" fmla="*/ 15 h 64"/>
                  <a:gd name="T22" fmla="*/ 129 w 130"/>
                  <a:gd name="T23" fmla="*/ 20 h 64"/>
                  <a:gd name="T24" fmla="*/ 72 w 130"/>
                  <a:gd name="T25" fmla="*/ 61 h 64"/>
                  <a:gd name="T26" fmla="*/ 48 w 130"/>
                  <a:gd name="T27" fmla="*/ 64 h 64"/>
                  <a:gd name="T28" fmla="*/ 10 w 130"/>
                  <a:gd name="T29" fmla="*/ 46 h 64"/>
                  <a:gd name="T30" fmla="*/ 48 w 130"/>
                  <a:gd name="T31" fmla="*/ 55 h 64"/>
                  <a:gd name="T32" fmla="*/ 48 w 130"/>
                  <a:gd name="T33" fmla="*/ 55 h 64"/>
                  <a:gd name="T34" fmla="*/ 70 w 130"/>
                  <a:gd name="T35" fmla="*/ 52 h 64"/>
                  <a:gd name="T36" fmla="*/ 120 w 130"/>
                  <a:gd name="T37" fmla="*/ 17 h 64"/>
                  <a:gd name="T38" fmla="*/ 81 w 130"/>
                  <a:gd name="T39" fmla="*/ 10 h 64"/>
                  <a:gd name="T40" fmla="*/ 65 w 130"/>
                  <a:gd name="T41" fmla="*/ 31 h 64"/>
                  <a:gd name="T42" fmla="*/ 40 w 130"/>
                  <a:gd name="T43" fmla="*/ 20 h 64"/>
                  <a:gd name="T44" fmla="*/ 10 w 130"/>
                  <a:gd name="T45" fmla="*/ 4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0" h="64">
                    <a:moveTo>
                      <a:pt x="48" y="64"/>
                    </a:moveTo>
                    <a:cubicBezTo>
                      <a:pt x="48" y="64"/>
                      <a:pt x="48" y="64"/>
                      <a:pt x="48" y="64"/>
                    </a:cubicBezTo>
                    <a:cubicBezTo>
                      <a:pt x="32" y="64"/>
                      <a:pt x="17" y="60"/>
                      <a:pt x="3" y="53"/>
                    </a:cubicBezTo>
                    <a:cubicBezTo>
                      <a:pt x="1" y="52"/>
                      <a:pt x="0" y="50"/>
                      <a:pt x="0" y="49"/>
                    </a:cubicBezTo>
                    <a:cubicBezTo>
                      <a:pt x="1" y="35"/>
                      <a:pt x="16" y="20"/>
                      <a:pt x="41" y="10"/>
                    </a:cubicBezTo>
                    <a:cubicBezTo>
                      <a:pt x="43" y="9"/>
                      <a:pt x="46" y="10"/>
                      <a:pt x="47" y="13"/>
                    </a:cubicBezTo>
                    <a:cubicBezTo>
                      <a:pt x="50" y="20"/>
                      <a:pt x="56" y="24"/>
                      <a:pt x="63" y="22"/>
                    </a:cubicBezTo>
                    <a:cubicBezTo>
                      <a:pt x="69" y="20"/>
                      <a:pt x="73" y="14"/>
                      <a:pt x="72" y="6"/>
                    </a:cubicBezTo>
                    <a:cubicBezTo>
                      <a:pt x="72" y="4"/>
                      <a:pt x="73" y="1"/>
                      <a:pt x="76" y="1"/>
                    </a:cubicBezTo>
                    <a:cubicBezTo>
                      <a:pt x="81" y="1"/>
                      <a:pt x="86" y="0"/>
                      <a:pt x="90" y="0"/>
                    </a:cubicBezTo>
                    <a:cubicBezTo>
                      <a:pt x="110" y="0"/>
                      <a:pt x="124" y="5"/>
                      <a:pt x="130" y="15"/>
                    </a:cubicBezTo>
                    <a:cubicBezTo>
                      <a:pt x="130" y="16"/>
                      <a:pt x="130" y="18"/>
                      <a:pt x="129" y="20"/>
                    </a:cubicBezTo>
                    <a:cubicBezTo>
                      <a:pt x="116" y="40"/>
                      <a:pt x="96" y="55"/>
                      <a:pt x="72" y="61"/>
                    </a:cubicBezTo>
                    <a:cubicBezTo>
                      <a:pt x="64" y="63"/>
                      <a:pt x="56" y="64"/>
                      <a:pt x="48" y="64"/>
                    </a:cubicBezTo>
                    <a:close/>
                    <a:moveTo>
                      <a:pt x="10" y="46"/>
                    </a:moveTo>
                    <a:cubicBezTo>
                      <a:pt x="22" y="52"/>
                      <a:pt x="35" y="55"/>
                      <a:pt x="48" y="55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55" y="55"/>
                      <a:pt x="63" y="54"/>
                      <a:pt x="70" y="52"/>
                    </a:cubicBezTo>
                    <a:cubicBezTo>
                      <a:pt x="90" y="47"/>
                      <a:pt x="108" y="34"/>
                      <a:pt x="120" y="17"/>
                    </a:cubicBezTo>
                    <a:cubicBezTo>
                      <a:pt x="114" y="11"/>
                      <a:pt x="99" y="8"/>
                      <a:pt x="81" y="10"/>
                    </a:cubicBezTo>
                    <a:cubicBezTo>
                      <a:pt x="80" y="20"/>
                      <a:pt x="74" y="29"/>
                      <a:pt x="65" y="31"/>
                    </a:cubicBezTo>
                    <a:cubicBezTo>
                      <a:pt x="56" y="33"/>
                      <a:pt x="46" y="29"/>
                      <a:pt x="40" y="20"/>
                    </a:cubicBezTo>
                    <a:cubicBezTo>
                      <a:pt x="24" y="28"/>
                      <a:pt x="12" y="38"/>
                      <a:pt x="10" y="4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338">
                <a:extLst>
                  <a:ext uri="{FF2B5EF4-FFF2-40B4-BE49-F238E27FC236}">
                    <a16:creationId xmlns:a16="http://schemas.microsoft.com/office/drawing/2014/main" id="{BBFFD1A9-3816-BC48-CA08-5C5D742A44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49988" y="4643438"/>
                <a:ext cx="150813" cy="174625"/>
              </a:xfrm>
              <a:custGeom>
                <a:avLst/>
                <a:gdLst>
                  <a:gd name="T0" fmla="*/ 25 w 110"/>
                  <a:gd name="T1" fmla="*/ 128 h 128"/>
                  <a:gd name="T2" fmla="*/ 23 w 110"/>
                  <a:gd name="T3" fmla="*/ 128 h 128"/>
                  <a:gd name="T4" fmla="*/ 20 w 110"/>
                  <a:gd name="T5" fmla="*/ 125 h 128"/>
                  <a:gd name="T6" fmla="*/ 3 w 110"/>
                  <a:gd name="T7" fmla="*/ 58 h 128"/>
                  <a:gd name="T8" fmla="*/ 8 w 110"/>
                  <a:gd name="T9" fmla="*/ 23 h 128"/>
                  <a:gd name="T10" fmla="*/ 36 w 110"/>
                  <a:gd name="T11" fmla="*/ 1 h 128"/>
                  <a:gd name="T12" fmla="*/ 48 w 110"/>
                  <a:gd name="T13" fmla="*/ 0 h 128"/>
                  <a:gd name="T14" fmla="*/ 93 w 110"/>
                  <a:gd name="T15" fmla="*/ 34 h 128"/>
                  <a:gd name="T16" fmla="*/ 110 w 110"/>
                  <a:gd name="T17" fmla="*/ 101 h 128"/>
                  <a:gd name="T18" fmla="*/ 109 w 110"/>
                  <a:gd name="T19" fmla="*/ 106 h 128"/>
                  <a:gd name="T20" fmla="*/ 105 w 110"/>
                  <a:gd name="T21" fmla="*/ 107 h 128"/>
                  <a:gd name="T22" fmla="*/ 81 w 110"/>
                  <a:gd name="T23" fmla="*/ 107 h 128"/>
                  <a:gd name="T24" fmla="*/ 78 w 110"/>
                  <a:gd name="T25" fmla="*/ 106 h 128"/>
                  <a:gd name="T26" fmla="*/ 76 w 110"/>
                  <a:gd name="T27" fmla="*/ 103 h 128"/>
                  <a:gd name="T28" fmla="*/ 75 w 110"/>
                  <a:gd name="T29" fmla="*/ 100 h 128"/>
                  <a:gd name="T30" fmla="*/ 74 w 110"/>
                  <a:gd name="T31" fmla="*/ 94 h 128"/>
                  <a:gd name="T32" fmla="*/ 62 w 110"/>
                  <a:gd name="T33" fmla="*/ 100 h 128"/>
                  <a:gd name="T34" fmla="*/ 48 w 110"/>
                  <a:gd name="T35" fmla="*/ 101 h 128"/>
                  <a:gd name="T36" fmla="*/ 50 w 110"/>
                  <a:gd name="T37" fmla="*/ 107 h 128"/>
                  <a:gd name="T38" fmla="*/ 51 w 110"/>
                  <a:gd name="T39" fmla="*/ 110 h 128"/>
                  <a:gd name="T40" fmla="*/ 51 w 110"/>
                  <a:gd name="T41" fmla="*/ 113 h 128"/>
                  <a:gd name="T42" fmla="*/ 48 w 110"/>
                  <a:gd name="T43" fmla="*/ 116 h 128"/>
                  <a:gd name="T44" fmla="*/ 27 w 110"/>
                  <a:gd name="T45" fmla="*/ 127 h 128"/>
                  <a:gd name="T46" fmla="*/ 25 w 110"/>
                  <a:gd name="T47" fmla="*/ 128 h 128"/>
                  <a:gd name="T48" fmla="*/ 48 w 110"/>
                  <a:gd name="T49" fmla="*/ 9 h 128"/>
                  <a:gd name="T50" fmla="*/ 38 w 110"/>
                  <a:gd name="T51" fmla="*/ 10 h 128"/>
                  <a:gd name="T52" fmla="*/ 16 w 110"/>
                  <a:gd name="T53" fmla="*/ 27 h 128"/>
                  <a:gd name="T54" fmla="*/ 12 w 110"/>
                  <a:gd name="T55" fmla="*/ 55 h 128"/>
                  <a:gd name="T56" fmla="*/ 27 w 110"/>
                  <a:gd name="T57" fmla="*/ 116 h 128"/>
                  <a:gd name="T58" fmla="*/ 41 w 110"/>
                  <a:gd name="T59" fmla="*/ 109 h 128"/>
                  <a:gd name="T60" fmla="*/ 37 w 110"/>
                  <a:gd name="T61" fmla="*/ 95 h 128"/>
                  <a:gd name="T62" fmla="*/ 39 w 110"/>
                  <a:gd name="T63" fmla="*/ 91 h 128"/>
                  <a:gd name="T64" fmla="*/ 44 w 110"/>
                  <a:gd name="T65" fmla="*/ 90 h 128"/>
                  <a:gd name="T66" fmla="*/ 59 w 110"/>
                  <a:gd name="T67" fmla="*/ 91 h 128"/>
                  <a:gd name="T68" fmla="*/ 73 w 110"/>
                  <a:gd name="T69" fmla="*/ 83 h 128"/>
                  <a:gd name="T70" fmla="*/ 77 w 110"/>
                  <a:gd name="T71" fmla="*/ 81 h 128"/>
                  <a:gd name="T72" fmla="*/ 81 w 110"/>
                  <a:gd name="T73" fmla="*/ 84 h 128"/>
                  <a:gd name="T74" fmla="*/ 84 w 110"/>
                  <a:gd name="T75" fmla="*/ 98 h 128"/>
                  <a:gd name="T76" fmla="*/ 99 w 110"/>
                  <a:gd name="T77" fmla="*/ 97 h 128"/>
                  <a:gd name="T78" fmla="*/ 84 w 110"/>
                  <a:gd name="T79" fmla="*/ 37 h 128"/>
                  <a:gd name="T80" fmla="*/ 48 w 110"/>
                  <a:gd name="T81" fmla="*/ 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0" h="128">
                    <a:moveTo>
                      <a:pt x="25" y="128"/>
                    </a:moveTo>
                    <a:cubicBezTo>
                      <a:pt x="24" y="128"/>
                      <a:pt x="23" y="128"/>
                      <a:pt x="23" y="128"/>
                    </a:cubicBezTo>
                    <a:cubicBezTo>
                      <a:pt x="22" y="127"/>
                      <a:pt x="20" y="126"/>
                      <a:pt x="20" y="125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0" y="46"/>
                      <a:pt x="1" y="33"/>
                      <a:pt x="8" y="23"/>
                    </a:cubicBezTo>
                    <a:cubicBezTo>
                      <a:pt x="14" y="12"/>
                      <a:pt x="24" y="4"/>
                      <a:pt x="36" y="1"/>
                    </a:cubicBezTo>
                    <a:cubicBezTo>
                      <a:pt x="40" y="0"/>
                      <a:pt x="44" y="0"/>
                      <a:pt x="48" y="0"/>
                    </a:cubicBezTo>
                    <a:cubicBezTo>
                      <a:pt x="69" y="0"/>
                      <a:pt x="87" y="14"/>
                      <a:pt x="93" y="34"/>
                    </a:cubicBezTo>
                    <a:cubicBezTo>
                      <a:pt x="110" y="101"/>
                      <a:pt x="110" y="101"/>
                      <a:pt x="110" y="101"/>
                    </a:cubicBezTo>
                    <a:cubicBezTo>
                      <a:pt x="110" y="103"/>
                      <a:pt x="110" y="104"/>
                      <a:pt x="109" y="106"/>
                    </a:cubicBezTo>
                    <a:cubicBezTo>
                      <a:pt x="108" y="107"/>
                      <a:pt x="106" y="107"/>
                      <a:pt x="105" y="107"/>
                    </a:cubicBezTo>
                    <a:cubicBezTo>
                      <a:pt x="98" y="106"/>
                      <a:pt x="90" y="106"/>
                      <a:pt x="81" y="107"/>
                    </a:cubicBezTo>
                    <a:cubicBezTo>
                      <a:pt x="80" y="107"/>
                      <a:pt x="79" y="107"/>
                      <a:pt x="78" y="106"/>
                    </a:cubicBezTo>
                    <a:cubicBezTo>
                      <a:pt x="77" y="106"/>
                      <a:pt x="76" y="104"/>
                      <a:pt x="76" y="103"/>
                    </a:cubicBezTo>
                    <a:cubicBezTo>
                      <a:pt x="76" y="102"/>
                      <a:pt x="76" y="101"/>
                      <a:pt x="75" y="100"/>
                    </a:cubicBezTo>
                    <a:cubicBezTo>
                      <a:pt x="74" y="94"/>
                      <a:pt x="74" y="94"/>
                      <a:pt x="74" y="94"/>
                    </a:cubicBezTo>
                    <a:cubicBezTo>
                      <a:pt x="70" y="97"/>
                      <a:pt x="66" y="99"/>
                      <a:pt x="62" y="100"/>
                    </a:cubicBezTo>
                    <a:cubicBezTo>
                      <a:pt x="57" y="101"/>
                      <a:pt x="53" y="102"/>
                      <a:pt x="48" y="101"/>
                    </a:cubicBezTo>
                    <a:cubicBezTo>
                      <a:pt x="50" y="107"/>
                      <a:pt x="50" y="107"/>
                      <a:pt x="50" y="107"/>
                    </a:cubicBezTo>
                    <a:cubicBezTo>
                      <a:pt x="50" y="108"/>
                      <a:pt x="50" y="109"/>
                      <a:pt x="51" y="110"/>
                    </a:cubicBezTo>
                    <a:cubicBezTo>
                      <a:pt x="51" y="111"/>
                      <a:pt x="51" y="112"/>
                      <a:pt x="51" y="113"/>
                    </a:cubicBezTo>
                    <a:cubicBezTo>
                      <a:pt x="50" y="114"/>
                      <a:pt x="49" y="115"/>
                      <a:pt x="48" y="116"/>
                    </a:cubicBezTo>
                    <a:cubicBezTo>
                      <a:pt x="40" y="119"/>
                      <a:pt x="33" y="123"/>
                      <a:pt x="27" y="127"/>
                    </a:cubicBezTo>
                    <a:cubicBezTo>
                      <a:pt x="26" y="128"/>
                      <a:pt x="25" y="128"/>
                      <a:pt x="25" y="128"/>
                    </a:cubicBezTo>
                    <a:close/>
                    <a:moveTo>
                      <a:pt x="48" y="9"/>
                    </a:moveTo>
                    <a:cubicBezTo>
                      <a:pt x="45" y="9"/>
                      <a:pt x="41" y="9"/>
                      <a:pt x="38" y="10"/>
                    </a:cubicBezTo>
                    <a:cubicBezTo>
                      <a:pt x="29" y="13"/>
                      <a:pt x="21" y="19"/>
                      <a:pt x="16" y="27"/>
                    </a:cubicBezTo>
                    <a:cubicBezTo>
                      <a:pt x="11" y="36"/>
                      <a:pt x="9" y="46"/>
                      <a:pt x="12" y="55"/>
                    </a:cubicBezTo>
                    <a:cubicBezTo>
                      <a:pt x="27" y="116"/>
                      <a:pt x="27" y="116"/>
                      <a:pt x="27" y="116"/>
                    </a:cubicBezTo>
                    <a:cubicBezTo>
                      <a:pt x="31" y="113"/>
                      <a:pt x="36" y="111"/>
                      <a:pt x="41" y="109"/>
                    </a:cubicBezTo>
                    <a:cubicBezTo>
                      <a:pt x="37" y="95"/>
                      <a:pt x="37" y="95"/>
                      <a:pt x="37" y="95"/>
                    </a:cubicBezTo>
                    <a:cubicBezTo>
                      <a:pt x="37" y="94"/>
                      <a:pt x="37" y="92"/>
                      <a:pt x="39" y="91"/>
                    </a:cubicBezTo>
                    <a:cubicBezTo>
                      <a:pt x="40" y="90"/>
                      <a:pt x="42" y="89"/>
                      <a:pt x="44" y="90"/>
                    </a:cubicBezTo>
                    <a:cubicBezTo>
                      <a:pt x="49" y="92"/>
                      <a:pt x="54" y="93"/>
                      <a:pt x="59" y="91"/>
                    </a:cubicBezTo>
                    <a:cubicBezTo>
                      <a:pt x="65" y="90"/>
                      <a:pt x="69" y="87"/>
                      <a:pt x="73" y="83"/>
                    </a:cubicBezTo>
                    <a:cubicBezTo>
                      <a:pt x="74" y="81"/>
                      <a:pt x="75" y="80"/>
                      <a:pt x="77" y="81"/>
                    </a:cubicBezTo>
                    <a:cubicBezTo>
                      <a:pt x="79" y="81"/>
                      <a:pt x="80" y="82"/>
                      <a:pt x="81" y="84"/>
                    </a:cubicBezTo>
                    <a:cubicBezTo>
                      <a:pt x="84" y="98"/>
                      <a:pt x="84" y="98"/>
                      <a:pt x="84" y="98"/>
                    </a:cubicBezTo>
                    <a:cubicBezTo>
                      <a:pt x="89" y="97"/>
                      <a:pt x="95" y="97"/>
                      <a:pt x="99" y="97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0" y="20"/>
                      <a:pt x="65" y="9"/>
                      <a:pt x="48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339">
                <a:extLst>
                  <a:ext uri="{FF2B5EF4-FFF2-40B4-BE49-F238E27FC236}">
                    <a16:creationId xmlns:a16="http://schemas.microsoft.com/office/drawing/2014/main" id="{E317794A-14DC-1240-E76D-0C210907C8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9588" y="4449763"/>
                <a:ext cx="265113" cy="188913"/>
              </a:xfrm>
              <a:custGeom>
                <a:avLst/>
                <a:gdLst>
                  <a:gd name="T0" fmla="*/ 10 w 195"/>
                  <a:gd name="T1" fmla="*/ 139 h 139"/>
                  <a:gd name="T2" fmla="*/ 7 w 195"/>
                  <a:gd name="T3" fmla="*/ 138 h 139"/>
                  <a:gd name="T4" fmla="*/ 5 w 195"/>
                  <a:gd name="T5" fmla="*/ 134 h 139"/>
                  <a:gd name="T6" fmla="*/ 4 w 195"/>
                  <a:gd name="T7" fmla="*/ 125 h 139"/>
                  <a:gd name="T8" fmla="*/ 75 w 195"/>
                  <a:gd name="T9" fmla="*/ 12 h 139"/>
                  <a:gd name="T10" fmla="*/ 191 w 195"/>
                  <a:gd name="T11" fmla="*/ 76 h 139"/>
                  <a:gd name="T12" fmla="*/ 195 w 195"/>
                  <a:gd name="T13" fmla="*/ 85 h 139"/>
                  <a:gd name="T14" fmla="*/ 187 w 195"/>
                  <a:gd name="T15" fmla="*/ 89 h 139"/>
                  <a:gd name="T16" fmla="*/ 183 w 195"/>
                  <a:gd name="T17" fmla="*/ 80 h 139"/>
                  <a:gd name="T18" fmla="*/ 77 w 195"/>
                  <a:gd name="T19" fmla="*/ 21 h 139"/>
                  <a:gd name="T20" fmla="*/ 13 w 195"/>
                  <a:gd name="T21" fmla="*/ 124 h 139"/>
                  <a:gd name="T22" fmla="*/ 14 w 195"/>
                  <a:gd name="T23" fmla="*/ 128 h 139"/>
                  <a:gd name="T24" fmla="*/ 164 w 195"/>
                  <a:gd name="T25" fmla="*/ 89 h 139"/>
                  <a:gd name="T26" fmla="*/ 167 w 195"/>
                  <a:gd name="T27" fmla="*/ 98 h 139"/>
                  <a:gd name="T28" fmla="*/ 11 w 195"/>
                  <a:gd name="T29" fmla="*/ 138 h 139"/>
                  <a:gd name="T30" fmla="*/ 10 w 195"/>
                  <a:gd name="T31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5" h="139">
                    <a:moveTo>
                      <a:pt x="10" y="139"/>
                    </a:moveTo>
                    <a:cubicBezTo>
                      <a:pt x="9" y="139"/>
                      <a:pt x="8" y="138"/>
                      <a:pt x="7" y="138"/>
                    </a:cubicBezTo>
                    <a:cubicBezTo>
                      <a:pt x="6" y="137"/>
                      <a:pt x="5" y="136"/>
                      <a:pt x="5" y="134"/>
                    </a:cubicBezTo>
                    <a:cubicBezTo>
                      <a:pt x="4" y="125"/>
                      <a:pt x="4" y="125"/>
                      <a:pt x="4" y="125"/>
                    </a:cubicBezTo>
                    <a:cubicBezTo>
                      <a:pt x="0" y="71"/>
                      <a:pt x="30" y="24"/>
                      <a:pt x="75" y="12"/>
                    </a:cubicBezTo>
                    <a:cubicBezTo>
                      <a:pt x="120" y="0"/>
                      <a:pt x="169" y="27"/>
                      <a:pt x="191" y="76"/>
                    </a:cubicBezTo>
                    <a:cubicBezTo>
                      <a:pt x="195" y="85"/>
                      <a:pt x="195" y="85"/>
                      <a:pt x="195" y="85"/>
                    </a:cubicBezTo>
                    <a:cubicBezTo>
                      <a:pt x="187" y="89"/>
                      <a:pt x="187" y="89"/>
                      <a:pt x="187" y="89"/>
                    </a:cubicBezTo>
                    <a:cubicBezTo>
                      <a:pt x="183" y="80"/>
                      <a:pt x="183" y="80"/>
                      <a:pt x="183" y="80"/>
                    </a:cubicBezTo>
                    <a:cubicBezTo>
                      <a:pt x="160" y="29"/>
                      <a:pt x="112" y="12"/>
                      <a:pt x="77" y="21"/>
                    </a:cubicBezTo>
                    <a:cubicBezTo>
                      <a:pt x="42" y="30"/>
                      <a:pt x="9" y="68"/>
                      <a:pt x="13" y="124"/>
                    </a:cubicBezTo>
                    <a:cubicBezTo>
                      <a:pt x="14" y="128"/>
                      <a:pt x="14" y="128"/>
                      <a:pt x="14" y="128"/>
                    </a:cubicBezTo>
                    <a:cubicBezTo>
                      <a:pt x="164" y="89"/>
                      <a:pt x="164" y="89"/>
                      <a:pt x="164" y="89"/>
                    </a:cubicBezTo>
                    <a:cubicBezTo>
                      <a:pt x="167" y="98"/>
                      <a:pt x="167" y="98"/>
                      <a:pt x="167" y="98"/>
                    </a:cubicBezTo>
                    <a:cubicBezTo>
                      <a:pt x="11" y="138"/>
                      <a:pt x="11" y="138"/>
                      <a:pt x="11" y="138"/>
                    </a:cubicBezTo>
                    <a:cubicBezTo>
                      <a:pt x="10" y="139"/>
                      <a:pt x="10" y="139"/>
                      <a:pt x="10" y="139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340">
                <a:extLst>
                  <a:ext uri="{FF2B5EF4-FFF2-40B4-BE49-F238E27FC236}">
                    <a16:creationId xmlns:a16="http://schemas.microsoft.com/office/drawing/2014/main" id="{DAC43334-8774-5B44-8E3B-9DD9F0A6C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8800" y="4576763"/>
                <a:ext cx="201613" cy="180975"/>
              </a:xfrm>
              <a:custGeom>
                <a:avLst/>
                <a:gdLst>
                  <a:gd name="T0" fmla="*/ 0 w 149"/>
                  <a:gd name="T1" fmla="*/ 33 h 133"/>
                  <a:gd name="T2" fmla="*/ 11 w 149"/>
                  <a:gd name="T3" fmla="*/ 76 h 133"/>
                  <a:gd name="T4" fmla="*/ 92 w 149"/>
                  <a:gd name="T5" fmla="*/ 124 h 133"/>
                  <a:gd name="T6" fmla="*/ 140 w 149"/>
                  <a:gd name="T7" fmla="*/ 43 h 133"/>
                  <a:gd name="T8" fmla="*/ 129 w 149"/>
                  <a:gd name="T9" fmla="*/ 0 h 133"/>
                  <a:gd name="T10" fmla="*/ 0 w 149"/>
                  <a:gd name="T11" fmla="*/ 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9" h="133">
                    <a:moveTo>
                      <a:pt x="0" y="33"/>
                    </a:moveTo>
                    <a:cubicBezTo>
                      <a:pt x="11" y="76"/>
                      <a:pt x="11" y="76"/>
                      <a:pt x="11" y="76"/>
                    </a:cubicBezTo>
                    <a:cubicBezTo>
                      <a:pt x="20" y="112"/>
                      <a:pt x="57" y="133"/>
                      <a:pt x="92" y="124"/>
                    </a:cubicBezTo>
                    <a:cubicBezTo>
                      <a:pt x="128" y="115"/>
                      <a:pt x="149" y="79"/>
                      <a:pt x="140" y="43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86" y="11"/>
                      <a:pt x="43" y="22"/>
                      <a:pt x="0" y="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341">
                <a:extLst>
                  <a:ext uri="{FF2B5EF4-FFF2-40B4-BE49-F238E27FC236}">
                    <a16:creationId xmlns:a16="http://schemas.microsoft.com/office/drawing/2014/main" id="{268F61E8-2C8C-9EC6-D45E-CE92A1322E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30863" y="4570413"/>
                <a:ext cx="209550" cy="185738"/>
              </a:xfrm>
              <a:custGeom>
                <a:avLst/>
                <a:gdLst>
                  <a:gd name="T0" fmla="*/ 80 w 154"/>
                  <a:gd name="T1" fmla="*/ 136 h 136"/>
                  <a:gd name="T2" fmla="*/ 80 w 154"/>
                  <a:gd name="T3" fmla="*/ 136 h 136"/>
                  <a:gd name="T4" fmla="*/ 12 w 154"/>
                  <a:gd name="T5" fmla="*/ 82 h 136"/>
                  <a:gd name="T6" fmla="*/ 0 w 154"/>
                  <a:gd name="T7" fmla="*/ 39 h 136"/>
                  <a:gd name="T8" fmla="*/ 1 w 154"/>
                  <a:gd name="T9" fmla="*/ 36 h 136"/>
                  <a:gd name="T10" fmla="*/ 4 w 154"/>
                  <a:gd name="T11" fmla="*/ 34 h 136"/>
                  <a:gd name="T12" fmla="*/ 133 w 154"/>
                  <a:gd name="T13" fmla="*/ 0 h 136"/>
                  <a:gd name="T14" fmla="*/ 138 w 154"/>
                  <a:gd name="T15" fmla="*/ 4 h 136"/>
                  <a:gd name="T16" fmla="*/ 149 w 154"/>
                  <a:gd name="T17" fmla="*/ 47 h 136"/>
                  <a:gd name="T18" fmla="*/ 142 w 154"/>
                  <a:gd name="T19" fmla="*/ 101 h 136"/>
                  <a:gd name="T20" fmla="*/ 98 w 154"/>
                  <a:gd name="T21" fmla="*/ 134 h 136"/>
                  <a:gd name="T22" fmla="*/ 80 w 154"/>
                  <a:gd name="T23" fmla="*/ 136 h 136"/>
                  <a:gd name="T24" fmla="*/ 11 w 154"/>
                  <a:gd name="T25" fmla="*/ 41 h 136"/>
                  <a:gd name="T26" fmla="*/ 21 w 154"/>
                  <a:gd name="T27" fmla="*/ 80 h 136"/>
                  <a:gd name="T28" fmla="*/ 80 w 154"/>
                  <a:gd name="T29" fmla="*/ 127 h 136"/>
                  <a:gd name="T30" fmla="*/ 80 w 154"/>
                  <a:gd name="T31" fmla="*/ 127 h 136"/>
                  <a:gd name="T32" fmla="*/ 96 w 154"/>
                  <a:gd name="T33" fmla="*/ 125 h 136"/>
                  <a:gd name="T34" fmla="*/ 134 w 154"/>
                  <a:gd name="T35" fmla="*/ 96 h 136"/>
                  <a:gd name="T36" fmla="*/ 141 w 154"/>
                  <a:gd name="T37" fmla="*/ 49 h 136"/>
                  <a:gd name="T38" fmla="*/ 131 w 154"/>
                  <a:gd name="T39" fmla="*/ 10 h 136"/>
                  <a:gd name="T40" fmla="*/ 11 w 154"/>
                  <a:gd name="T41" fmla="*/ 41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4" h="136">
                    <a:moveTo>
                      <a:pt x="80" y="136"/>
                    </a:moveTo>
                    <a:cubicBezTo>
                      <a:pt x="80" y="136"/>
                      <a:pt x="80" y="136"/>
                      <a:pt x="80" y="136"/>
                    </a:cubicBezTo>
                    <a:cubicBezTo>
                      <a:pt x="48" y="136"/>
                      <a:pt x="20" y="114"/>
                      <a:pt x="12" y="82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8"/>
                      <a:pt x="0" y="37"/>
                      <a:pt x="1" y="36"/>
                    </a:cubicBezTo>
                    <a:cubicBezTo>
                      <a:pt x="2" y="35"/>
                      <a:pt x="3" y="34"/>
                      <a:pt x="4" y="34"/>
                    </a:cubicBezTo>
                    <a:cubicBezTo>
                      <a:pt x="133" y="0"/>
                      <a:pt x="133" y="0"/>
                      <a:pt x="133" y="0"/>
                    </a:cubicBezTo>
                    <a:cubicBezTo>
                      <a:pt x="135" y="0"/>
                      <a:pt x="138" y="1"/>
                      <a:pt x="138" y="4"/>
                    </a:cubicBezTo>
                    <a:cubicBezTo>
                      <a:pt x="149" y="47"/>
                      <a:pt x="149" y="47"/>
                      <a:pt x="149" y="47"/>
                    </a:cubicBezTo>
                    <a:cubicBezTo>
                      <a:pt x="154" y="65"/>
                      <a:pt x="152" y="84"/>
                      <a:pt x="142" y="101"/>
                    </a:cubicBezTo>
                    <a:cubicBezTo>
                      <a:pt x="132" y="117"/>
                      <a:pt x="117" y="129"/>
                      <a:pt x="98" y="134"/>
                    </a:cubicBezTo>
                    <a:cubicBezTo>
                      <a:pt x="93" y="135"/>
                      <a:pt x="86" y="136"/>
                      <a:pt x="80" y="136"/>
                    </a:cubicBezTo>
                    <a:close/>
                    <a:moveTo>
                      <a:pt x="11" y="41"/>
                    </a:moveTo>
                    <a:cubicBezTo>
                      <a:pt x="21" y="80"/>
                      <a:pt x="21" y="80"/>
                      <a:pt x="21" y="80"/>
                    </a:cubicBezTo>
                    <a:cubicBezTo>
                      <a:pt x="28" y="108"/>
                      <a:pt x="52" y="127"/>
                      <a:pt x="80" y="127"/>
                    </a:cubicBezTo>
                    <a:cubicBezTo>
                      <a:pt x="80" y="127"/>
                      <a:pt x="80" y="127"/>
                      <a:pt x="80" y="127"/>
                    </a:cubicBezTo>
                    <a:cubicBezTo>
                      <a:pt x="86" y="127"/>
                      <a:pt x="91" y="126"/>
                      <a:pt x="96" y="125"/>
                    </a:cubicBezTo>
                    <a:cubicBezTo>
                      <a:pt x="112" y="120"/>
                      <a:pt x="126" y="110"/>
                      <a:pt x="134" y="96"/>
                    </a:cubicBezTo>
                    <a:cubicBezTo>
                      <a:pt x="142" y="82"/>
                      <a:pt x="145" y="65"/>
                      <a:pt x="141" y="49"/>
                    </a:cubicBezTo>
                    <a:cubicBezTo>
                      <a:pt x="131" y="10"/>
                      <a:pt x="131" y="10"/>
                      <a:pt x="131" y="10"/>
                    </a:cubicBezTo>
                    <a:lnTo>
                      <a:pt x="11" y="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342">
                <a:extLst>
                  <a:ext uri="{FF2B5EF4-FFF2-40B4-BE49-F238E27FC236}">
                    <a16:creationId xmlns:a16="http://schemas.microsoft.com/office/drawing/2014/main" id="{8C001002-B99F-8A96-365C-159CFD548F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150" y="4629150"/>
                <a:ext cx="73025" cy="49213"/>
              </a:xfrm>
              <a:custGeom>
                <a:avLst/>
                <a:gdLst>
                  <a:gd name="T0" fmla="*/ 0 w 54"/>
                  <a:gd name="T1" fmla="*/ 12 h 36"/>
                  <a:gd name="T2" fmla="*/ 0 w 54"/>
                  <a:gd name="T3" fmla="*/ 15 h 36"/>
                  <a:gd name="T4" fmla="*/ 32 w 54"/>
                  <a:gd name="T5" fmla="*/ 33 h 36"/>
                  <a:gd name="T6" fmla="*/ 50 w 54"/>
                  <a:gd name="T7" fmla="*/ 2 h 36"/>
                  <a:gd name="T8" fmla="*/ 49 w 54"/>
                  <a:gd name="T9" fmla="*/ 0 h 36"/>
                  <a:gd name="T10" fmla="*/ 0 w 54"/>
                  <a:gd name="T11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36">
                    <a:moveTo>
                      <a:pt x="0" y="12"/>
                    </a:moveTo>
                    <a:cubicBezTo>
                      <a:pt x="0" y="13"/>
                      <a:pt x="0" y="14"/>
                      <a:pt x="0" y="15"/>
                    </a:cubicBezTo>
                    <a:cubicBezTo>
                      <a:pt x="4" y="28"/>
                      <a:pt x="18" y="36"/>
                      <a:pt x="32" y="33"/>
                    </a:cubicBezTo>
                    <a:cubicBezTo>
                      <a:pt x="45" y="29"/>
                      <a:pt x="54" y="15"/>
                      <a:pt x="50" y="2"/>
                    </a:cubicBezTo>
                    <a:cubicBezTo>
                      <a:pt x="50" y="1"/>
                      <a:pt x="50" y="0"/>
                      <a:pt x="49" y="0"/>
                    </a:cubicBezTo>
                    <a:cubicBezTo>
                      <a:pt x="32" y="0"/>
                      <a:pt x="15" y="4"/>
                      <a:pt x="0" y="12"/>
                    </a:cubicBezTo>
                    <a:close/>
                  </a:path>
                </a:pathLst>
              </a:custGeom>
              <a:solidFill>
                <a:srgbClr val="CDEB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343">
                <a:extLst>
                  <a:ext uri="{FF2B5EF4-FFF2-40B4-BE49-F238E27FC236}">
                    <a16:creationId xmlns:a16="http://schemas.microsoft.com/office/drawing/2014/main" id="{0D3D5666-8652-4392-5831-9F73FFA3EE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38800" y="4621213"/>
                <a:ext cx="85725" cy="58738"/>
              </a:xfrm>
              <a:custGeom>
                <a:avLst/>
                <a:gdLst>
                  <a:gd name="T0" fmla="*/ 31 w 64"/>
                  <a:gd name="T1" fmla="*/ 43 h 43"/>
                  <a:gd name="T2" fmla="*/ 31 w 64"/>
                  <a:gd name="T3" fmla="*/ 43 h 43"/>
                  <a:gd name="T4" fmla="*/ 1 w 64"/>
                  <a:gd name="T5" fmla="*/ 21 h 43"/>
                  <a:gd name="T6" fmla="*/ 0 w 64"/>
                  <a:gd name="T7" fmla="*/ 18 h 43"/>
                  <a:gd name="T8" fmla="*/ 3 w 64"/>
                  <a:gd name="T9" fmla="*/ 13 h 43"/>
                  <a:gd name="T10" fmla="*/ 54 w 64"/>
                  <a:gd name="T11" fmla="*/ 0 h 43"/>
                  <a:gd name="T12" fmla="*/ 54 w 64"/>
                  <a:gd name="T13" fmla="*/ 0 h 43"/>
                  <a:gd name="T14" fmla="*/ 59 w 64"/>
                  <a:gd name="T15" fmla="*/ 3 h 43"/>
                  <a:gd name="T16" fmla="*/ 60 w 64"/>
                  <a:gd name="T17" fmla="*/ 6 h 43"/>
                  <a:gd name="T18" fmla="*/ 38 w 64"/>
                  <a:gd name="T19" fmla="*/ 42 h 43"/>
                  <a:gd name="T20" fmla="*/ 31 w 64"/>
                  <a:gd name="T21" fmla="*/ 43 h 43"/>
                  <a:gd name="T22" fmla="*/ 10 w 64"/>
                  <a:gd name="T23" fmla="*/ 20 h 43"/>
                  <a:gd name="T24" fmla="*/ 31 w 64"/>
                  <a:gd name="T25" fmla="*/ 34 h 43"/>
                  <a:gd name="T26" fmla="*/ 31 w 64"/>
                  <a:gd name="T27" fmla="*/ 34 h 43"/>
                  <a:gd name="T28" fmla="*/ 36 w 64"/>
                  <a:gd name="T29" fmla="*/ 33 h 43"/>
                  <a:gd name="T30" fmla="*/ 51 w 64"/>
                  <a:gd name="T31" fmla="*/ 9 h 43"/>
                  <a:gd name="T32" fmla="*/ 10 w 64"/>
                  <a:gd name="T33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43">
                    <a:moveTo>
                      <a:pt x="31" y="43"/>
                    </a:moveTo>
                    <a:cubicBezTo>
                      <a:pt x="31" y="43"/>
                      <a:pt x="31" y="43"/>
                      <a:pt x="31" y="43"/>
                    </a:cubicBezTo>
                    <a:cubicBezTo>
                      <a:pt x="17" y="43"/>
                      <a:pt x="4" y="34"/>
                      <a:pt x="1" y="21"/>
                    </a:cubicBezTo>
                    <a:cubicBezTo>
                      <a:pt x="1" y="20"/>
                      <a:pt x="1" y="19"/>
                      <a:pt x="0" y="18"/>
                    </a:cubicBezTo>
                    <a:cubicBezTo>
                      <a:pt x="0" y="16"/>
                      <a:pt x="1" y="14"/>
                      <a:pt x="3" y="13"/>
                    </a:cubicBezTo>
                    <a:cubicBezTo>
                      <a:pt x="19" y="5"/>
                      <a:pt x="36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6" y="0"/>
                      <a:pt x="58" y="1"/>
                      <a:pt x="59" y="3"/>
                    </a:cubicBezTo>
                    <a:cubicBezTo>
                      <a:pt x="59" y="4"/>
                      <a:pt x="59" y="5"/>
                      <a:pt x="60" y="6"/>
                    </a:cubicBezTo>
                    <a:cubicBezTo>
                      <a:pt x="64" y="21"/>
                      <a:pt x="54" y="37"/>
                      <a:pt x="38" y="42"/>
                    </a:cubicBezTo>
                    <a:cubicBezTo>
                      <a:pt x="35" y="43"/>
                      <a:pt x="33" y="43"/>
                      <a:pt x="31" y="43"/>
                    </a:cubicBezTo>
                    <a:close/>
                    <a:moveTo>
                      <a:pt x="10" y="20"/>
                    </a:moveTo>
                    <a:cubicBezTo>
                      <a:pt x="13" y="28"/>
                      <a:pt x="21" y="34"/>
                      <a:pt x="31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2" y="34"/>
                      <a:pt x="34" y="34"/>
                      <a:pt x="36" y="33"/>
                    </a:cubicBezTo>
                    <a:cubicBezTo>
                      <a:pt x="46" y="30"/>
                      <a:pt x="53" y="19"/>
                      <a:pt x="51" y="9"/>
                    </a:cubicBezTo>
                    <a:cubicBezTo>
                      <a:pt x="37" y="10"/>
                      <a:pt x="23" y="13"/>
                      <a:pt x="10" y="20"/>
                    </a:cubicBezTo>
                    <a:close/>
                  </a:path>
                </a:pathLst>
              </a:custGeom>
              <a:solidFill>
                <a:srgbClr val="2D59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344">
                <a:extLst>
                  <a:ext uri="{FF2B5EF4-FFF2-40B4-BE49-F238E27FC236}">
                    <a16:creationId xmlns:a16="http://schemas.microsoft.com/office/drawing/2014/main" id="{B142562E-2116-14DD-699C-A7550CB248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7700" y="4606925"/>
                <a:ext cx="73025" cy="49213"/>
              </a:xfrm>
              <a:custGeom>
                <a:avLst/>
                <a:gdLst>
                  <a:gd name="T0" fmla="*/ 0 w 54"/>
                  <a:gd name="T1" fmla="*/ 13 h 36"/>
                  <a:gd name="T2" fmla="*/ 1 w 54"/>
                  <a:gd name="T3" fmla="*/ 15 h 36"/>
                  <a:gd name="T4" fmla="*/ 32 w 54"/>
                  <a:gd name="T5" fmla="*/ 33 h 36"/>
                  <a:gd name="T6" fmla="*/ 51 w 54"/>
                  <a:gd name="T7" fmla="*/ 2 h 36"/>
                  <a:gd name="T8" fmla="*/ 50 w 54"/>
                  <a:gd name="T9" fmla="*/ 0 h 36"/>
                  <a:gd name="T10" fmla="*/ 0 w 54"/>
                  <a:gd name="T11" fmla="*/ 1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36">
                    <a:moveTo>
                      <a:pt x="0" y="13"/>
                    </a:moveTo>
                    <a:cubicBezTo>
                      <a:pt x="1" y="13"/>
                      <a:pt x="1" y="14"/>
                      <a:pt x="1" y="15"/>
                    </a:cubicBezTo>
                    <a:cubicBezTo>
                      <a:pt x="4" y="28"/>
                      <a:pt x="18" y="36"/>
                      <a:pt x="32" y="33"/>
                    </a:cubicBezTo>
                    <a:cubicBezTo>
                      <a:pt x="46" y="29"/>
                      <a:pt x="54" y="15"/>
                      <a:pt x="51" y="2"/>
                    </a:cubicBezTo>
                    <a:cubicBezTo>
                      <a:pt x="50" y="1"/>
                      <a:pt x="50" y="0"/>
                      <a:pt x="50" y="0"/>
                    </a:cubicBezTo>
                    <a:cubicBezTo>
                      <a:pt x="33" y="0"/>
                      <a:pt x="16" y="4"/>
                      <a:pt x="0" y="13"/>
                    </a:cubicBezTo>
                    <a:close/>
                  </a:path>
                </a:pathLst>
              </a:custGeom>
              <a:solidFill>
                <a:srgbClr val="CDEB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345">
                <a:extLst>
                  <a:ext uri="{FF2B5EF4-FFF2-40B4-BE49-F238E27FC236}">
                    <a16:creationId xmlns:a16="http://schemas.microsoft.com/office/drawing/2014/main" id="{37309376-EE6D-1505-1560-A494F75124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22938" y="4600575"/>
                <a:ext cx="85725" cy="58738"/>
              </a:xfrm>
              <a:custGeom>
                <a:avLst/>
                <a:gdLst>
                  <a:gd name="T0" fmla="*/ 30 w 63"/>
                  <a:gd name="T1" fmla="*/ 43 h 43"/>
                  <a:gd name="T2" fmla="*/ 30 w 63"/>
                  <a:gd name="T3" fmla="*/ 43 h 43"/>
                  <a:gd name="T4" fmla="*/ 0 w 63"/>
                  <a:gd name="T5" fmla="*/ 21 h 43"/>
                  <a:gd name="T6" fmla="*/ 0 w 63"/>
                  <a:gd name="T7" fmla="*/ 18 h 43"/>
                  <a:gd name="T8" fmla="*/ 2 w 63"/>
                  <a:gd name="T9" fmla="*/ 14 h 43"/>
                  <a:gd name="T10" fmla="*/ 54 w 63"/>
                  <a:gd name="T11" fmla="*/ 0 h 43"/>
                  <a:gd name="T12" fmla="*/ 54 w 63"/>
                  <a:gd name="T13" fmla="*/ 0 h 43"/>
                  <a:gd name="T14" fmla="*/ 58 w 63"/>
                  <a:gd name="T15" fmla="*/ 3 h 43"/>
                  <a:gd name="T16" fmla="*/ 59 w 63"/>
                  <a:gd name="T17" fmla="*/ 6 h 43"/>
                  <a:gd name="T18" fmla="*/ 37 w 63"/>
                  <a:gd name="T19" fmla="*/ 42 h 43"/>
                  <a:gd name="T20" fmla="*/ 30 w 63"/>
                  <a:gd name="T21" fmla="*/ 43 h 43"/>
                  <a:gd name="T22" fmla="*/ 10 w 63"/>
                  <a:gd name="T23" fmla="*/ 20 h 43"/>
                  <a:gd name="T24" fmla="*/ 30 w 63"/>
                  <a:gd name="T25" fmla="*/ 34 h 43"/>
                  <a:gd name="T26" fmla="*/ 30 w 63"/>
                  <a:gd name="T27" fmla="*/ 34 h 43"/>
                  <a:gd name="T28" fmla="*/ 35 w 63"/>
                  <a:gd name="T29" fmla="*/ 33 h 43"/>
                  <a:gd name="T30" fmla="*/ 50 w 63"/>
                  <a:gd name="T31" fmla="*/ 9 h 43"/>
                  <a:gd name="T32" fmla="*/ 10 w 63"/>
                  <a:gd name="T33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" h="43">
                    <a:moveTo>
                      <a:pt x="30" y="43"/>
                    </a:moveTo>
                    <a:cubicBezTo>
                      <a:pt x="30" y="43"/>
                      <a:pt x="30" y="43"/>
                      <a:pt x="30" y="43"/>
                    </a:cubicBezTo>
                    <a:cubicBezTo>
                      <a:pt x="16" y="43"/>
                      <a:pt x="4" y="34"/>
                      <a:pt x="0" y="21"/>
                    </a:cubicBezTo>
                    <a:cubicBezTo>
                      <a:pt x="0" y="20"/>
                      <a:pt x="0" y="19"/>
                      <a:pt x="0" y="18"/>
                    </a:cubicBezTo>
                    <a:cubicBezTo>
                      <a:pt x="0" y="16"/>
                      <a:pt x="1" y="14"/>
                      <a:pt x="2" y="14"/>
                    </a:cubicBezTo>
                    <a:cubicBezTo>
                      <a:pt x="18" y="5"/>
                      <a:pt x="36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6" y="0"/>
                      <a:pt x="58" y="1"/>
                      <a:pt x="58" y="3"/>
                    </a:cubicBezTo>
                    <a:cubicBezTo>
                      <a:pt x="59" y="4"/>
                      <a:pt x="59" y="5"/>
                      <a:pt x="59" y="6"/>
                    </a:cubicBezTo>
                    <a:cubicBezTo>
                      <a:pt x="63" y="21"/>
                      <a:pt x="53" y="38"/>
                      <a:pt x="37" y="42"/>
                    </a:cubicBezTo>
                    <a:cubicBezTo>
                      <a:pt x="35" y="43"/>
                      <a:pt x="32" y="43"/>
                      <a:pt x="30" y="43"/>
                    </a:cubicBezTo>
                    <a:close/>
                    <a:moveTo>
                      <a:pt x="10" y="20"/>
                    </a:moveTo>
                    <a:cubicBezTo>
                      <a:pt x="12" y="28"/>
                      <a:pt x="21" y="34"/>
                      <a:pt x="30" y="3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2" y="34"/>
                      <a:pt x="33" y="34"/>
                      <a:pt x="35" y="33"/>
                    </a:cubicBezTo>
                    <a:cubicBezTo>
                      <a:pt x="45" y="30"/>
                      <a:pt x="52" y="20"/>
                      <a:pt x="50" y="9"/>
                    </a:cubicBezTo>
                    <a:cubicBezTo>
                      <a:pt x="36" y="10"/>
                      <a:pt x="22" y="14"/>
                      <a:pt x="10" y="20"/>
                    </a:cubicBezTo>
                    <a:close/>
                  </a:path>
                </a:pathLst>
              </a:custGeom>
              <a:solidFill>
                <a:srgbClr val="2D59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346">
                <a:extLst>
                  <a:ext uri="{FF2B5EF4-FFF2-40B4-BE49-F238E27FC236}">
                    <a16:creationId xmlns:a16="http://schemas.microsoft.com/office/drawing/2014/main" id="{875B1766-1286-7476-ABE7-3C6811F760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0238" y="4621213"/>
                <a:ext cx="19050" cy="15875"/>
              </a:xfrm>
              <a:custGeom>
                <a:avLst/>
                <a:gdLst>
                  <a:gd name="T0" fmla="*/ 3 w 12"/>
                  <a:gd name="T1" fmla="*/ 10 h 10"/>
                  <a:gd name="T2" fmla="*/ 0 w 12"/>
                  <a:gd name="T3" fmla="*/ 2 h 10"/>
                  <a:gd name="T4" fmla="*/ 10 w 12"/>
                  <a:gd name="T5" fmla="*/ 0 h 10"/>
                  <a:gd name="T6" fmla="*/ 12 w 12"/>
                  <a:gd name="T7" fmla="*/ 7 h 10"/>
                  <a:gd name="T8" fmla="*/ 3 w 12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0">
                    <a:moveTo>
                      <a:pt x="3" y="10"/>
                    </a:moveTo>
                    <a:lnTo>
                      <a:pt x="0" y="2"/>
                    </a:lnTo>
                    <a:lnTo>
                      <a:pt x="10" y="0"/>
                    </a:lnTo>
                    <a:lnTo>
                      <a:pt x="12" y="7"/>
                    </a:ln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2D59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087688D-24DB-68F3-016B-EDC392E83306}"/>
                </a:ext>
              </a:extLst>
            </p:cNvPr>
            <p:cNvGrpSpPr/>
            <p:nvPr/>
          </p:nvGrpSpPr>
          <p:grpSpPr>
            <a:xfrm>
              <a:off x="786800" y="5503729"/>
              <a:ext cx="529076" cy="374272"/>
              <a:chOff x="3286125" y="1766888"/>
              <a:chExt cx="428626" cy="303213"/>
            </a:xfrm>
            <a:solidFill>
              <a:srgbClr val="595959">
                <a:alpha val="74118"/>
              </a:srgbClr>
            </a:solidFill>
          </p:grpSpPr>
          <p:sp>
            <p:nvSpPr>
              <p:cNvPr id="69" name="Freeform 247">
                <a:extLst>
                  <a:ext uri="{FF2B5EF4-FFF2-40B4-BE49-F238E27FC236}">
                    <a16:creationId xmlns:a16="http://schemas.microsoft.com/office/drawing/2014/main" id="{8054E562-BE2A-5F1E-ABC1-7E3F5EE01E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86125" y="1766888"/>
                <a:ext cx="311150" cy="303213"/>
              </a:xfrm>
              <a:custGeom>
                <a:avLst/>
                <a:gdLst>
                  <a:gd name="T0" fmla="*/ 70 w 229"/>
                  <a:gd name="T1" fmla="*/ 222 h 222"/>
                  <a:gd name="T2" fmla="*/ 60 w 229"/>
                  <a:gd name="T3" fmla="*/ 181 h 222"/>
                  <a:gd name="T4" fmla="*/ 47 w 229"/>
                  <a:gd name="T5" fmla="*/ 184 h 222"/>
                  <a:gd name="T6" fmla="*/ 43 w 229"/>
                  <a:gd name="T7" fmla="*/ 185 h 222"/>
                  <a:gd name="T8" fmla="*/ 43 w 229"/>
                  <a:gd name="T9" fmla="*/ 185 h 222"/>
                  <a:gd name="T10" fmla="*/ 29 w 229"/>
                  <a:gd name="T11" fmla="*/ 174 h 222"/>
                  <a:gd name="T12" fmla="*/ 1 w 229"/>
                  <a:gd name="T13" fmla="*/ 64 h 222"/>
                  <a:gd name="T14" fmla="*/ 3 w 229"/>
                  <a:gd name="T15" fmla="*/ 53 h 222"/>
                  <a:gd name="T16" fmla="*/ 11 w 229"/>
                  <a:gd name="T17" fmla="*/ 47 h 222"/>
                  <a:gd name="T18" fmla="*/ 182 w 229"/>
                  <a:gd name="T19" fmla="*/ 2 h 222"/>
                  <a:gd name="T20" fmla="*/ 200 w 229"/>
                  <a:gd name="T21" fmla="*/ 13 h 222"/>
                  <a:gd name="T22" fmla="*/ 228 w 229"/>
                  <a:gd name="T23" fmla="*/ 122 h 222"/>
                  <a:gd name="T24" fmla="*/ 226 w 229"/>
                  <a:gd name="T25" fmla="*/ 134 h 222"/>
                  <a:gd name="T26" fmla="*/ 218 w 229"/>
                  <a:gd name="T27" fmla="*/ 140 h 222"/>
                  <a:gd name="T28" fmla="*/ 108 w 229"/>
                  <a:gd name="T29" fmla="*/ 168 h 222"/>
                  <a:gd name="T30" fmla="*/ 70 w 229"/>
                  <a:gd name="T31" fmla="*/ 222 h 222"/>
                  <a:gd name="T32" fmla="*/ 66 w 229"/>
                  <a:gd name="T33" fmla="*/ 170 h 222"/>
                  <a:gd name="T34" fmla="*/ 74 w 229"/>
                  <a:gd name="T35" fmla="*/ 201 h 222"/>
                  <a:gd name="T36" fmla="*/ 103 w 229"/>
                  <a:gd name="T37" fmla="*/ 160 h 222"/>
                  <a:gd name="T38" fmla="*/ 216 w 229"/>
                  <a:gd name="T39" fmla="*/ 131 h 222"/>
                  <a:gd name="T40" fmla="*/ 218 w 229"/>
                  <a:gd name="T41" fmla="*/ 129 h 222"/>
                  <a:gd name="T42" fmla="*/ 219 w 229"/>
                  <a:gd name="T43" fmla="*/ 125 h 222"/>
                  <a:gd name="T44" fmla="*/ 191 w 229"/>
                  <a:gd name="T45" fmla="*/ 15 h 222"/>
                  <a:gd name="T46" fmla="*/ 185 w 229"/>
                  <a:gd name="T47" fmla="*/ 11 h 222"/>
                  <a:gd name="T48" fmla="*/ 13 w 229"/>
                  <a:gd name="T49" fmla="*/ 55 h 222"/>
                  <a:gd name="T50" fmla="*/ 11 w 229"/>
                  <a:gd name="T51" fmla="*/ 58 h 222"/>
                  <a:gd name="T52" fmla="*/ 10 w 229"/>
                  <a:gd name="T53" fmla="*/ 62 h 222"/>
                  <a:gd name="T54" fmla="*/ 38 w 229"/>
                  <a:gd name="T55" fmla="*/ 171 h 222"/>
                  <a:gd name="T56" fmla="*/ 43 w 229"/>
                  <a:gd name="T57" fmla="*/ 176 h 222"/>
                  <a:gd name="T58" fmla="*/ 43 w 229"/>
                  <a:gd name="T59" fmla="*/ 176 h 222"/>
                  <a:gd name="T60" fmla="*/ 44 w 229"/>
                  <a:gd name="T61" fmla="*/ 175 h 222"/>
                  <a:gd name="T62" fmla="*/ 66 w 229"/>
                  <a:gd name="T63" fmla="*/ 17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9" h="222">
                    <a:moveTo>
                      <a:pt x="70" y="222"/>
                    </a:moveTo>
                    <a:cubicBezTo>
                      <a:pt x="60" y="181"/>
                      <a:pt x="60" y="181"/>
                      <a:pt x="60" y="181"/>
                    </a:cubicBezTo>
                    <a:cubicBezTo>
                      <a:pt x="47" y="184"/>
                      <a:pt x="47" y="184"/>
                      <a:pt x="47" y="184"/>
                    </a:cubicBezTo>
                    <a:cubicBezTo>
                      <a:pt x="45" y="185"/>
                      <a:pt x="44" y="185"/>
                      <a:pt x="43" y="185"/>
                    </a:cubicBezTo>
                    <a:cubicBezTo>
                      <a:pt x="43" y="185"/>
                      <a:pt x="43" y="185"/>
                      <a:pt x="43" y="185"/>
                    </a:cubicBezTo>
                    <a:cubicBezTo>
                      <a:pt x="37" y="185"/>
                      <a:pt x="31" y="180"/>
                      <a:pt x="29" y="174"/>
                    </a:cubicBezTo>
                    <a:cubicBezTo>
                      <a:pt x="1" y="64"/>
                      <a:pt x="1" y="64"/>
                      <a:pt x="1" y="64"/>
                    </a:cubicBezTo>
                    <a:cubicBezTo>
                      <a:pt x="0" y="60"/>
                      <a:pt x="1" y="56"/>
                      <a:pt x="3" y="53"/>
                    </a:cubicBezTo>
                    <a:cubicBezTo>
                      <a:pt x="4" y="50"/>
                      <a:pt x="7" y="47"/>
                      <a:pt x="11" y="47"/>
                    </a:cubicBezTo>
                    <a:cubicBezTo>
                      <a:pt x="182" y="2"/>
                      <a:pt x="182" y="2"/>
                      <a:pt x="182" y="2"/>
                    </a:cubicBezTo>
                    <a:cubicBezTo>
                      <a:pt x="190" y="0"/>
                      <a:pt x="198" y="5"/>
                      <a:pt x="200" y="13"/>
                    </a:cubicBezTo>
                    <a:cubicBezTo>
                      <a:pt x="228" y="122"/>
                      <a:pt x="228" y="122"/>
                      <a:pt x="228" y="122"/>
                    </a:cubicBezTo>
                    <a:cubicBezTo>
                      <a:pt x="229" y="126"/>
                      <a:pt x="228" y="130"/>
                      <a:pt x="226" y="134"/>
                    </a:cubicBezTo>
                    <a:cubicBezTo>
                      <a:pt x="224" y="137"/>
                      <a:pt x="222" y="139"/>
                      <a:pt x="218" y="140"/>
                    </a:cubicBezTo>
                    <a:cubicBezTo>
                      <a:pt x="108" y="168"/>
                      <a:pt x="108" y="168"/>
                      <a:pt x="108" y="168"/>
                    </a:cubicBezTo>
                    <a:lnTo>
                      <a:pt x="70" y="222"/>
                    </a:lnTo>
                    <a:close/>
                    <a:moveTo>
                      <a:pt x="66" y="170"/>
                    </a:moveTo>
                    <a:cubicBezTo>
                      <a:pt x="74" y="201"/>
                      <a:pt x="74" y="201"/>
                      <a:pt x="74" y="201"/>
                    </a:cubicBezTo>
                    <a:cubicBezTo>
                      <a:pt x="103" y="160"/>
                      <a:pt x="103" y="160"/>
                      <a:pt x="103" y="160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7" y="131"/>
                      <a:pt x="218" y="130"/>
                      <a:pt x="218" y="129"/>
                    </a:cubicBezTo>
                    <a:cubicBezTo>
                      <a:pt x="219" y="128"/>
                      <a:pt x="219" y="126"/>
                      <a:pt x="219" y="125"/>
                    </a:cubicBezTo>
                    <a:cubicBezTo>
                      <a:pt x="191" y="15"/>
                      <a:pt x="191" y="15"/>
                      <a:pt x="191" y="15"/>
                    </a:cubicBezTo>
                    <a:cubicBezTo>
                      <a:pt x="190" y="12"/>
                      <a:pt x="187" y="10"/>
                      <a:pt x="185" y="11"/>
                    </a:cubicBezTo>
                    <a:cubicBezTo>
                      <a:pt x="13" y="55"/>
                      <a:pt x="13" y="55"/>
                      <a:pt x="13" y="55"/>
                    </a:cubicBezTo>
                    <a:cubicBezTo>
                      <a:pt x="12" y="56"/>
                      <a:pt x="11" y="57"/>
                      <a:pt x="11" y="58"/>
                    </a:cubicBezTo>
                    <a:cubicBezTo>
                      <a:pt x="10" y="59"/>
                      <a:pt x="10" y="60"/>
                      <a:pt x="10" y="62"/>
                    </a:cubicBezTo>
                    <a:cubicBezTo>
                      <a:pt x="38" y="171"/>
                      <a:pt x="38" y="171"/>
                      <a:pt x="38" y="171"/>
                    </a:cubicBezTo>
                    <a:cubicBezTo>
                      <a:pt x="39" y="174"/>
                      <a:pt x="41" y="176"/>
                      <a:pt x="43" y="176"/>
                    </a:cubicBezTo>
                    <a:cubicBezTo>
                      <a:pt x="43" y="176"/>
                      <a:pt x="43" y="176"/>
                      <a:pt x="43" y="176"/>
                    </a:cubicBezTo>
                    <a:cubicBezTo>
                      <a:pt x="44" y="176"/>
                      <a:pt x="44" y="176"/>
                      <a:pt x="44" y="175"/>
                    </a:cubicBezTo>
                    <a:lnTo>
                      <a:pt x="66" y="1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48">
                <a:extLst>
                  <a:ext uri="{FF2B5EF4-FFF2-40B4-BE49-F238E27FC236}">
                    <a16:creationId xmlns:a16="http://schemas.microsoft.com/office/drawing/2014/main" id="{EDA0B3BF-B007-F807-82A8-5AF779E584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30588" y="1787525"/>
                <a:ext cx="284163" cy="252413"/>
              </a:xfrm>
              <a:custGeom>
                <a:avLst/>
                <a:gdLst>
                  <a:gd name="T0" fmla="*/ 21 w 208"/>
                  <a:gd name="T1" fmla="*/ 185 h 185"/>
                  <a:gd name="T2" fmla="*/ 7 w 208"/>
                  <a:gd name="T3" fmla="*/ 174 h 185"/>
                  <a:gd name="T4" fmla="*/ 0 w 208"/>
                  <a:gd name="T5" fmla="*/ 144 h 185"/>
                  <a:gd name="T6" fmla="*/ 109 w 208"/>
                  <a:gd name="T7" fmla="*/ 116 h 185"/>
                  <a:gd name="T8" fmla="*/ 111 w 208"/>
                  <a:gd name="T9" fmla="*/ 114 h 185"/>
                  <a:gd name="T10" fmla="*/ 112 w 208"/>
                  <a:gd name="T11" fmla="*/ 110 h 185"/>
                  <a:gd name="T12" fmla="*/ 89 w 208"/>
                  <a:gd name="T13" fmla="*/ 21 h 185"/>
                  <a:gd name="T14" fmla="*/ 160 w 208"/>
                  <a:gd name="T15" fmla="*/ 2 h 185"/>
                  <a:gd name="T16" fmla="*/ 178 w 208"/>
                  <a:gd name="T17" fmla="*/ 13 h 185"/>
                  <a:gd name="T18" fmla="*/ 206 w 208"/>
                  <a:gd name="T19" fmla="*/ 122 h 185"/>
                  <a:gd name="T20" fmla="*/ 196 w 208"/>
                  <a:gd name="T21" fmla="*/ 140 h 185"/>
                  <a:gd name="T22" fmla="*/ 183 w 208"/>
                  <a:gd name="T23" fmla="*/ 143 h 185"/>
                  <a:gd name="T24" fmla="*/ 194 w 208"/>
                  <a:gd name="T25" fmla="*/ 184 h 185"/>
                  <a:gd name="T26" fmla="*/ 134 w 208"/>
                  <a:gd name="T27" fmla="*/ 156 h 185"/>
                  <a:gd name="T28" fmla="*/ 25 w 208"/>
                  <a:gd name="T29" fmla="*/ 184 h 185"/>
                  <a:gd name="T30" fmla="*/ 21 w 208"/>
                  <a:gd name="T31" fmla="*/ 185 h 185"/>
                  <a:gd name="T32" fmla="*/ 11 w 208"/>
                  <a:gd name="T33" fmla="*/ 151 h 185"/>
                  <a:gd name="T34" fmla="*/ 16 w 208"/>
                  <a:gd name="T35" fmla="*/ 171 h 185"/>
                  <a:gd name="T36" fmla="*/ 22 w 208"/>
                  <a:gd name="T37" fmla="*/ 175 h 185"/>
                  <a:gd name="T38" fmla="*/ 135 w 208"/>
                  <a:gd name="T39" fmla="*/ 146 h 185"/>
                  <a:gd name="T40" fmla="*/ 180 w 208"/>
                  <a:gd name="T41" fmla="*/ 168 h 185"/>
                  <a:gd name="T42" fmla="*/ 172 w 208"/>
                  <a:gd name="T43" fmla="*/ 137 h 185"/>
                  <a:gd name="T44" fmla="*/ 194 w 208"/>
                  <a:gd name="T45" fmla="*/ 131 h 185"/>
                  <a:gd name="T46" fmla="*/ 197 w 208"/>
                  <a:gd name="T47" fmla="*/ 124 h 185"/>
                  <a:gd name="T48" fmla="*/ 169 w 208"/>
                  <a:gd name="T49" fmla="*/ 15 h 185"/>
                  <a:gd name="T50" fmla="*/ 163 w 208"/>
                  <a:gd name="T51" fmla="*/ 11 h 185"/>
                  <a:gd name="T52" fmla="*/ 100 w 208"/>
                  <a:gd name="T53" fmla="*/ 27 h 185"/>
                  <a:gd name="T54" fmla="*/ 121 w 208"/>
                  <a:gd name="T55" fmla="*/ 107 h 185"/>
                  <a:gd name="T56" fmla="*/ 119 w 208"/>
                  <a:gd name="T57" fmla="*/ 119 h 185"/>
                  <a:gd name="T58" fmla="*/ 111 w 208"/>
                  <a:gd name="T59" fmla="*/ 125 h 185"/>
                  <a:gd name="T60" fmla="*/ 11 w 208"/>
                  <a:gd name="T61" fmla="*/ 15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8" h="185">
                    <a:moveTo>
                      <a:pt x="21" y="185"/>
                    </a:moveTo>
                    <a:cubicBezTo>
                      <a:pt x="15" y="185"/>
                      <a:pt x="9" y="180"/>
                      <a:pt x="7" y="17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109" y="116"/>
                      <a:pt x="109" y="116"/>
                      <a:pt x="109" y="116"/>
                    </a:cubicBezTo>
                    <a:cubicBezTo>
                      <a:pt x="110" y="116"/>
                      <a:pt x="111" y="115"/>
                      <a:pt x="111" y="114"/>
                    </a:cubicBezTo>
                    <a:cubicBezTo>
                      <a:pt x="112" y="113"/>
                      <a:pt x="112" y="111"/>
                      <a:pt x="112" y="110"/>
                    </a:cubicBezTo>
                    <a:cubicBezTo>
                      <a:pt x="89" y="21"/>
                      <a:pt x="89" y="21"/>
                      <a:pt x="89" y="21"/>
                    </a:cubicBezTo>
                    <a:cubicBezTo>
                      <a:pt x="160" y="2"/>
                      <a:pt x="160" y="2"/>
                      <a:pt x="160" y="2"/>
                    </a:cubicBezTo>
                    <a:cubicBezTo>
                      <a:pt x="168" y="0"/>
                      <a:pt x="176" y="5"/>
                      <a:pt x="178" y="13"/>
                    </a:cubicBezTo>
                    <a:cubicBezTo>
                      <a:pt x="206" y="122"/>
                      <a:pt x="206" y="122"/>
                      <a:pt x="206" y="122"/>
                    </a:cubicBezTo>
                    <a:cubicBezTo>
                      <a:pt x="208" y="130"/>
                      <a:pt x="203" y="138"/>
                      <a:pt x="196" y="140"/>
                    </a:cubicBezTo>
                    <a:cubicBezTo>
                      <a:pt x="183" y="143"/>
                      <a:pt x="183" y="143"/>
                      <a:pt x="183" y="143"/>
                    </a:cubicBezTo>
                    <a:cubicBezTo>
                      <a:pt x="194" y="184"/>
                      <a:pt x="194" y="184"/>
                      <a:pt x="194" y="184"/>
                    </a:cubicBezTo>
                    <a:cubicBezTo>
                      <a:pt x="134" y="156"/>
                      <a:pt x="134" y="156"/>
                      <a:pt x="134" y="156"/>
                    </a:cubicBezTo>
                    <a:cubicBezTo>
                      <a:pt x="25" y="184"/>
                      <a:pt x="25" y="184"/>
                      <a:pt x="25" y="184"/>
                    </a:cubicBezTo>
                    <a:cubicBezTo>
                      <a:pt x="23" y="184"/>
                      <a:pt x="22" y="185"/>
                      <a:pt x="21" y="185"/>
                    </a:cubicBezTo>
                    <a:close/>
                    <a:moveTo>
                      <a:pt x="11" y="151"/>
                    </a:moveTo>
                    <a:cubicBezTo>
                      <a:pt x="16" y="171"/>
                      <a:pt x="16" y="171"/>
                      <a:pt x="16" y="171"/>
                    </a:cubicBezTo>
                    <a:cubicBezTo>
                      <a:pt x="17" y="174"/>
                      <a:pt x="20" y="176"/>
                      <a:pt x="22" y="175"/>
                    </a:cubicBezTo>
                    <a:cubicBezTo>
                      <a:pt x="135" y="146"/>
                      <a:pt x="135" y="146"/>
                      <a:pt x="135" y="146"/>
                    </a:cubicBezTo>
                    <a:cubicBezTo>
                      <a:pt x="180" y="168"/>
                      <a:pt x="180" y="168"/>
                      <a:pt x="180" y="168"/>
                    </a:cubicBezTo>
                    <a:cubicBezTo>
                      <a:pt x="172" y="137"/>
                      <a:pt x="172" y="137"/>
                      <a:pt x="172" y="137"/>
                    </a:cubicBezTo>
                    <a:cubicBezTo>
                      <a:pt x="194" y="131"/>
                      <a:pt x="194" y="131"/>
                      <a:pt x="194" y="131"/>
                    </a:cubicBezTo>
                    <a:cubicBezTo>
                      <a:pt x="196" y="130"/>
                      <a:pt x="198" y="127"/>
                      <a:pt x="197" y="124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8" y="12"/>
                      <a:pt x="165" y="10"/>
                      <a:pt x="163" y="11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21" y="107"/>
                      <a:pt x="121" y="107"/>
                      <a:pt x="121" y="107"/>
                    </a:cubicBezTo>
                    <a:cubicBezTo>
                      <a:pt x="122" y="111"/>
                      <a:pt x="121" y="115"/>
                      <a:pt x="119" y="119"/>
                    </a:cubicBezTo>
                    <a:cubicBezTo>
                      <a:pt x="117" y="122"/>
                      <a:pt x="115" y="124"/>
                      <a:pt x="111" y="125"/>
                    </a:cubicBezTo>
                    <a:lnTo>
                      <a:pt x="11" y="1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49">
                <a:extLst>
                  <a:ext uri="{FF2B5EF4-FFF2-40B4-BE49-F238E27FC236}">
                    <a16:creationId xmlns:a16="http://schemas.microsoft.com/office/drawing/2014/main" id="{E69C1EDC-A99D-4601-9C29-117493A47C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3275" y="1836738"/>
                <a:ext cx="182563" cy="58738"/>
              </a:xfrm>
              <a:custGeom>
                <a:avLst/>
                <a:gdLst>
                  <a:gd name="T0" fmla="*/ 1 w 115"/>
                  <a:gd name="T1" fmla="*/ 37 h 37"/>
                  <a:gd name="T2" fmla="*/ 0 w 115"/>
                  <a:gd name="T3" fmla="*/ 29 h 37"/>
                  <a:gd name="T4" fmla="*/ 113 w 115"/>
                  <a:gd name="T5" fmla="*/ 0 h 37"/>
                  <a:gd name="T6" fmla="*/ 115 w 115"/>
                  <a:gd name="T7" fmla="*/ 8 h 37"/>
                  <a:gd name="T8" fmla="*/ 1 w 115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37">
                    <a:moveTo>
                      <a:pt x="1" y="37"/>
                    </a:moveTo>
                    <a:lnTo>
                      <a:pt x="0" y="29"/>
                    </a:lnTo>
                    <a:lnTo>
                      <a:pt x="113" y="0"/>
                    </a:lnTo>
                    <a:lnTo>
                      <a:pt x="115" y="8"/>
                    </a:lnTo>
                    <a:lnTo>
                      <a:pt x="1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50">
                <a:extLst>
                  <a:ext uri="{FF2B5EF4-FFF2-40B4-BE49-F238E27FC236}">
                    <a16:creationId xmlns:a16="http://schemas.microsoft.com/office/drawing/2014/main" id="{8E062585-9427-01F7-E90D-B675FF0A5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1213" y="1873250"/>
                <a:ext cx="184150" cy="57150"/>
              </a:xfrm>
              <a:custGeom>
                <a:avLst/>
                <a:gdLst>
                  <a:gd name="T0" fmla="*/ 2 w 116"/>
                  <a:gd name="T1" fmla="*/ 36 h 36"/>
                  <a:gd name="T2" fmla="*/ 0 w 116"/>
                  <a:gd name="T3" fmla="*/ 29 h 36"/>
                  <a:gd name="T4" fmla="*/ 114 w 116"/>
                  <a:gd name="T5" fmla="*/ 0 h 36"/>
                  <a:gd name="T6" fmla="*/ 116 w 116"/>
                  <a:gd name="T7" fmla="*/ 7 h 36"/>
                  <a:gd name="T8" fmla="*/ 2 w 116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36">
                    <a:moveTo>
                      <a:pt x="2" y="36"/>
                    </a:moveTo>
                    <a:lnTo>
                      <a:pt x="0" y="29"/>
                    </a:lnTo>
                    <a:lnTo>
                      <a:pt x="114" y="0"/>
                    </a:lnTo>
                    <a:lnTo>
                      <a:pt x="116" y="7"/>
                    </a:lnTo>
                    <a:lnTo>
                      <a:pt x="2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51">
                <a:extLst>
                  <a:ext uri="{FF2B5EF4-FFF2-40B4-BE49-F238E27FC236}">
                    <a16:creationId xmlns:a16="http://schemas.microsoft.com/office/drawing/2014/main" id="{52ED3BD5-6889-F2DD-E2C6-1F4BA01F5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0738" y="1919288"/>
                <a:ext cx="144463" cy="47625"/>
              </a:xfrm>
              <a:custGeom>
                <a:avLst/>
                <a:gdLst>
                  <a:gd name="T0" fmla="*/ 1 w 91"/>
                  <a:gd name="T1" fmla="*/ 30 h 30"/>
                  <a:gd name="T2" fmla="*/ 0 w 91"/>
                  <a:gd name="T3" fmla="*/ 23 h 30"/>
                  <a:gd name="T4" fmla="*/ 88 w 91"/>
                  <a:gd name="T5" fmla="*/ 0 h 30"/>
                  <a:gd name="T6" fmla="*/ 91 w 91"/>
                  <a:gd name="T7" fmla="*/ 7 h 30"/>
                  <a:gd name="T8" fmla="*/ 1 w 91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0">
                    <a:moveTo>
                      <a:pt x="1" y="30"/>
                    </a:moveTo>
                    <a:lnTo>
                      <a:pt x="0" y="23"/>
                    </a:lnTo>
                    <a:lnTo>
                      <a:pt x="88" y="0"/>
                    </a:lnTo>
                    <a:lnTo>
                      <a:pt x="91" y="7"/>
                    </a:lnTo>
                    <a:lnTo>
                      <a:pt x="1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9" name="Freeform 143">
              <a:extLst>
                <a:ext uri="{FF2B5EF4-FFF2-40B4-BE49-F238E27FC236}">
                  <a16:creationId xmlns:a16="http://schemas.microsoft.com/office/drawing/2014/main" id="{42D46ECD-CFD0-957A-19B3-3166068A6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737" y="5768204"/>
              <a:ext cx="264827" cy="271796"/>
            </a:xfrm>
            <a:custGeom>
              <a:avLst/>
              <a:gdLst>
                <a:gd name="T0" fmla="*/ 76 w 76"/>
                <a:gd name="T1" fmla="*/ 40 h 78"/>
                <a:gd name="T2" fmla="*/ 49 w 76"/>
                <a:gd name="T3" fmla="*/ 47 h 78"/>
                <a:gd name="T4" fmla="*/ 57 w 76"/>
                <a:gd name="T5" fmla="*/ 74 h 78"/>
                <a:gd name="T6" fmla="*/ 37 w 76"/>
                <a:gd name="T7" fmla="*/ 78 h 78"/>
                <a:gd name="T8" fmla="*/ 30 w 76"/>
                <a:gd name="T9" fmla="*/ 51 h 78"/>
                <a:gd name="T10" fmla="*/ 4 w 76"/>
                <a:gd name="T11" fmla="*/ 58 h 78"/>
                <a:gd name="T12" fmla="*/ 0 w 76"/>
                <a:gd name="T13" fmla="*/ 41 h 78"/>
                <a:gd name="T14" fmla="*/ 26 w 76"/>
                <a:gd name="T15" fmla="*/ 34 h 78"/>
                <a:gd name="T16" fmla="*/ 18 w 76"/>
                <a:gd name="T17" fmla="*/ 6 h 78"/>
                <a:gd name="T18" fmla="*/ 38 w 76"/>
                <a:gd name="T19" fmla="*/ 0 h 78"/>
                <a:gd name="T20" fmla="*/ 45 w 76"/>
                <a:gd name="T21" fmla="*/ 29 h 78"/>
                <a:gd name="T22" fmla="*/ 72 w 76"/>
                <a:gd name="T23" fmla="*/ 22 h 78"/>
                <a:gd name="T24" fmla="*/ 76 w 76"/>
                <a:gd name="T25" fmla="*/ 4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78">
                  <a:moveTo>
                    <a:pt x="76" y="40"/>
                  </a:moveTo>
                  <a:lnTo>
                    <a:pt x="49" y="47"/>
                  </a:lnTo>
                  <a:lnTo>
                    <a:pt x="57" y="74"/>
                  </a:lnTo>
                  <a:lnTo>
                    <a:pt x="37" y="78"/>
                  </a:lnTo>
                  <a:lnTo>
                    <a:pt x="30" y="51"/>
                  </a:lnTo>
                  <a:lnTo>
                    <a:pt x="4" y="58"/>
                  </a:lnTo>
                  <a:lnTo>
                    <a:pt x="0" y="41"/>
                  </a:lnTo>
                  <a:lnTo>
                    <a:pt x="26" y="34"/>
                  </a:lnTo>
                  <a:lnTo>
                    <a:pt x="18" y="6"/>
                  </a:lnTo>
                  <a:lnTo>
                    <a:pt x="38" y="0"/>
                  </a:lnTo>
                  <a:lnTo>
                    <a:pt x="45" y="29"/>
                  </a:lnTo>
                  <a:lnTo>
                    <a:pt x="72" y="22"/>
                  </a:lnTo>
                  <a:lnTo>
                    <a:pt x="76" y="40"/>
                  </a:lnTo>
                  <a:close/>
                </a:path>
              </a:pathLst>
            </a:custGeom>
            <a:solidFill>
              <a:srgbClr val="595959">
                <a:alpha val="74118"/>
              </a:srgbClr>
            </a:solidFill>
            <a:ln>
              <a:noFill/>
            </a:ln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BE59D35-0D2A-1874-C0E1-76F1B7BB5020}"/>
                </a:ext>
              </a:extLst>
            </p:cNvPr>
            <p:cNvGrpSpPr/>
            <p:nvPr/>
          </p:nvGrpSpPr>
          <p:grpSpPr>
            <a:xfrm>
              <a:off x="1871696" y="4649699"/>
              <a:ext cx="529076" cy="374272"/>
              <a:chOff x="3286125" y="1766888"/>
              <a:chExt cx="428626" cy="303213"/>
            </a:xfrm>
            <a:solidFill>
              <a:srgbClr val="595959"/>
            </a:solidFill>
          </p:grpSpPr>
          <p:sp>
            <p:nvSpPr>
              <p:cNvPr id="64" name="Freeform 247">
                <a:extLst>
                  <a:ext uri="{FF2B5EF4-FFF2-40B4-BE49-F238E27FC236}">
                    <a16:creationId xmlns:a16="http://schemas.microsoft.com/office/drawing/2014/main" id="{E631F861-2978-8C8C-9CBC-FBBBAB4F3B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86125" y="1766888"/>
                <a:ext cx="311150" cy="303213"/>
              </a:xfrm>
              <a:custGeom>
                <a:avLst/>
                <a:gdLst>
                  <a:gd name="T0" fmla="*/ 70 w 229"/>
                  <a:gd name="T1" fmla="*/ 222 h 222"/>
                  <a:gd name="T2" fmla="*/ 60 w 229"/>
                  <a:gd name="T3" fmla="*/ 181 h 222"/>
                  <a:gd name="T4" fmla="*/ 47 w 229"/>
                  <a:gd name="T5" fmla="*/ 184 h 222"/>
                  <a:gd name="T6" fmla="*/ 43 w 229"/>
                  <a:gd name="T7" fmla="*/ 185 h 222"/>
                  <a:gd name="T8" fmla="*/ 43 w 229"/>
                  <a:gd name="T9" fmla="*/ 185 h 222"/>
                  <a:gd name="T10" fmla="*/ 29 w 229"/>
                  <a:gd name="T11" fmla="*/ 174 h 222"/>
                  <a:gd name="T12" fmla="*/ 1 w 229"/>
                  <a:gd name="T13" fmla="*/ 64 h 222"/>
                  <a:gd name="T14" fmla="*/ 3 w 229"/>
                  <a:gd name="T15" fmla="*/ 53 h 222"/>
                  <a:gd name="T16" fmla="*/ 11 w 229"/>
                  <a:gd name="T17" fmla="*/ 47 h 222"/>
                  <a:gd name="T18" fmla="*/ 182 w 229"/>
                  <a:gd name="T19" fmla="*/ 2 h 222"/>
                  <a:gd name="T20" fmla="*/ 200 w 229"/>
                  <a:gd name="T21" fmla="*/ 13 h 222"/>
                  <a:gd name="T22" fmla="*/ 228 w 229"/>
                  <a:gd name="T23" fmla="*/ 122 h 222"/>
                  <a:gd name="T24" fmla="*/ 226 w 229"/>
                  <a:gd name="T25" fmla="*/ 134 h 222"/>
                  <a:gd name="T26" fmla="*/ 218 w 229"/>
                  <a:gd name="T27" fmla="*/ 140 h 222"/>
                  <a:gd name="T28" fmla="*/ 108 w 229"/>
                  <a:gd name="T29" fmla="*/ 168 h 222"/>
                  <a:gd name="T30" fmla="*/ 70 w 229"/>
                  <a:gd name="T31" fmla="*/ 222 h 222"/>
                  <a:gd name="T32" fmla="*/ 66 w 229"/>
                  <a:gd name="T33" fmla="*/ 170 h 222"/>
                  <a:gd name="T34" fmla="*/ 74 w 229"/>
                  <a:gd name="T35" fmla="*/ 201 h 222"/>
                  <a:gd name="T36" fmla="*/ 103 w 229"/>
                  <a:gd name="T37" fmla="*/ 160 h 222"/>
                  <a:gd name="T38" fmla="*/ 216 w 229"/>
                  <a:gd name="T39" fmla="*/ 131 h 222"/>
                  <a:gd name="T40" fmla="*/ 218 w 229"/>
                  <a:gd name="T41" fmla="*/ 129 h 222"/>
                  <a:gd name="T42" fmla="*/ 219 w 229"/>
                  <a:gd name="T43" fmla="*/ 125 h 222"/>
                  <a:gd name="T44" fmla="*/ 191 w 229"/>
                  <a:gd name="T45" fmla="*/ 15 h 222"/>
                  <a:gd name="T46" fmla="*/ 185 w 229"/>
                  <a:gd name="T47" fmla="*/ 11 h 222"/>
                  <a:gd name="T48" fmla="*/ 13 w 229"/>
                  <a:gd name="T49" fmla="*/ 55 h 222"/>
                  <a:gd name="T50" fmla="*/ 11 w 229"/>
                  <a:gd name="T51" fmla="*/ 58 h 222"/>
                  <a:gd name="T52" fmla="*/ 10 w 229"/>
                  <a:gd name="T53" fmla="*/ 62 h 222"/>
                  <a:gd name="T54" fmla="*/ 38 w 229"/>
                  <a:gd name="T55" fmla="*/ 171 h 222"/>
                  <a:gd name="T56" fmla="*/ 43 w 229"/>
                  <a:gd name="T57" fmla="*/ 176 h 222"/>
                  <a:gd name="T58" fmla="*/ 43 w 229"/>
                  <a:gd name="T59" fmla="*/ 176 h 222"/>
                  <a:gd name="T60" fmla="*/ 44 w 229"/>
                  <a:gd name="T61" fmla="*/ 175 h 222"/>
                  <a:gd name="T62" fmla="*/ 66 w 229"/>
                  <a:gd name="T63" fmla="*/ 17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9" h="222">
                    <a:moveTo>
                      <a:pt x="70" y="222"/>
                    </a:moveTo>
                    <a:cubicBezTo>
                      <a:pt x="60" y="181"/>
                      <a:pt x="60" y="181"/>
                      <a:pt x="60" y="181"/>
                    </a:cubicBezTo>
                    <a:cubicBezTo>
                      <a:pt x="47" y="184"/>
                      <a:pt x="47" y="184"/>
                      <a:pt x="47" y="184"/>
                    </a:cubicBezTo>
                    <a:cubicBezTo>
                      <a:pt x="45" y="185"/>
                      <a:pt x="44" y="185"/>
                      <a:pt x="43" y="185"/>
                    </a:cubicBezTo>
                    <a:cubicBezTo>
                      <a:pt x="43" y="185"/>
                      <a:pt x="43" y="185"/>
                      <a:pt x="43" y="185"/>
                    </a:cubicBezTo>
                    <a:cubicBezTo>
                      <a:pt x="37" y="185"/>
                      <a:pt x="31" y="180"/>
                      <a:pt x="29" y="174"/>
                    </a:cubicBezTo>
                    <a:cubicBezTo>
                      <a:pt x="1" y="64"/>
                      <a:pt x="1" y="64"/>
                      <a:pt x="1" y="64"/>
                    </a:cubicBezTo>
                    <a:cubicBezTo>
                      <a:pt x="0" y="60"/>
                      <a:pt x="1" y="56"/>
                      <a:pt x="3" y="53"/>
                    </a:cubicBezTo>
                    <a:cubicBezTo>
                      <a:pt x="4" y="50"/>
                      <a:pt x="7" y="47"/>
                      <a:pt x="11" y="47"/>
                    </a:cubicBezTo>
                    <a:cubicBezTo>
                      <a:pt x="182" y="2"/>
                      <a:pt x="182" y="2"/>
                      <a:pt x="182" y="2"/>
                    </a:cubicBezTo>
                    <a:cubicBezTo>
                      <a:pt x="190" y="0"/>
                      <a:pt x="198" y="5"/>
                      <a:pt x="200" y="13"/>
                    </a:cubicBezTo>
                    <a:cubicBezTo>
                      <a:pt x="228" y="122"/>
                      <a:pt x="228" y="122"/>
                      <a:pt x="228" y="122"/>
                    </a:cubicBezTo>
                    <a:cubicBezTo>
                      <a:pt x="229" y="126"/>
                      <a:pt x="228" y="130"/>
                      <a:pt x="226" y="134"/>
                    </a:cubicBezTo>
                    <a:cubicBezTo>
                      <a:pt x="224" y="137"/>
                      <a:pt x="222" y="139"/>
                      <a:pt x="218" y="140"/>
                    </a:cubicBezTo>
                    <a:cubicBezTo>
                      <a:pt x="108" y="168"/>
                      <a:pt x="108" y="168"/>
                      <a:pt x="108" y="168"/>
                    </a:cubicBezTo>
                    <a:lnTo>
                      <a:pt x="70" y="222"/>
                    </a:lnTo>
                    <a:close/>
                    <a:moveTo>
                      <a:pt x="66" y="170"/>
                    </a:moveTo>
                    <a:cubicBezTo>
                      <a:pt x="74" y="201"/>
                      <a:pt x="74" y="201"/>
                      <a:pt x="74" y="201"/>
                    </a:cubicBezTo>
                    <a:cubicBezTo>
                      <a:pt x="103" y="160"/>
                      <a:pt x="103" y="160"/>
                      <a:pt x="103" y="160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7" y="131"/>
                      <a:pt x="218" y="130"/>
                      <a:pt x="218" y="129"/>
                    </a:cubicBezTo>
                    <a:cubicBezTo>
                      <a:pt x="219" y="128"/>
                      <a:pt x="219" y="126"/>
                      <a:pt x="219" y="125"/>
                    </a:cubicBezTo>
                    <a:cubicBezTo>
                      <a:pt x="191" y="15"/>
                      <a:pt x="191" y="15"/>
                      <a:pt x="191" y="15"/>
                    </a:cubicBezTo>
                    <a:cubicBezTo>
                      <a:pt x="190" y="12"/>
                      <a:pt x="187" y="10"/>
                      <a:pt x="185" y="11"/>
                    </a:cubicBezTo>
                    <a:cubicBezTo>
                      <a:pt x="13" y="55"/>
                      <a:pt x="13" y="55"/>
                      <a:pt x="13" y="55"/>
                    </a:cubicBezTo>
                    <a:cubicBezTo>
                      <a:pt x="12" y="56"/>
                      <a:pt x="11" y="57"/>
                      <a:pt x="11" y="58"/>
                    </a:cubicBezTo>
                    <a:cubicBezTo>
                      <a:pt x="10" y="59"/>
                      <a:pt x="10" y="60"/>
                      <a:pt x="10" y="62"/>
                    </a:cubicBezTo>
                    <a:cubicBezTo>
                      <a:pt x="38" y="171"/>
                      <a:pt x="38" y="171"/>
                      <a:pt x="38" y="171"/>
                    </a:cubicBezTo>
                    <a:cubicBezTo>
                      <a:pt x="39" y="174"/>
                      <a:pt x="41" y="176"/>
                      <a:pt x="43" y="176"/>
                    </a:cubicBezTo>
                    <a:cubicBezTo>
                      <a:pt x="43" y="176"/>
                      <a:pt x="43" y="176"/>
                      <a:pt x="43" y="176"/>
                    </a:cubicBezTo>
                    <a:cubicBezTo>
                      <a:pt x="44" y="176"/>
                      <a:pt x="44" y="176"/>
                      <a:pt x="44" y="175"/>
                    </a:cubicBezTo>
                    <a:lnTo>
                      <a:pt x="66" y="1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48">
                <a:extLst>
                  <a:ext uri="{FF2B5EF4-FFF2-40B4-BE49-F238E27FC236}">
                    <a16:creationId xmlns:a16="http://schemas.microsoft.com/office/drawing/2014/main" id="{87B5ED3E-6D6A-0D41-547D-0A68225766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30588" y="1787525"/>
                <a:ext cx="284163" cy="252413"/>
              </a:xfrm>
              <a:custGeom>
                <a:avLst/>
                <a:gdLst>
                  <a:gd name="T0" fmla="*/ 21 w 208"/>
                  <a:gd name="T1" fmla="*/ 185 h 185"/>
                  <a:gd name="T2" fmla="*/ 7 w 208"/>
                  <a:gd name="T3" fmla="*/ 174 h 185"/>
                  <a:gd name="T4" fmla="*/ 0 w 208"/>
                  <a:gd name="T5" fmla="*/ 144 h 185"/>
                  <a:gd name="T6" fmla="*/ 109 w 208"/>
                  <a:gd name="T7" fmla="*/ 116 h 185"/>
                  <a:gd name="T8" fmla="*/ 111 w 208"/>
                  <a:gd name="T9" fmla="*/ 114 h 185"/>
                  <a:gd name="T10" fmla="*/ 112 w 208"/>
                  <a:gd name="T11" fmla="*/ 110 h 185"/>
                  <a:gd name="T12" fmla="*/ 89 w 208"/>
                  <a:gd name="T13" fmla="*/ 21 h 185"/>
                  <a:gd name="T14" fmla="*/ 160 w 208"/>
                  <a:gd name="T15" fmla="*/ 2 h 185"/>
                  <a:gd name="T16" fmla="*/ 178 w 208"/>
                  <a:gd name="T17" fmla="*/ 13 h 185"/>
                  <a:gd name="T18" fmla="*/ 206 w 208"/>
                  <a:gd name="T19" fmla="*/ 122 h 185"/>
                  <a:gd name="T20" fmla="*/ 196 w 208"/>
                  <a:gd name="T21" fmla="*/ 140 h 185"/>
                  <a:gd name="T22" fmla="*/ 183 w 208"/>
                  <a:gd name="T23" fmla="*/ 143 h 185"/>
                  <a:gd name="T24" fmla="*/ 194 w 208"/>
                  <a:gd name="T25" fmla="*/ 184 h 185"/>
                  <a:gd name="T26" fmla="*/ 134 w 208"/>
                  <a:gd name="T27" fmla="*/ 156 h 185"/>
                  <a:gd name="T28" fmla="*/ 25 w 208"/>
                  <a:gd name="T29" fmla="*/ 184 h 185"/>
                  <a:gd name="T30" fmla="*/ 21 w 208"/>
                  <a:gd name="T31" fmla="*/ 185 h 185"/>
                  <a:gd name="T32" fmla="*/ 11 w 208"/>
                  <a:gd name="T33" fmla="*/ 151 h 185"/>
                  <a:gd name="T34" fmla="*/ 16 w 208"/>
                  <a:gd name="T35" fmla="*/ 171 h 185"/>
                  <a:gd name="T36" fmla="*/ 22 w 208"/>
                  <a:gd name="T37" fmla="*/ 175 h 185"/>
                  <a:gd name="T38" fmla="*/ 135 w 208"/>
                  <a:gd name="T39" fmla="*/ 146 h 185"/>
                  <a:gd name="T40" fmla="*/ 180 w 208"/>
                  <a:gd name="T41" fmla="*/ 168 h 185"/>
                  <a:gd name="T42" fmla="*/ 172 w 208"/>
                  <a:gd name="T43" fmla="*/ 137 h 185"/>
                  <a:gd name="T44" fmla="*/ 194 w 208"/>
                  <a:gd name="T45" fmla="*/ 131 h 185"/>
                  <a:gd name="T46" fmla="*/ 197 w 208"/>
                  <a:gd name="T47" fmla="*/ 124 h 185"/>
                  <a:gd name="T48" fmla="*/ 169 w 208"/>
                  <a:gd name="T49" fmla="*/ 15 h 185"/>
                  <a:gd name="T50" fmla="*/ 163 w 208"/>
                  <a:gd name="T51" fmla="*/ 11 h 185"/>
                  <a:gd name="T52" fmla="*/ 100 w 208"/>
                  <a:gd name="T53" fmla="*/ 27 h 185"/>
                  <a:gd name="T54" fmla="*/ 121 w 208"/>
                  <a:gd name="T55" fmla="*/ 107 h 185"/>
                  <a:gd name="T56" fmla="*/ 119 w 208"/>
                  <a:gd name="T57" fmla="*/ 119 h 185"/>
                  <a:gd name="T58" fmla="*/ 111 w 208"/>
                  <a:gd name="T59" fmla="*/ 125 h 185"/>
                  <a:gd name="T60" fmla="*/ 11 w 208"/>
                  <a:gd name="T61" fmla="*/ 15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8" h="185">
                    <a:moveTo>
                      <a:pt x="21" y="185"/>
                    </a:moveTo>
                    <a:cubicBezTo>
                      <a:pt x="15" y="185"/>
                      <a:pt x="9" y="180"/>
                      <a:pt x="7" y="17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109" y="116"/>
                      <a:pt x="109" y="116"/>
                      <a:pt x="109" y="116"/>
                    </a:cubicBezTo>
                    <a:cubicBezTo>
                      <a:pt x="110" y="116"/>
                      <a:pt x="111" y="115"/>
                      <a:pt x="111" y="114"/>
                    </a:cubicBezTo>
                    <a:cubicBezTo>
                      <a:pt x="112" y="113"/>
                      <a:pt x="112" y="111"/>
                      <a:pt x="112" y="110"/>
                    </a:cubicBezTo>
                    <a:cubicBezTo>
                      <a:pt x="89" y="21"/>
                      <a:pt x="89" y="21"/>
                      <a:pt x="89" y="21"/>
                    </a:cubicBezTo>
                    <a:cubicBezTo>
                      <a:pt x="160" y="2"/>
                      <a:pt x="160" y="2"/>
                      <a:pt x="160" y="2"/>
                    </a:cubicBezTo>
                    <a:cubicBezTo>
                      <a:pt x="168" y="0"/>
                      <a:pt x="176" y="5"/>
                      <a:pt x="178" y="13"/>
                    </a:cubicBezTo>
                    <a:cubicBezTo>
                      <a:pt x="206" y="122"/>
                      <a:pt x="206" y="122"/>
                      <a:pt x="206" y="122"/>
                    </a:cubicBezTo>
                    <a:cubicBezTo>
                      <a:pt x="208" y="130"/>
                      <a:pt x="203" y="138"/>
                      <a:pt x="196" y="140"/>
                    </a:cubicBezTo>
                    <a:cubicBezTo>
                      <a:pt x="183" y="143"/>
                      <a:pt x="183" y="143"/>
                      <a:pt x="183" y="143"/>
                    </a:cubicBezTo>
                    <a:cubicBezTo>
                      <a:pt x="194" y="184"/>
                      <a:pt x="194" y="184"/>
                      <a:pt x="194" y="184"/>
                    </a:cubicBezTo>
                    <a:cubicBezTo>
                      <a:pt x="134" y="156"/>
                      <a:pt x="134" y="156"/>
                      <a:pt x="134" y="156"/>
                    </a:cubicBezTo>
                    <a:cubicBezTo>
                      <a:pt x="25" y="184"/>
                      <a:pt x="25" y="184"/>
                      <a:pt x="25" y="184"/>
                    </a:cubicBezTo>
                    <a:cubicBezTo>
                      <a:pt x="23" y="184"/>
                      <a:pt x="22" y="185"/>
                      <a:pt x="21" y="185"/>
                    </a:cubicBezTo>
                    <a:close/>
                    <a:moveTo>
                      <a:pt x="11" y="151"/>
                    </a:moveTo>
                    <a:cubicBezTo>
                      <a:pt x="16" y="171"/>
                      <a:pt x="16" y="171"/>
                      <a:pt x="16" y="171"/>
                    </a:cubicBezTo>
                    <a:cubicBezTo>
                      <a:pt x="17" y="174"/>
                      <a:pt x="20" y="176"/>
                      <a:pt x="22" y="175"/>
                    </a:cubicBezTo>
                    <a:cubicBezTo>
                      <a:pt x="135" y="146"/>
                      <a:pt x="135" y="146"/>
                      <a:pt x="135" y="146"/>
                    </a:cubicBezTo>
                    <a:cubicBezTo>
                      <a:pt x="180" y="168"/>
                      <a:pt x="180" y="168"/>
                      <a:pt x="180" y="168"/>
                    </a:cubicBezTo>
                    <a:cubicBezTo>
                      <a:pt x="172" y="137"/>
                      <a:pt x="172" y="137"/>
                      <a:pt x="172" y="137"/>
                    </a:cubicBezTo>
                    <a:cubicBezTo>
                      <a:pt x="194" y="131"/>
                      <a:pt x="194" y="131"/>
                      <a:pt x="194" y="131"/>
                    </a:cubicBezTo>
                    <a:cubicBezTo>
                      <a:pt x="196" y="130"/>
                      <a:pt x="198" y="127"/>
                      <a:pt x="197" y="124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8" y="12"/>
                      <a:pt x="165" y="10"/>
                      <a:pt x="163" y="11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21" y="107"/>
                      <a:pt x="121" y="107"/>
                      <a:pt x="121" y="107"/>
                    </a:cubicBezTo>
                    <a:cubicBezTo>
                      <a:pt x="122" y="111"/>
                      <a:pt x="121" y="115"/>
                      <a:pt x="119" y="119"/>
                    </a:cubicBezTo>
                    <a:cubicBezTo>
                      <a:pt x="117" y="122"/>
                      <a:pt x="115" y="124"/>
                      <a:pt x="111" y="125"/>
                    </a:cubicBezTo>
                    <a:lnTo>
                      <a:pt x="11" y="1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49">
                <a:extLst>
                  <a:ext uri="{FF2B5EF4-FFF2-40B4-BE49-F238E27FC236}">
                    <a16:creationId xmlns:a16="http://schemas.microsoft.com/office/drawing/2014/main" id="{B6DEDBD9-AF6B-10A1-EE01-8C4940A6B0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3275" y="1836738"/>
                <a:ext cx="182563" cy="58738"/>
              </a:xfrm>
              <a:custGeom>
                <a:avLst/>
                <a:gdLst>
                  <a:gd name="T0" fmla="*/ 1 w 115"/>
                  <a:gd name="T1" fmla="*/ 37 h 37"/>
                  <a:gd name="T2" fmla="*/ 0 w 115"/>
                  <a:gd name="T3" fmla="*/ 29 h 37"/>
                  <a:gd name="T4" fmla="*/ 113 w 115"/>
                  <a:gd name="T5" fmla="*/ 0 h 37"/>
                  <a:gd name="T6" fmla="*/ 115 w 115"/>
                  <a:gd name="T7" fmla="*/ 8 h 37"/>
                  <a:gd name="T8" fmla="*/ 1 w 115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37">
                    <a:moveTo>
                      <a:pt x="1" y="37"/>
                    </a:moveTo>
                    <a:lnTo>
                      <a:pt x="0" y="29"/>
                    </a:lnTo>
                    <a:lnTo>
                      <a:pt x="113" y="0"/>
                    </a:lnTo>
                    <a:lnTo>
                      <a:pt x="115" y="8"/>
                    </a:lnTo>
                    <a:lnTo>
                      <a:pt x="1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50">
                <a:extLst>
                  <a:ext uri="{FF2B5EF4-FFF2-40B4-BE49-F238E27FC236}">
                    <a16:creationId xmlns:a16="http://schemas.microsoft.com/office/drawing/2014/main" id="{BF190F72-308D-CE1F-F8D2-7AB60E3551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1213" y="1873250"/>
                <a:ext cx="184150" cy="57150"/>
              </a:xfrm>
              <a:custGeom>
                <a:avLst/>
                <a:gdLst>
                  <a:gd name="T0" fmla="*/ 2 w 116"/>
                  <a:gd name="T1" fmla="*/ 36 h 36"/>
                  <a:gd name="T2" fmla="*/ 0 w 116"/>
                  <a:gd name="T3" fmla="*/ 29 h 36"/>
                  <a:gd name="T4" fmla="*/ 114 w 116"/>
                  <a:gd name="T5" fmla="*/ 0 h 36"/>
                  <a:gd name="T6" fmla="*/ 116 w 116"/>
                  <a:gd name="T7" fmla="*/ 7 h 36"/>
                  <a:gd name="T8" fmla="*/ 2 w 116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36">
                    <a:moveTo>
                      <a:pt x="2" y="36"/>
                    </a:moveTo>
                    <a:lnTo>
                      <a:pt x="0" y="29"/>
                    </a:lnTo>
                    <a:lnTo>
                      <a:pt x="114" y="0"/>
                    </a:lnTo>
                    <a:lnTo>
                      <a:pt x="116" y="7"/>
                    </a:lnTo>
                    <a:lnTo>
                      <a:pt x="2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51">
                <a:extLst>
                  <a:ext uri="{FF2B5EF4-FFF2-40B4-BE49-F238E27FC236}">
                    <a16:creationId xmlns:a16="http://schemas.microsoft.com/office/drawing/2014/main" id="{99255104-6E52-AC62-A653-E219BD9F8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0738" y="1919288"/>
                <a:ext cx="144463" cy="47625"/>
              </a:xfrm>
              <a:custGeom>
                <a:avLst/>
                <a:gdLst>
                  <a:gd name="T0" fmla="*/ 1 w 91"/>
                  <a:gd name="T1" fmla="*/ 30 h 30"/>
                  <a:gd name="T2" fmla="*/ 0 w 91"/>
                  <a:gd name="T3" fmla="*/ 23 h 30"/>
                  <a:gd name="T4" fmla="*/ 88 w 91"/>
                  <a:gd name="T5" fmla="*/ 0 h 30"/>
                  <a:gd name="T6" fmla="*/ 91 w 91"/>
                  <a:gd name="T7" fmla="*/ 7 h 30"/>
                  <a:gd name="T8" fmla="*/ 1 w 91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0">
                    <a:moveTo>
                      <a:pt x="1" y="30"/>
                    </a:moveTo>
                    <a:lnTo>
                      <a:pt x="0" y="23"/>
                    </a:lnTo>
                    <a:lnTo>
                      <a:pt x="88" y="0"/>
                    </a:lnTo>
                    <a:lnTo>
                      <a:pt x="91" y="7"/>
                    </a:lnTo>
                    <a:lnTo>
                      <a:pt x="1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250F546-455A-72D4-EB31-14ED22E7A00D}"/>
                </a:ext>
              </a:extLst>
            </p:cNvPr>
            <p:cNvGrpSpPr/>
            <p:nvPr/>
          </p:nvGrpSpPr>
          <p:grpSpPr>
            <a:xfrm>
              <a:off x="1834878" y="5878001"/>
              <a:ext cx="647805" cy="545328"/>
              <a:chOff x="4137025" y="3689350"/>
              <a:chExt cx="280988" cy="236538"/>
            </a:xfrm>
            <a:solidFill>
              <a:srgbClr val="595959">
                <a:alpha val="74118"/>
              </a:srgbClr>
            </a:solidFill>
          </p:grpSpPr>
          <p:sp>
            <p:nvSpPr>
              <p:cNvPr id="61" name="Freeform 280">
                <a:extLst>
                  <a:ext uri="{FF2B5EF4-FFF2-40B4-BE49-F238E27FC236}">
                    <a16:creationId xmlns:a16="http://schemas.microsoft.com/office/drawing/2014/main" id="{DB967DFB-8845-9A8D-960A-B193F4D413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37025" y="3689350"/>
                <a:ext cx="280988" cy="236538"/>
              </a:xfrm>
              <a:custGeom>
                <a:avLst/>
                <a:gdLst>
                  <a:gd name="T0" fmla="*/ 154 w 206"/>
                  <a:gd name="T1" fmla="*/ 174 h 174"/>
                  <a:gd name="T2" fmla="*/ 148 w 206"/>
                  <a:gd name="T3" fmla="*/ 173 h 174"/>
                  <a:gd name="T4" fmla="*/ 12 w 206"/>
                  <a:gd name="T5" fmla="*/ 121 h 174"/>
                  <a:gd name="T6" fmla="*/ 3 w 206"/>
                  <a:gd name="T7" fmla="*/ 101 h 174"/>
                  <a:gd name="T8" fmla="*/ 37 w 206"/>
                  <a:gd name="T9" fmla="*/ 12 h 174"/>
                  <a:gd name="T10" fmla="*/ 57 w 206"/>
                  <a:gd name="T11" fmla="*/ 3 h 174"/>
                  <a:gd name="T12" fmla="*/ 194 w 206"/>
                  <a:gd name="T13" fmla="*/ 55 h 174"/>
                  <a:gd name="T14" fmla="*/ 203 w 206"/>
                  <a:gd name="T15" fmla="*/ 75 h 174"/>
                  <a:gd name="T16" fmla="*/ 168 w 206"/>
                  <a:gd name="T17" fmla="*/ 164 h 174"/>
                  <a:gd name="T18" fmla="*/ 154 w 206"/>
                  <a:gd name="T19" fmla="*/ 174 h 174"/>
                  <a:gd name="T20" fmla="*/ 52 w 206"/>
                  <a:gd name="T21" fmla="*/ 11 h 174"/>
                  <a:gd name="T22" fmla="*/ 46 w 206"/>
                  <a:gd name="T23" fmla="*/ 15 h 174"/>
                  <a:gd name="T24" fmla="*/ 12 w 206"/>
                  <a:gd name="T25" fmla="*/ 104 h 174"/>
                  <a:gd name="T26" fmla="*/ 15 w 206"/>
                  <a:gd name="T27" fmla="*/ 113 h 174"/>
                  <a:gd name="T28" fmla="*/ 152 w 206"/>
                  <a:gd name="T29" fmla="*/ 165 h 174"/>
                  <a:gd name="T30" fmla="*/ 160 w 206"/>
                  <a:gd name="T31" fmla="*/ 161 h 174"/>
                  <a:gd name="T32" fmla="*/ 194 w 206"/>
                  <a:gd name="T33" fmla="*/ 72 h 174"/>
                  <a:gd name="T34" fmla="*/ 190 w 206"/>
                  <a:gd name="T35" fmla="*/ 64 h 174"/>
                  <a:gd name="T36" fmla="*/ 54 w 206"/>
                  <a:gd name="T37" fmla="*/ 11 h 174"/>
                  <a:gd name="T38" fmla="*/ 52 w 206"/>
                  <a:gd name="T39" fmla="*/ 11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6" h="174">
                    <a:moveTo>
                      <a:pt x="154" y="174"/>
                    </a:moveTo>
                    <a:cubicBezTo>
                      <a:pt x="152" y="174"/>
                      <a:pt x="150" y="174"/>
                      <a:pt x="148" y="173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4" y="118"/>
                      <a:pt x="0" y="109"/>
                      <a:pt x="3" y="101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40" y="4"/>
                      <a:pt x="49" y="0"/>
                      <a:pt x="57" y="3"/>
                    </a:cubicBezTo>
                    <a:cubicBezTo>
                      <a:pt x="194" y="55"/>
                      <a:pt x="194" y="55"/>
                      <a:pt x="194" y="55"/>
                    </a:cubicBezTo>
                    <a:cubicBezTo>
                      <a:pt x="202" y="58"/>
                      <a:pt x="206" y="67"/>
                      <a:pt x="203" y="75"/>
                    </a:cubicBezTo>
                    <a:cubicBezTo>
                      <a:pt x="168" y="164"/>
                      <a:pt x="168" y="164"/>
                      <a:pt x="168" y="164"/>
                    </a:cubicBezTo>
                    <a:cubicBezTo>
                      <a:pt x="166" y="170"/>
                      <a:pt x="160" y="174"/>
                      <a:pt x="154" y="174"/>
                    </a:cubicBezTo>
                    <a:close/>
                    <a:moveTo>
                      <a:pt x="52" y="11"/>
                    </a:moveTo>
                    <a:cubicBezTo>
                      <a:pt x="49" y="11"/>
                      <a:pt x="47" y="13"/>
                      <a:pt x="46" y="15"/>
                    </a:cubicBezTo>
                    <a:cubicBezTo>
                      <a:pt x="12" y="104"/>
                      <a:pt x="12" y="104"/>
                      <a:pt x="12" y="104"/>
                    </a:cubicBezTo>
                    <a:cubicBezTo>
                      <a:pt x="10" y="108"/>
                      <a:pt x="12" y="111"/>
                      <a:pt x="15" y="113"/>
                    </a:cubicBezTo>
                    <a:cubicBezTo>
                      <a:pt x="152" y="165"/>
                      <a:pt x="152" y="165"/>
                      <a:pt x="152" y="165"/>
                    </a:cubicBezTo>
                    <a:cubicBezTo>
                      <a:pt x="155" y="166"/>
                      <a:pt x="159" y="164"/>
                      <a:pt x="160" y="161"/>
                    </a:cubicBezTo>
                    <a:cubicBezTo>
                      <a:pt x="194" y="72"/>
                      <a:pt x="194" y="72"/>
                      <a:pt x="194" y="72"/>
                    </a:cubicBezTo>
                    <a:cubicBezTo>
                      <a:pt x="195" y="68"/>
                      <a:pt x="194" y="65"/>
                      <a:pt x="190" y="64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1"/>
                      <a:pt x="52" y="11"/>
                      <a:pt x="5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81">
                <a:extLst>
                  <a:ext uri="{FF2B5EF4-FFF2-40B4-BE49-F238E27FC236}">
                    <a16:creationId xmlns:a16="http://schemas.microsoft.com/office/drawing/2014/main" id="{311EB77A-8628-425C-29CC-12D1F4357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200" y="3789363"/>
                <a:ext cx="225425" cy="136525"/>
              </a:xfrm>
              <a:custGeom>
                <a:avLst/>
                <a:gdLst>
                  <a:gd name="T0" fmla="*/ 152 w 165"/>
                  <a:gd name="T1" fmla="*/ 100 h 100"/>
                  <a:gd name="T2" fmla="*/ 146 w 165"/>
                  <a:gd name="T3" fmla="*/ 99 h 100"/>
                  <a:gd name="T4" fmla="*/ 10 w 165"/>
                  <a:gd name="T5" fmla="*/ 47 h 100"/>
                  <a:gd name="T6" fmla="*/ 0 w 165"/>
                  <a:gd name="T7" fmla="*/ 33 h 100"/>
                  <a:gd name="T8" fmla="*/ 3 w 165"/>
                  <a:gd name="T9" fmla="*/ 28 h 100"/>
                  <a:gd name="T10" fmla="*/ 74 w 165"/>
                  <a:gd name="T11" fmla="*/ 1 h 100"/>
                  <a:gd name="T12" fmla="*/ 80 w 165"/>
                  <a:gd name="T13" fmla="*/ 4 h 100"/>
                  <a:gd name="T14" fmla="*/ 78 w 165"/>
                  <a:gd name="T15" fmla="*/ 10 h 100"/>
                  <a:gd name="T16" fmla="*/ 10 w 165"/>
                  <a:gd name="T17" fmla="*/ 35 h 100"/>
                  <a:gd name="T18" fmla="*/ 13 w 165"/>
                  <a:gd name="T19" fmla="*/ 39 h 100"/>
                  <a:gd name="T20" fmla="*/ 150 w 165"/>
                  <a:gd name="T21" fmla="*/ 91 h 100"/>
                  <a:gd name="T22" fmla="*/ 154 w 165"/>
                  <a:gd name="T23" fmla="*/ 91 h 100"/>
                  <a:gd name="T24" fmla="*/ 120 w 165"/>
                  <a:gd name="T25" fmla="*/ 25 h 100"/>
                  <a:gd name="T26" fmla="*/ 122 w 165"/>
                  <a:gd name="T27" fmla="*/ 19 h 100"/>
                  <a:gd name="T28" fmla="*/ 129 w 165"/>
                  <a:gd name="T29" fmla="*/ 21 h 100"/>
                  <a:gd name="T30" fmla="*/ 164 w 165"/>
                  <a:gd name="T31" fmla="*/ 90 h 100"/>
                  <a:gd name="T32" fmla="*/ 164 w 165"/>
                  <a:gd name="T33" fmla="*/ 95 h 100"/>
                  <a:gd name="T34" fmla="*/ 152 w 165"/>
                  <a:gd name="T35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5" h="100">
                    <a:moveTo>
                      <a:pt x="152" y="100"/>
                    </a:moveTo>
                    <a:cubicBezTo>
                      <a:pt x="150" y="100"/>
                      <a:pt x="148" y="100"/>
                      <a:pt x="146" y="99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4" y="45"/>
                      <a:pt x="0" y="39"/>
                      <a:pt x="0" y="33"/>
                    </a:cubicBezTo>
                    <a:cubicBezTo>
                      <a:pt x="0" y="31"/>
                      <a:pt x="1" y="29"/>
                      <a:pt x="3" y="28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0"/>
                      <a:pt x="79" y="1"/>
                      <a:pt x="80" y="4"/>
                    </a:cubicBezTo>
                    <a:cubicBezTo>
                      <a:pt x="81" y="6"/>
                      <a:pt x="80" y="9"/>
                      <a:pt x="78" y="10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11" y="37"/>
                      <a:pt x="12" y="38"/>
                      <a:pt x="13" y="39"/>
                    </a:cubicBezTo>
                    <a:cubicBezTo>
                      <a:pt x="150" y="91"/>
                      <a:pt x="150" y="91"/>
                      <a:pt x="150" y="91"/>
                    </a:cubicBezTo>
                    <a:cubicBezTo>
                      <a:pt x="151" y="91"/>
                      <a:pt x="153" y="91"/>
                      <a:pt x="154" y="91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19" y="23"/>
                      <a:pt x="120" y="20"/>
                      <a:pt x="122" y="19"/>
                    </a:cubicBezTo>
                    <a:cubicBezTo>
                      <a:pt x="125" y="18"/>
                      <a:pt x="127" y="19"/>
                      <a:pt x="129" y="21"/>
                    </a:cubicBezTo>
                    <a:cubicBezTo>
                      <a:pt x="164" y="90"/>
                      <a:pt x="164" y="90"/>
                      <a:pt x="164" y="90"/>
                    </a:cubicBezTo>
                    <a:cubicBezTo>
                      <a:pt x="165" y="92"/>
                      <a:pt x="165" y="94"/>
                      <a:pt x="164" y="95"/>
                    </a:cubicBezTo>
                    <a:cubicBezTo>
                      <a:pt x="161" y="98"/>
                      <a:pt x="156" y="100"/>
                      <a:pt x="152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82">
                <a:extLst>
                  <a:ext uri="{FF2B5EF4-FFF2-40B4-BE49-F238E27FC236}">
                    <a16:creationId xmlns:a16="http://schemas.microsoft.com/office/drawing/2014/main" id="{DE10D469-1067-D3E9-7DAF-95B1346A56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89413" y="3690938"/>
                <a:ext cx="225425" cy="153988"/>
              </a:xfrm>
              <a:custGeom>
                <a:avLst/>
                <a:gdLst>
                  <a:gd name="T0" fmla="*/ 57 w 166"/>
                  <a:gd name="T1" fmla="*/ 113 h 113"/>
                  <a:gd name="T2" fmla="*/ 53 w 166"/>
                  <a:gd name="T3" fmla="*/ 110 h 113"/>
                  <a:gd name="T4" fmla="*/ 1 w 166"/>
                  <a:gd name="T5" fmla="*/ 11 h 113"/>
                  <a:gd name="T6" fmla="*/ 2 w 166"/>
                  <a:gd name="T7" fmla="*/ 6 h 113"/>
                  <a:gd name="T8" fmla="*/ 19 w 166"/>
                  <a:gd name="T9" fmla="*/ 2 h 113"/>
                  <a:gd name="T10" fmla="*/ 156 w 166"/>
                  <a:gd name="T11" fmla="*/ 54 h 113"/>
                  <a:gd name="T12" fmla="*/ 166 w 166"/>
                  <a:gd name="T13" fmla="*/ 68 h 113"/>
                  <a:gd name="T14" fmla="*/ 163 w 166"/>
                  <a:gd name="T15" fmla="*/ 73 h 113"/>
                  <a:gd name="T16" fmla="*/ 58 w 166"/>
                  <a:gd name="T17" fmla="*/ 112 h 113"/>
                  <a:gd name="T18" fmla="*/ 57 w 166"/>
                  <a:gd name="T19" fmla="*/ 113 h 113"/>
                  <a:gd name="T20" fmla="*/ 11 w 166"/>
                  <a:gd name="T21" fmla="*/ 10 h 113"/>
                  <a:gd name="T22" fmla="*/ 59 w 166"/>
                  <a:gd name="T23" fmla="*/ 102 h 113"/>
                  <a:gd name="T24" fmla="*/ 156 w 166"/>
                  <a:gd name="T25" fmla="*/ 66 h 113"/>
                  <a:gd name="T26" fmla="*/ 152 w 166"/>
                  <a:gd name="T27" fmla="*/ 63 h 113"/>
                  <a:gd name="T28" fmla="*/ 16 w 166"/>
                  <a:gd name="T29" fmla="*/ 10 h 113"/>
                  <a:gd name="T30" fmla="*/ 11 w 166"/>
                  <a:gd name="T31" fmla="*/ 1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6" h="113">
                    <a:moveTo>
                      <a:pt x="57" y="113"/>
                    </a:moveTo>
                    <a:cubicBezTo>
                      <a:pt x="55" y="113"/>
                      <a:pt x="53" y="112"/>
                      <a:pt x="53" y="1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9"/>
                      <a:pt x="1" y="7"/>
                      <a:pt x="2" y="6"/>
                    </a:cubicBezTo>
                    <a:cubicBezTo>
                      <a:pt x="6" y="1"/>
                      <a:pt x="13" y="0"/>
                      <a:pt x="19" y="2"/>
                    </a:cubicBezTo>
                    <a:cubicBezTo>
                      <a:pt x="156" y="54"/>
                      <a:pt x="156" y="54"/>
                      <a:pt x="156" y="54"/>
                    </a:cubicBezTo>
                    <a:cubicBezTo>
                      <a:pt x="162" y="56"/>
                      <a:pt x="166" y="62"/>
                      <a:pt x="166" y="68"/>
                    </a:cubicBezTo>
                    <a:cubicBezTo>
                      <a:pt x="166" y="70"/>
                      <a:pt x="164" y="72"/>
                      <a:pt x="163" y="73"/>
                    </a:cubicBezTo>
                    <a:cubicBezTo>
                      <a:pt x="58" y="112"/>
                      <a:pt x="58" y="112"/>
                      <a:pt x="58" y="112"/>
                    </a:cubicBezTo>
                    <a:cubicBezTo>
                      <a:pt x="58" y="113"/>
                      <a:pt x="57" y="113"/>
                      <a:pt x="57" y="113"/>
                    </a:cubicBezTo>
                    <a:close/>
                    <a:moveTo>
                      <a:pt x="11" y="10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156" y="66"/>
                      <a:pt x="156" y="66"/>
                      <a:pt x="156" y="66"/>
                    </a:cubicBezTo>
                    <a:cubicBezTo>
                      <a:pt x="155" y="64"/>
                      <a:pt x="154" y="63"/>
                      <a:pt x="152" y="63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4" y="10"/>
                      <a:pt x="13" y="10"/>
                      <a:pt x="1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666F44A-6637-96D5-0F5B-3160454BEEB4}"/>
                </a:ext>
              </a:extLst>
            </p:cNvPr>
            <p:cNvGrpSpPr/>
            <p:nvPr/>
          </p:nvGrpSpPr>
          <p:grpSpPr>
            <a:xfrm>
              <a:off x="2620224" y="5649298"/>
              <a:ext cx="508779" cy="368563"/>
              <a:chOff x="6592888" y="2986088"/>
              <a:chExt cx="201613" cy="146050"/>
            </a:xfrm>
            <a:solidFill>
              <a:srgbClr val="595959">
                <a:alpha val="74118"/>
              </a:srgbClr>
            </a:solidFill>
          </p:grpSpPr>
          <p:sp>
            <p:nvSpPr>
              <p:cNvPr id="59" name="Freeform 278">
                <a:extLst>
                  <a:ext uri="{FF2B5EF4-FFF2-40B4-BE49-F238E27FC236}">
                    <a16:creationId xmlns:a16="http://schemas.microsoft.com/office/drawing/2014/main" id="{D10BDD29-298D-CAB2-4272-4D52E34A2F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2888" y="3003550"/>
                <a:ext cx="201613" cy="128588"/>
              </a:xfrm>
              <a:custGeom>
                <a:avLst/>
                <a:gdLst>
                  <a:gd name="T0" fmla="*/ 144 w 149"/>
                  <a:gd name="T1" fmla="*/ 95 h 95"/>
                  <a:gd name="T2" fmla="*/ 140 w 149"/>
                  <a:gd name="T3" fmla="*/ 93 h 95"/>
                  <a:gd name="T4" fmla="*/ 118 w 149"/>
                  <a:gd name="T5" fmla="*/ 60 h 95"/>
                  <a:gd name="T6" fmla="*/ 78 w 149"/>
                  <a:gd name="T7" fmla="*/ 72 h 95"/>
                  <a:gd name="T8" fmla="*/ 48 w 149"/>
                  <a:gd name="T9" fmla="*/ 13 h 95"/>
                  <a:gd name="T10" fmla="*/ 8 w 149"/>
                  <a:gd name="T11" fmla="*/ 36 h 95"/>
                  <a:gd name="T12" fmla="*/ 2 w 149"/>
                  <a:gd name="T13" fmla="*/ 34 h 95"/>
                  <a:gd name="T14" fmla="*/ 3 w 149"/>
                  <a:gd name="T15" fmla="*/ 28 h 95"/>
                  <a:gd name="T16" fmla="*/ 52 w 149"/>
                  <a:gd name="T17" fmla="*/ 0 h 95"/>
                  <a:gd name="T18" fmla="*/ 82 w 149"/>
                  <a:gd name="T19" fmla="*/ 61 h 95"/>
                  <a:gd name="T20" fmla="*/ 122 w 149"/>
                  <a:gd name="T21" fmla="*/ 49 h 95"/>
                  <a:gd name="T22" fmla="*/ 147 w 149"/>
                  <a:gd name="T23" fmla="*/ 88 h 95"/>
                  <a:gd name="T24" fmla="*/ 146 w 149"/>
                  <a:gd name="T25" fmla="*/ 94 h 95"/>
                  <a:gd name="T26" fmla="*/ 144 w 149"/>
                  <a:gd name="T2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9" h="95">
                    <a:moveTo>
                      <a:pt x="144" y="95"/>
                    </a:moveTo>
                    <a:cubicBezTo>
                      <a:pt x="142" y="95"/>
                      <a:pt x="141" y="94"/>
                      <a:pt x="140" y="93"/>
                    </a:cubicBezTo>
                    <a:cubicBezTo>
                      <a:pt x="118" y="60"/>
                      <a:pt x="118" y="60"/>
                      <a:pt x="118" y="60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6" y="37"/>
                      <a:pt x="3" y="36"/>
                      <a:pt x="2" y="34"/>
                    </a:cubicBezTo>
                    <a:cubicBezTo>
                      <a:pt x="0" y="32"/>
                      <a:pt x="1" y="29"/>
                      <a:pt x="3" y="28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82" y="61"/>
                      <a:pt x="82" y="61"/>
                      <a:pt x="82" y="61"/>
                    </a:cubicBezTo>
                    <a:cubicBezTo>
                      <a:pt x="122" y="49"/>
                      <a:pt x="122" y="49"/>
                      <a:pt x="122" y="49"/>
                    </a:cubicBezTo>
                    <a:cubicBezTo>
                      <a:pt x="147" y="88"/>
                      <a:pt x="147" y="88"/>
                      <a:pt x="147" y="88"/>
                    </a:cubicBezTo>
                    <a:cubicBezTo>
                      <a:pt x="149" y="90"/>
                      <a:pt x="148" y="93"/>
                      <a:pt x="146" y="94"/>
                    </a:cubicBezTo>
                    <a:cubicBezTo>
                      <a:pt x="145" y="95"/>
                      <a:pt x="144" y="95"/>
                      <a:pt x="144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79">
                <a:extLst>
                  <a:ext uri="{FF2B5EF4-FFF2-40B4-BE49-F238E27FC236}">
                    <a16:creationId xmlns:a16="http://schemas.microsoft.com/office/drawing/2014/main" id="{E933B1F2-1981-CD1A-F09B-354A296281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94488" y="2986088"/>
                <a:ext cx="66675" cy="61913"/>
              </a:xfrm>
              <a:custGeom>
                <a:avLst/>
                <a:gdLst>
                  <a:gd name="T0" fmla="*/ 26 w 49"/>
                  <a:gd name="T1" fmla="*/ 45 h 45"/>
                  <a:gd name="T2" fmla="*/ 19 w 49"/>
                  <a:gd name="T3" fmla="*/ 45 h 45"/>
                  <a:gd name="T4" fmla="*/ 4 w 49"/>
                  <a:gd name="T5" fmla="*/ 16 h 45"/>
                  <a:gd name="T6" fmla="*/ 26 w 49"/>
                  <a:gd name="T7" fmla="*/ 0 h 45"/>
                  <a:gd name="T8" fmla="*/ 32 w 49"/>
                  <a:gd name="T9" fmla="*/ 1 h 45"/>
                  <a:gd name="T10" fmla="*/ 46 w 49"/>
                  <a:gd name="T11" fmla="*/ 12 h 45"/>
                  <a:gd name="T12" fmla="*/ 48 w 49"/>
                  <a:gd name="T13" fmla="*/ 29 h 45"/>
                  <a:gd name="T14" fmla="*/ 26 w 49"/>
                  <a:gd name="T15" fmla="*/ 45 h 45"/>
                  <a:gd name="T16" fmla="*/ 26 w 49"/>
                  <a:gd name="T17" fmla="*/ 9 h 45"/>
                  <a:gd name="T18" fmla="*/ 13 w 49"/>
                  <a:gd name="T19" fmla="*/ 19 h 45"/>
                  <a:gd name="T20" fmla="*/ 22 w 49"/>
                  <a:gd name="T21" fmla="*/ 36 h 45"/>
                  <a:gd name="T22" fmla="*/ 39 w 49"/>
                  <a:gd name="T23" fmla="*/ 26 h 45"/>
                  <a:gd name="T24" fmla="*/ 38 w 49"/>
                  <a:gd name="T25" fmla="*/ 16 h 45"/>
                  <a:gd name="T26" fmla="*/ 30 w 49"/>
                  <a:gd name="T27" fmla="*/ 9 h 45"/>
                  <a:gd name="T28" fmla="*/ 26 w 49"/>
                  <a:gd name="T29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" h="45">
                    <a:moveTo>
                      <a:pt x="26" y="45"/>
                    </a:moveTo>
                    <a:cubicBezTo>
                      <a:pt x="24" y="45"/>
                      <a:pt x="21" y="45"/>
                      <a:pt x="19" y="45"/>
                    </a:cubicBezTo>
                    <a:cubicBezTo>
                      <a:pt x="7" y="41"/>
                      <a:pt x="0" y="28"/>
                      <a:pt x="4" y="16"/>
                    </a:cubicBezTo>
                    <a:cubicBezTo>
                      <a:pt x="7" y="6"/>
                      <a:pt x="16" y="0"/>
                      <a:pt x="26" y="0"/>
                    </a:cubicBezTo>
                    <a:cubicBezTo>
                      <a:pt x="28" y="0"/>
                      <a:pt x="30" y="0"/>
                      <a:pt x="32" y="1"/>
                    </a:cubicBezTo>
                    <a:cubicBezTo>
                      <a:pt x="38" y="2"/>
                      <a:pt x="43" y="6"/>
                      <a:pt x="46" y="12"/>
                    </a:cubicBezTo>
                    <a:cubicBezTo>
                      <a:pt x="49" y="17"/>
                      <a:pt x="49" y="23"/>
                      <a:pt x="48" y="29"/>
                    </a:cubicBezTo>
                    <a:cubicBezTo>
                      <a:pt x="45" y="39"/>
                      <a:pt x="36" y="45"/>
                      <a:pt x="26" y="45"/>
                    </a:cubicBezTo>
                    <a:close/>
                    <a:moveTo>
                      <a:pt x="26" y="9"/>
                    </a:moveTo>
                    <a:cubicBezTo>
                      <a:pt x="20" y="9"/>
                      <a:pt x="14" y="13"/>
                      <a:pt x="13" y="19"/>
                    </a:cubicBezTo>
                    <a:cubicBezTo>
                      <a:pt x="10" y="26"/>
                      <a:pt x="15" y="34"/>
                      <a:pt x="22" y="36"/>
                    </a:cubicBezTo>
                    <a:cubicBezTo>
                      <a:pt x="29" y="38"/>
                      <a:pt x="37" y="34"/>
                      <a:pt x="39" y="26"/>
                    </a:cubicBezTo>
                    <a:cubicBezTo>
                      <a:pt x="40" y="23"/>
                      <a:pt x="40" y="19"/>
                      <a:pt x="38" y="16"/>
                    </a:cubicBezTo>
                    <a:cubicBezTo>
                      <a:pt x="36" y="13"/>
                      <a:pt x="33" y="10"/>
                      <a:pt x="30" y="9"/>
                    </a:cubicBezTo>
                    <a:cubicBezTo>
                      <a:pt x="28" y="9"/>
                      <a:pt x="27" y="9"/>
                      <a:pt x="26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07BF33F-E7E9-24C1-5D5B-C9FB1C1276C9}"/>
                </a:ext>
              </a:extLst>
            </p:cNvPr>
            <p:cNvGrpSpPr/>
            <p:nvPr/>
          </p:nvGrpSpPr>
          <p:grpSpPr>
            <a:xfrm>
              <a:off x="3301762" y="5477285"/>
              <a:ext cx="427179" cy="315485"/>
              <a:chOff x="2255838" y="2954338"/>
              <a:chExt cx="346075" cy="255587"/>
            </a:xfrm>
            <a:solidFill>
              <a:srgbClr val="595959">
                <a:alpha val="74118"/>
              </a:srgbClr>
            </a:solidFill>
          </p:grpSpPr>
          <p:sp>
            <p:nvSpPr>
              <p:cNvPr id="54" name="Freeform 227">
                <a:extLst>
                  <a:ext uri="{FF2B5EF4-FFF2-40B4-BE49-F238E27FC236}">
                    <a16:creationId xmlns:a16="http://schemas.microsoft.com/office/drawing/2014/main" id="{A9B4F043-8F35-633E-2770-8F776E1EEA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55838" y="2954338"/>
                <a:ext cx="255588" cy="230188"/>
              </a:xfrm>
              <a:custGeom>
                <a:avLst/>
                <a:gdLst>
                  <a:gd name="T0" fmla="*/ 93 w 187"/>
                  <a:gd name="T1" fmla="*/ 169 h 169"/>
                  <a:gd name="T2" fmla="*/ 93 w 187"/>
                  <a:gd name="T3" fmla="*/ 169 h 169"/>
                  <a:gd name="T4" fmla="*/ 12 w 187"/>
                  <a:gd name="T5" fmla="*/ 106 h 169"/>
                  <a:gd name="T6" fmla="*/ 72 w 187"/>
                  <a:gd name="T7" fmla="*/ 3 h 169"/>
                  <a:gd name="T8" fmla="*/ 93 w 187"/>
                  <a:gd name="T9" fmla="*/ 0 h 169"/>
                  <a:gd name="T10" fmla="*/ 175 w 187"/>
                  <a:gd name="T11" fmla="*/ 63 h 169"/>
                  <a:gd name="T12" fmla="*/ 115 w 187"/>
                  <a:gd name="T13" fmla="*/ 166 h 169"/>
                  <a:gd name="T14" fmla="*/ 93 w 187"/>
                  <a:gd name="T15" fmla="*/ 169 h 169"/>
                  <a:gd name="T16" fmla="*/ 93 w 187"/>
                  <a:gd name="T17" fmla="*/ 12 h 169"/>
                  <a:gd name="T18" fmla="*/ 75 w 187"/>
                  <a:gd name="T19" fmla="*/ 14 h 169"/>
                  <a:gd name="T20" fmla="*/ 23 w 187"/>
                  <a:gd name="T21" fmla="*/ 103 h 169"/>
                  <a:gd name="T22" fmla="*/ 93 w 187"/>
                  <a:gd name="T23" fmla="*/ 157 h 169"/>
                  <a:gd name="T24" fmla="*/ 93 w 187"/>
                  <a:gd name="T25" fmla="*/ 157 h 169"/>
                  <a:gd name="T26" fmla="*/ 112 w 187"/>
                  <a:gd name="T27" fmla="*/ 154 h 169"/>
                  <a:gd name="T28" fmla="*/ 164 w 187"/>
                  <a:gd name="T29" fmla="*/ 66 h 169"/>
                  <a:gd name="T30" fmla="*/ 93 w 187"/>
                  <a:gd name="T31" fmla="*/ 12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7" h="169">
                    <a:moveTo>
                      <a:pt x="93" y="169"/>
                    </a:moveTo>
                    <a:cubicBezTo>
                      <a:pt x="93" y="169"/>
                      <a:pt x="93" y="169"/>
                      <a:pt x="93" y="169"/>
                    </a:cubicBezTo>
                    <a:cubicBezTo>
                      <a:pt x="55" y="169"/>
                      <a:pt x="22" y="143"/>
                      <a:pt x="12" y="106"/>
                    </a:cubicBezTo>
                    <a:cubicBezTo>
                      <a:pt x="0" y="61"/>
                      <a:pt x="28" y="15"/>
                      <a:pt x="72" y="3"/>
                    </a:cubicBezTo>
                    <a:cubicBezTo>
                      <a:pt x="79" y="1"/>
                      <a:pt x="86" y="0"/>
                      <a:pt x="93" y="0"/>
                    </a:cubicBezTo>
                    <a:cubicBezTo>
                      <a:pt x="132" y="0"/>
                      <a:pt x="165" y="26"/>
                      <a:pt x="175" y="63"/>
                    </a:cubicBezTo>
                    <a:cubicBezTo>
                      <a:pt x="187" y="108"/>
                      <a:pt x="159" y="154"/>
                      <a:pt x="115" y="166"/>
                    </a:cubicBezTo>
                    <a:cubicBezTo>
                      <a:pt x="108" y="168"/>
                      <a:pt x="101" y="169"/>
                      <a:pt x="93" y="169"/>
                    </a:cubicBezTo>
                    <a:close/>
                    <a:moveTo>
                      <a:pt x="93" y="12"/>
                    </a:moveTo>
                    <a:cubicBezTo>
                      <a:pt x="87" y="12"/>
                      <a:pt x="81" y="13"/>
                      <a:pt x="75" y="14"/>
                    </a:cubicBezTo>
                    <a:cubicBezTo>
                      <a:pt x="37" y="24"/>
                      <a:pt x="13" y="64"/>
                      <a:pt x="23" y="103"/>
                    </a:cubicBezTo>
                    <a:cubicBezTo>
                      <a:pt x="32" y="134"/>
                      <a:pt x="61" y="157"/>
                      <a:pt x="93" y="157"/>
                    </a:cubicBezTo>
                    <a:cubicBezTo>
                      <a:pt x="93" y="157"/>
                      <a:pt x="93" y="157"/>
                      <a:pt x="93" y="157"/>
                    </a:cubicBezTo>
                    <a:cubicBezTo>
                      <a:pt x="100" y="157"/>
                      <a:pt x="106" y="156"/>
                      <a:pt x="112" y="154"/>
                    </a:cubicBezTo>
                    <a:cubicBezTo>
                      <a:pt x="150" y="144"/>
                      <a:pt x="174" y="105"/>
                      <a:pt x="164" y="66"/>
                    </a:cubicBezTo>
                    <a:cubicBezTo>
                      <a:pt x="155" y="34"/>
                      <a:pt x="126" y="12"/>
                      <a:pt x="93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75BF9B47-1460-4B6A-1694-F10001C5E8F4}"/>
                  </a:ext>
                </a:extLst>
              </p:cNvPr>
              <p:cNvGrpSpPr/>
              <p:nvPr/>
            </p:nvGrpSpPr>
            <p:grpSpPr>
              <a:xfrm>
                <a:off x="2301875" y="2994025"/>
                <a:ext cx="300038" cy="215900"/>
                <a:chOff x="2301875" y="2994025"/>
                <a:chExt cx="300038" cy="215900"/>
              </a:xfrm>
              <a:grpFill/>
            </p:grpSpPr>
            <p:sp>
              <p:nvSpPr>
                <p:cNvPr id="56" name="Freeform 228">
                  <a:extLst>
                    <a:ext uri="{FF2B5EF4-FFF2-40B4-BE49-F238E27FC236}">
                      <a16:creationId xmlns:a16="http://schemas.microsoft.com/office/drawing/2014/main" id="{15CF144B-95C2-7634-05CC-64FA560B419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01875" y="2994025"/>
                  <a:ext cx="157163" cy="149225"/>
                </a:xfrm>
                <a:custGeom>
                  <a:avLst/>
                  <a:gdLst>
                    <a:gd name="T0" fmla="*/ 59 w 115"/>
                    <a:gd name="T1" fmla="*/ 109 h 109"/>
                    <a:gd name="T2" fmla="*/ 7 w 115"/>
                    <a:gd name="T3" fmla="*/ 68 h 109"/>
                    <a:gd name="T4" fmla="*/ 46 w 115"/>
                    <a:gd name="T5" fmla="*/ 2 h 109"/>
                    <a:gd name="T6" fmla="*/ 60 w 115"/>
                    <a:gd name="T7" fmla="*/ 0 h 109"/>
                    <a:gd name="T8" fmla="*/ 112 w 115"/>
                    <a:gd name="T9" fmla="*/ 41 h 109"/>
                    <a:gd name="T10" fmla="*/ 106 w 115"/>
                    <a:gd name="T11" fmla="*/ 82 h 109"/>
                    <a:gd name="T12" fmla="*/ 73 w 115"/>
                    <a:gd name="T13" fmla="*/ 107 h 109"/>
                    <a:gd name="T14" fmla="*/ 59 w 115"/>
                    <a:gd name="T15" fmla="*/ 109 h 109"/>
                    <a:gd name="T16" fmla="*/ 60 w 115"/>
                    <a:gd name="T17" fmla="*/ 8 h 109"/>
                    <a:gd name="T18" fmla="*/ 48 w 115"/>
                    <a:gd name="T19" fmla="*/ 10 h 109"/>
                    <a:gd name="T20" fmla="*/ 15 w 115"/>
                    <a:gd name="T21" fmla="*/ 66 h 109"/>
                    <a:gd name="T22" fmla="*/ 59 w 115"/>
                    <a:gd name="T23" fmla="*/ 101 h 109"/>
                    <a:gd name="T24" fmla="*/ 71 w 115"/>
                    <a:gd name="T25" fmla="*/ 99 h 109"/>
                    <a:gd name="T26" fmla="*/ 99 w 115"/>
                    <a:gd name="T27" fmla="*/ 78 h 109"/>
                    <a:gd name="T28" fmla="*/ 104 w 115"/>
                    <a:gd name="T29" fmla="*/ 43 h 109"/>
                    <a:gd name="T30" fmla="*/ 60 w 115"/>
                    <a:gd name="T31" fmla="*/ 8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5" h="109">
                      <a:moveTo>
                        <a:pt x="59" y="109"/>
                      </a:moveTo>
                      <a:cubicBezTo>
                        <a:pt x="35" y="109"/>
                        <a:pt x="13" y="92"/>
                        <a:pt x="7" y="68"/>
                      </a:cubicBezTo>
                      <a:cubicBezTo>
                        <a:pt x="0" y="39"/>
                        <a:pt x="17" y="10"/>
                        <a:pt x="46" y="2"/>
                      </a:cubicBezTo>
                      <a:cubicBezTo>
                        <a:pt x="50" y="1"/>
                        <a:pt x="55" y="0"/>
                        <a:pt x="60" y="0"/>
                      </a:cubicBezTo>
                      <a:cubicBezTo>
                        <a:pt x="84" y="0"/>
                        <a:pt x="106" y="17"/>
                        <a:pt x="112" y="41"/>
                      </a:cubicBezTo>
                      <a:cubicBezTo>
                        <a:pt x="115" y="55"/>
                        <a:pt x="113" y="69"/>
                        <a:pt x="106" y="82"/>
                      </a:cubicBezTo>
                      <a:cubicBezTo>
                        <a:pt x="99" y="94"/>
                        <a:pt x="87" y="103"/>
                        <a:pt x="73" y="107"/>
                      </a:cubicBezTo>
                      <a:cubicBezTo>
                        <a:pt x="69" y="108"/>
                        <a:pt x="64" y="109"/>
                        <a:pt x="59" y="109"/>
                      </a:cubicBezTo>
                      <a:close/>
                      <a:moveTo>
                        <a:pt x="60" y="8"/>
                      </a:moveTo>
                      <a:cubicBezTo>
                        <a:pt x="56" y="8"/>
                        <a:pt x="52" y="9"/>
                        <a:pt x="48" y="10"/>
                      </a:cubicBezTo>
                      <a:cubicBezTo>
                        <a:pt x="23" y="16"/>
                        <a:pt x="8" y="41"/>
                        <a:pt x="15" y="66"/>
                      </a:cubicBezTo>
                      <a:cubicBezTo>
                        <a:pt x="20" y="86"/>
                        <a:pt x="38" y="101"/>
                        <a:pt x="59" y="101"/>
                      </a:cubicBezTo>
                      <a:cubicBezTo>
                        <a:pt x="63" y="101"/>
                        <a:pt x="67" y="100"/>
                        <a:pt x="71" y="99"/>
                      </a:cubicBezTo>
                      <a:cubicBezTo>
                        <a:pt x="83" y="96"/>
                        <a:pt x="93" y="89"/>
                        <a:pt x="99" y="78"/>
                      </a:cubicBezTo>
                      <a:cubicBezTo>
                        <a:pt x="106" y="67"/>
                        <a:pt x="107" y="55"/>
                        <a:pt x="104" y="43"/>
                      </a:cubicBezTo>
                      <a:cubicBezTo>
                        <a:pt x="99" y="22"/>
                        <a:pt x="81" y="8"/>
                        <a:pt x="6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Freeform 229">
                  <a:extLst>
                    <a:ext uri="{FF2B5EF4-FFF2-40B4-BE49-F238E27FC236}">
                      <a16:creationId xmlns:a16="http://schemas.microsoft.com/office/drawing/2014/main" id="{036B1727-6413-4C7E-689E-4584ED7A7FC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490788" y="3117850"/>
                  <a:ext cx="111125" cy="92075"/>
                </a:xfrm>
                <a:custGeom>
                  <a:avLst/>
                  <a:gdLst>
                    <a:gd name="T0" fmla="*/ 55 w 82"/>
                    <a:gd name="T1" fmla="*/ 68 h 68"/>
                    <a:gd name="T2" fmla="*/ 45 w 82"/>
                    <a:gd name="T3" fmla="*/ 65 h 68"/>
                    <a:gd name="T4" fmla="*/ 10 w 82"/>
                    <a:gd name="T5" fmla="*/ 45 h 68"/>
                    <a:gd name="T6" fmla="*/ 1 w 82"/>
                    <a:gd name="T7" fmla="*/ 33 h 68"/>
                    <a:gd name="T8" fmla="*/ 3 w 82"/>
                    <a:gd name="T9" fmla="*/ 18 h 68"/>
                    <a:gd name="T10" fmla="*/ 8 w 82"/>
                    <a:gd name="T11" fmla="*/ 10 h 68"/>
                    <a:gd name="T12" fmla="*/ 25 w 82"/>
                    <a:gd name="T13" fmla="*/ 0 h 68"/>
                    <a:gd name="T14" fmla="*/ 35 w 82"/>
                    <a:gd name="T15" fmla="*/ 3 h 68"/>
                    <a:gd name="T16" fmla="*/ 70 w 82"/>
                    <a:gd name="T17" fmla="*/ 24 h 68"/>
                    <a:gd name="T18" fmla="*/ 77 w 82"/>
                    <a:gd name="T19" fmla="*/ 51 h 68"/>
                    <a:gd name="T20" fmla="*/ 72 w 82"/>
                    <a:gd name="T21" fmla="*/ 58 h 68"/>
                    <a:gd name="T22" fmla="*/ 55 w 82"/>
                    <a:gd name="T23" fmla="*/ 68 h 68"/>
                    <a:gd name="T24" fmla="*/ 25 w 82"/>
                    <a:gd name="T25" fmla="*/ 12 h 68"/>
                    <a:gd name="T26" fmla="*/ 18 w 82"/>
                    <a:gd name="T27" fmla="*/ 16 h 68"/>
                    <a:gd name="T28" fmla="*/ 13 w 82"/>
                    <a:gd name="T29" fmla="*/ 24 h 68"/>
                    <a:gd name="T30" fmla="*/ 13 w 82"/>
                    <a:gd name="T31" fmla="*/ 30 h 68"/>
                    <a:gd name="T32" fmla="*/ 16 w 82"/>
                    <a:gd name="T33" fmla="*/ 35 h 68"/>
                    <a:gd name="T34" fmla="*/ 51 w 82"/>
                    <a:gd name="T35" fmla="*/ 55 h 68"/>
                    <a:gd name="T36" fmla="*/ 62 w 82"/>
                    <a:gd name="T37" fmla="*/ 52 h 68"/>
                    <a:gd name="T38" fmla="*/ 67 w 82"/>
                    <a:gd name="T39" fmla="*/ 45 h 68"/>
                    <a:gd name="T40" fmla="*/ 64 w 82"/>
                    <a:gd name="T41" fmla="*/ 34 h 68"/>
                    <a:gd name="T42" fmla="*/ 29 w 82"/>
                    <a:gd name="T43" fmla="*/ 13 h 68"/>
                    <a:gd name="T44" fmla="*/ 25 w 82"/>
                    <a:gd name="T45" fmla="*/ 12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2" h="68">
                      <a:moveTo>
                        <a:pt x="55" y="68"/>
                      </a:moveTo>
                      <a:cubicBezTo>
                        <a:pt x="52" y="68"/>
                        <a:pt x="48" y="67"/>
                        <a:pt x="45" y="65"/>
                      </a:cubicBezTo>
                      <a:cubicBezTo>
                        <a:pt x="10" y="45"/>
                        <a:pt x="10" y="45"/>
                        <a:pt x="10" y="45"/>
                      </a:cubicBezTo>
                      <a:cubicBezTo>
                        <a:pt x="6" y="42"/>
                        <a:pt x="2" y="38"/>
                        <a:pt x="1" y="33"/>
                      </a:cubicBezTo>
                      <a:cubicBezTo>
                        <a:pt x="0" y="28"/>
                        <a:pt x="1" y="22"/>
                        <a:pt x="3" y="18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1" y="4"/>
                        <a:pt x="18" y="0"/>
                        <a:pt x="25" y="0"/>
                      </a:cubicBezTo>
                      <a:cubicBezTo>
                        <a:pt x="28" y="0"/>
                        <a:pt x="32" y="1"/>
                        <a:pt x="35" y="3"/>
                      </a:cubicBezTo>
                      <a:cubicBezTo>
                        <a:pt x="70" y="24"/>
                        <a:pt x="70" y="24"/>
                        <a:pt x="70" y="24"/>
                      </a:cubicBezTo>
                      <a:cubicBezTo>
                        <a:pt x="79" y="29"/>
                        <a:pt x="82" y="41"/>
                        <a:pt x="77" y="51"/>
                      </a:cubicBezTo>
                      <a:cubicBezTo>
                        <a:pt x="72" y="58"/>
                        <a:pt x="72" y="58"/>
                        <a:pt x="72" y="58"/>
                      </a:cubicBezTo>
                      <a:cubicBezTo>
                        <a:pt x="69" y="64"/>
                        <a:pt x="62" y="68"/>
                        <a:pt x="55" y="68"/>
                      </a:cubicBezTo>
                      <a:close/>
                      <a:moveTo>
                        <a:pt x="25" y="12"/>
                      </a:moveTo>
                      <a:cubicBezTo>
                        <a:pt x="22" y="12"/>
                        <a:pt x="19" y="14"/>
                        <a:pt x="18" y="16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2" y="26"/>
                        <a:pt x="12" y="28"/>
                        <a:pt x="13" y="30"/>
                      </a:cubicBezTo>
                      <a:cubicBezTo>
                        <a:pt x="13" y="32"/>
                        <a:pt x="14" y="34"/>
                        <a:pt x="16" y="35"/>
                      </a:cubicBezTo>
                      <a:cubicBezTo>
                        <a:pt x="51" y="55"/>
                        <a:pt x="51" y="55"/>
                        <a:pt x="51" y="55"/>
                      </a:cubicBezTo>
                      <a:cubicBezTo>
                        <a:pt x="55" y="57"/>
                        <a:pt x="60" y="56"/>
                        <a:pt x="62" y="52"/>
                      </a:cubicBezTo>
                      <a:cubicBezTo>
                        <a:pt x="67" y="45"/>
                        <a:pt x="67" y="45"/>
                        <a:pt x="67" y="45"/>
                      </a:cubicBezTo>
                      <a:cubicBezTo>
                        <a:pt x="69" y="41"/>
                        <a:pt x="68" y="36"/>
                        <a:pt x="64" y="34"/>
                      </a:cubicBezTo>
                      <a:cubicBezTo>
                        <a:pt x="29" y="13"/>
                        <a:pt x="29" y="13"/>
                        <a:pt x="29" y="13"/>
                      </a:cubicBezTo>
                      <a:cubicBezTo>
                        <a:pt x="28" y="12"/>
                        <a:pt x="26" y="12"/>
                        <a:pt x="2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Freeform 230">
                  <a:extLst>
                    <a:ext uri="{FF2B5EF4-FFF2-40B4-BE49-F238E27FC236}">
                      <a16:creationId xmlns:a16="http://schemas.microsoft.com/office/drawing/2014/main" id="{14C5C171-63AD-C839-B053-5433B650B8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6975" y="3114675"/>
                  <a:ext cx="41275" cy="30163"/>
                </a:xfrm>
                <a:custGeom>
                  <a:avLst/>
                  <a:gdLst>
                    <a:gd name="T0" fmla="*/ 24 w 30"/>
                    <a:gd name="T1" fmla="*/ 22 h 22"/>
                    <a:gd name="T2" fmla="*/ 21 w 30"/>
                    <a:gd name="T3" fmla="*/ 22 h 22"/>
                    <a:gd name="T4" fmla="*/ 3 w 30"/>
                    <a:gd name="T5" fmla="*/ 11 h 22"/>
                    <a:gd name="T6" fmla="*/ 1 w 30"/>
                    <a:gd name="T7" fmla="*/ 3 h 22"/>
                    <a:gd name="T8" fmla="*/ 9 w 30"/>
                    <a:gd name="T9" fmla="*/ 1 h 22"/>
                    <a:gd name="T10" fmla="*/ 27 w 30"/>
                    <a:gd name="T11" fmla="*/ 12 h 22"/>
                    <a:gd name="T12" fmla="*/ 29 w 30"/>
                    <a:gd name="T13" fmla="*/ 20 h 22"/>
                    <a:gd name="T14" fmla="*/ 24 w 30"/>
                    <a:gd name="T15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" h="22">
                      <a:moveTo>
                        <a:pt x="24" y="22"/>
                      </a:moveTo>
                      <a:cubicBezTo>
                        <a:pt x="23" y="22"/>
                        <a:pt x="22" y="22"/>
                        <a:pt x="21" y="22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0" y="10"/>
                        <a:pt x="0" y="6"/>
                        <a:pt x="1" y="3"/>
                      </a:cubicBezTo>
                      <a:cubicBezTo>
                        <a:pt x="3" y="1"/>
                        <a:pt x="6" y="0"/>
                        <a:pt x="9" y="1"/>
                      </a:cubicBezTo>
                      <a:cubicBezTo>
                        <a:pt x="27" y="12"/>
                        <a:pt x="27" y="12"/>
                        <a:pt x="27" y="12"/>
                      </a:cubicBezTo>
                      <a:cubicBezTo>
                        <a:pt x="30" y="13"/>
                        <a:pt x="30" y="17"/>
                        <a:pt x="29" y="20"/>
                      </a:cubicBezTo>
                      <a:cubicBezTo>
                        <a:pt x="28" y="21"/>
                        <a:pt x="26" y="22"/>
                        <a:pt x="24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7975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Product Sans">
      <a:majorFont>
        <a:latin typeface="Product Sans"/>
        <a:ea typeface=""/>
        <a:cs typeface=""/>
      </a:majorFont>
      <a:minorFont>
        <a:latin typeface="Produc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alpha val="80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a2638dd-824f-4027-bfe6-565f6fdb393b">
      <Terms xmlns="http://schemas.microsoft.com/office/infopath/2007/PartnerControls"/>
    </lcf76f155ced4ddcb4097134ff3c332f>
    <TaxCatchAll xmlns="fb5ad928-de8b-436c-a518-e96afd118a3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EA983021C5794BBAC777C82A8FDBA5" ma:contentTypeVersion="11" ma:contentTypeDescription="Create a new document." ma:contentTypeScope="" ma:versionID="9041ee6be0f8df77a7254a87f8b85b63">
  <xsd:schema xmlns:xsd="http://www.w3.org/2001/XMLSchema" xmlns:xs="http://www.w3.org/2001/XMLSchema" xmlns:p="http://schemas.microsoft.com/office/2006/metadata/properties" xmlns:ns2="2a2638dd-824f-4027-bfe6-565f6fdb393b" xmlns:ns3="fb5ad928-de8b-436c-a518-e96afd118a31" targetNamespace="http://schemas.microsoft.com/office/2006/metadata/properties" ma:root="true" ma:fieldsID="bc3705302790cf0f617de0caa2fb6a92" ns2:_="" ns3:_="">
    <xsd:import namespace="2a2638dd-824f-4027-bfe6-565f6fdb393b"/>
    <xsd:import namespace="fb5ad928-de8b-436c-a518-e96afd118a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2638dd-824f-4027-bfe6-565f6fdb39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b7d43be-65ba-49b0-9acd-5bf03a2ce9a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5ad928-de8b-436c-a518-e96afd118a3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c24aa1a-b5a5-48bc-89e6-41a6fbc5d873}" ma:internalName="TaxCatchAll" ma:showField="CatchAllData" ma:web="fb5ad928-de8b-436c-a518-e96afd118a3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240C0B-8531-4B38-BE5B-755F71EAB7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1EC24C-F984-4FB3-B5D6-0423B52C37ED}">
  <ds:schemaRefs>
    <ds:schemaRef ds:uri="2a2638dd-824f-4027-bfe6-565f6fdb393b"/>
    <ds:schemaRef ds:uri="fb5ad928-de8b-436c-a518-e96afd118a31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A471AA-83AB-4E32-8DB7-466D4EA6A30D}">
  <ds:schemaRefs>
    <ds:schemaRef ds:uri="2a2638dd-824f-4027-bfe6-565f6fdb393b"/>
    <ds:schemaRef ds:uri="fb5ad928-de8b-436c-a518-e96afd118a3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 iMac pc</dc:creator>
  <cp:revision>42</cp:revision>
  <dcterms:created xsi:type="dcterms:W3CDTF">2018-09-04T17:34:05Z</dcterms:created>
  <dcterms:modified xsi:type="dcterms:W3CDTF">2024-11-12T18:39:13Z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0x0101000EEA983021C5794BBAC777C82A8FDBA5</vt:lpwstr>
  </property>
  <property fmtid="{D5CDD505-2E9C-101B-9397-08002B2CF9AE}" pid="3" name="MediaServiceImageTags">
    <vt:lpwstr/>
  </property>
</Properties>
</file>