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93" r:id="rId5"/>
    <p:sldId id="339" r:id="rId6"/>
    <p:sldId id="266" r:id="rId7"/>
    <p:sldId id="400" r:id="rId8"/>
    <p:sldId id="365" r:id="rId9"/>
    <p:sldId id="397" r:id="rId10"/>
    <p:sldId id="401" r:id="rId11"/>
    <p:sldId id="398" r:id="rId12"/>
    <p:sldId id="404" r:id="rId13"/>
    <p:sldId id="399" r:id="rId14"/>
    <p:sldId id="280" r:id="rId15"/>
    <p:sldId id="261" r:id="rId16"/>
    <p:sldId id="3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A537"/>
    <a:srgbClr val="85C440"/>
    <a:srgbClr val="94C536"/>
    <a:srgbClr val="65C579"/>
    <a:srgbClr val="61C47E"/>
    <a:srgbClr val="86C94F"/>
    <a:srgbClr val="7CBE5F"/>
    <a:srgbClr val="81BB41"/>
    <a:srgbClr val="A8CF3F"/>
    <a:srgbClr val="90C8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8AA640-C369-5E47-AB5D-2380EC4579D5}" v="3" dt="2024-11-12T18:41:47.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87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FE2844-31A5-40C8-9677-D4833B665634}"/>
              </a:ext>
            </a:extLst>
          </p:cNvPr>
          <p:cNvSpPr/>
          <p:nvPr userDrawn="1"/>
        </p:nvSpPr>
        <p:spPr>
          <a:xfrm>
            <a:off x="0" y="3429000"/>
            <a:ext cx="12192000" cy="3429001"/>
          </a:xfrm>
          <a:prstGeom prst="rect">
            <a:avLst/>
          </a:prstGeom>
          <a:gradFill flip="none" rotWithShape="1">
            <a:gsLst>
              <a:gs pos="0">
                <a:schemeClr val="accent4"/>
              </a:gs>
              <a:gs pos="85000">
                <a:schemeClr val="accent1">
                  <a:lumMod val="7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5">
            <a:extLst>
              <a:ext uri="{FF2B5EF4-FFF2-40B4-BE49-F238E27FC236}">
                <a16:creationId xmlns:a16="http://schemas.microsoft.com/office/drawing/2014/main" id="{62EED18D-3E7F-4B00-98F7-EC5338FBD851}"/>
              </a:ext>
            </a:extLst>
          </p:cNvPr>
          <p:cNvSpPr>
            <a:spLocks noGrp="1"/>
          </p:cNvSpPr>
          <p:nvPr>
            <p:ph type="pic" sz="quarter" idx="10" hasCustomPrompt="1"/>
          </p:nvPr>
        </p:nvSpPr>
        <p:spPr>
          <a:xfrm>
            <a:off x="1531374" y="1489588"/>
            <a:ext cx="9129252" cy="3878825"/>
          </a:xfrm>
          <a:prstGeom prst="roundRect">
            <a:avLst>
              <a:gd name="adj" fmla="val 2073"/>
            </a:avLst>
          </a:pr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108242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1BD82D36-0B32-4B1F-B38A-EA81D5203D90}"/>
              </a:ext>
            </a:extLst>
          </p:cNvPr>
          <p:cNvSpPr>
            <a:spLocks noGrp="1"/>
          </p:cNvSpPr>
          <p:nvPr>
            <p:ph type="pic" sz="quarter" idx="10" hasCustomPrompt="1"/>
          </p:nvPr>
        </p:nvSpPr>
        <p:spPr>
          <a:xfrm>
            <a:off x="8149459" y="2020530"/>
            <a:ext cx="2816942" cy="2816942"/>
          </a:xfrm>
          <a:custGeom>
            <a:avLst/>
            <a:gdLst>
              <a:gd name="connsiteX0" fmla="*/ 1408471 w 2816942"/>
              <a:gd name="connsiteY0" fmla="*/ 0 h 2816942"/>
              <a:gd name="connsiteX1" fmla="*/ 2816942 w 2816942"/>
              <a:gd name="connsiteY1" fmla="*/ 1408471 h 2816942"/>
              <a:gd name="connsiteX2" fmla="*/ 1408471 w 2816942"/>
              <a:gd name="connsiteY2" fmla="*/ 2816942 h 2816942"/>
              <a:gd name="connsiteX3" fmla="*/ 0 w 2816942"/>
              <a:gd name="connsiteY3" fmla="*/ 1408471 h 2816942"/>
              <a:gd name="connsiteX4" fmla="*/ 1408471 w 2816942"/>
              <a:gd name="connsiteY4" fmla="*/ 0 h 2816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942" h="2816942">
                <a:moveTo>
                  <a:pt x="1408471" y="0"/>
                </a:moveTo>
                <a:cubicBezTo>
                  <a:pt x="2186348" y="0"/>
                  <a:pt x="2816942" y="630594"/>
                  <a:pt x="2816942" y="1408471"/>
                </a:cubicBezTo>
                <a:cubicBezTo>
                  <a:pt x="2816942" y="2186348"/>
                  <a:pt x="2186348" y="2816942"/>
                  <a:pt x="1408471" y="2816942"/>
                </a:cubicBezTo>
                <a:cubicBezTo>
                  <a:pt x="630594" y="2816942"/>
                  <a:pt x="0" y="2186348"/>
                  <a:pt x="0" y="1408471"/>
                </a:cubicBezTo>
                <a:cubicBezTo>
                  <a:pt x="0" y="630594"/>
                  <a:pt x="630594" y="0"/>
                  <a:pt x="1408471"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370406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0_Title Slide">
    <p:bg>
      <p:bgPr>
        <a:solidFill>
          <a:srgbClr val="252530"/>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1F688ED-1DDA-443E-92E7-EAFD2CF49C92}"/>
              </a:ext>
            </a:extLst>
          </p:cNvPr>
          <p:cNvSpPr>
            <a:spLocks noGrp="1"/>
          </p:cNvSpPr>
          <p:nvPr>
            <p:ph type="pic" sz="quarter" idx="10" hasCustomPrompt="1"/>
          </p:nvPr>
        </p:nvSpPr>
        <p:spPr>
          <a:xfrm>
            <a:off x="1608761" y="2003582"/>
            <a:ext cx="1217854" cy="1217854"/>
          </a:xfrm>
          <a:custGeom>
            <a:avLst/>
            <a:gdLst>
              <a:gd name="connsiteX0" fmla="*/ 608927 w 1217854"/>
              <a:gd name="connsiteY0" fmla="*/ 0 h 1217854"/>
              <a:gd name="connsiteX1" fmla="*/ 1217854 w 1217854"/>
              <a:gd name="connsiteY1" fmla="*/ 608927 h 1217854"/>
              <a:gd name="connsiteX2" fmla="*/ 608927 w 1217854"/>
              <a:gd name="connsiteY2" fmla="*/ 1217854 h 1217854"/>
              <a:gd name="connsiteX3" fmla="*/ 0 w 1217854"/>
              <a:gd name="connsiteY3" fmla="*/ 608927 h 1217854"/>
              <a:gd name="connsiteX4" fmla="*/ 608927 w 1217854"/>
              <a:gd name="connsiteY4" fmla="*/ 0 h 1217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854" h="1217854">
                <a:moveTo>
                  <a:pt x="608927" y="0"/>
                </a:moveTo>
                <a:cubicBezTo>
                  <a:pt x="945228" y="0"/>
                  <a:pt x="1217854" y="272626"/>
                  <a:pt x="1217854" y="608927"/>
                </a:cubicBezTo>
                <a:cubicBezTo>
                  <a:pt x="1217854" y="945228"/>
                  <a:pt x="945228" y="1217854"/>
                  <a:pt x="608927" y="1217854"/>
                </a:cubicBezTo>
                <a:cubicBezTo>
                  <a:pt x="272626" y="1217854"/>
                  <a:pt x="0" y="945228"/>
                  <a:pt x="0" y="608927"/>
                </a:cubicBezTo>
                <a:cubicBezTo>
                  <a:pt x="0" y="272626"/>
                  <a:pt x="272626" y="0"/>
                  <a:pt x="608927" y="0"/>
                </a:cubicBezTo>
                <a:close/>
              </a:path>
            </a:pathLst>
          </a:custGeom>
          <a:solidFill>
            <a:schemeClr val="bg1">
              <a:lumMod val="95000"/>
              <a:alpha val="25000"/>
            </a:schemeClr>
          </a:solidFill>
        </p:spPr>
        <p:txBody>
          <a:bodyPr wrap="square" anchor="ctr">
            <a:noAutofit/>
          </a:bodyPr>
          <a:lstStyle>
            <a:lvl1pPr>
              <a:defRPr lang="en-US" sz="1100" dirty="0">
                <a:solidFill>
                  <a:schemeClr val="bg1">
                    <a:lumMod val="75000"/>
                  </a:schemeClr>
                </a:solidFill>
              </a:defRPr>
            </a:lvl1pPr>
          </a:lstStyle>
          <a:p>
            <a:pPr marL="0" marR="0" lvl="0" indent="0" algn="ctr" fontAlgn="auto">
              <a:spcAft>
                <a:spcPts val="0"/>
              </a:spcAft>
              <a:buClrTx/>
              <a:buSzTx/>
              <a:buNone/>
              <a:tabLst/>
            </a:pPr>
            <a:r>
              <a:rPr lang="en-US"/>
              <a:t>Image Placeholder</a:t>
            </a:r>
          </a:p>
        </p:txBody>
      </p:sp>
      <p:sp>
        <p:nvSpPr>
          <p:cNvPr id="12" name="Picture Placeholder 11">
            <a:extLst>
              <a:ext uri="{FF2B5EF4-FFF2-40B4-BE49-F238E27FC236}">
                <a16:creationId xmlns:a16="http://schemas.microsoft.com/office/drawing/2014/main" id="{26198015-F51D-44AC-85D9-B263E7C902E1}"/>
              </a:ext>
            </a:extLst>
          </p:cNvPr>
          <p:cNvSpPr>
            <a:spLocks noGrp="1"/>
          </p:cNvSpPr>
          <p:nvPr>
            <p:ph type="pic" sz="quarter" idx="11" hasCustomPrompt="1"/>
          </p:nvPr>
        </p:nvSpPr>
        <p:spPr>
          <a:xfrm>
            <a:off x="1608761" y="4172151"/>
            <a:ext cx="1217854" cy="1217854"/>
          </a:xfrm>
          <a:custGeom>
            <a:avLst/>
            <a:gdLst>
              <a:gd name="connsiteX0" fmla="*/ 608927 w 1217854"/>
              <a:gd name="connsiteY0" fmla="*/ 0 h 1217854"/>
              <a:gd name="connsiteX1" fmla="*/ 1217854 w 1217854"/>
              <a:gd name="connsiteY1" fmla="*/ 608927 h 1217854"/>
              <a:gd name="connsiteX2" fmla="*/ 608927 w 1217854"/>
              <a:gd name="connsiteY2" fmla="*/ 1217854 h 1217854"/>
              <a:gd name="connsiteX3" fmla="*/ 0 w 1217854"/>
              <a:gd name="connsiteY3" fmla="*/ 608927 h 1217854"/>
              <a:gd name="connsiteX4" fmla="*/ 608927 w 1217854"/>
              <a:gd name="connsiteY4" fmla="*/ 0 h 1217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854" h="1217854">
                <a:moveTo>
                  <a:pt x="608927" y="0"/>
                </a:moveTo>
                <a:cubicBezTo>
                  <a:pt x="945228" y="0"/>
                  <a:pt x="1217854" y="272626"/>
                  <a:pt x="1217854" y="608927"/>
                </a:cubicBezTo>
                <a:cubicBezTo>
                  <a:pt x="1217854" y="945228"/>
                  <a:pt x="945228" y="1217854"/>
                  <a:pt x="608927" y="1217854"/>
                </a:cubicBezTo>
                <a:cubicBezTo>
                  <a:pt x="272626" y="1217854"/>
                  <a:pt x="0" y="945228"/>
                  <a:pt x="0" y="608927"/>
                </a:cubicBezTo>
                <a:cubicBezTo>
                  <a:pt x="0" y="272626"/>
                  <a:pt x="272626" y="0"/>
                  <a:pt x="608927" y="0"/>
                </a:cubicBezTo>
                <a:close/>
              </a:path>
            </a:pathLst>
          </a:custGeom>
          <a:solidFill>
            <a:schemeClr val="bg1">
              <a:lumMod val="95000"/>
              <a:alpha val="25000"/>
            </a:schemeClr>
          </a:solidFill>
        </p:spPr>
        <p:txBody>
          <a:bodyPr wrap="square" anchor="ctr">
            <a:noAutofit/>
          </a:bodyPr>
          <a:lstStyle>
            <a:lvl1pPr algn="ctr">
              <a:defRPr lang="en-US" sz="1100" dirty="0">
                <a:solidFill>
                  <a:schemeClr val="bg1">
                    <a:lumMod val="75000"/>
                  </a:schemeClr>
                </a:solidFill>
              </a:defRPr>
            </a:lvl1pPr>
          </a:lstStyle>
          <a:p>
            <a:pPr marL="0" marR="0" lvl="0" indent="0" fontAlgn="auto">
              <a:spcAft>
                <a:spcPts val="0"/>
              </a:spcAft>
              <a:buClrTx/>
              <a:buSzTx/>
              <a:buNone/>
              <a:tabLst/>
            </a:pPr>
            <a:r>
              <a:rPr lang="en-US"/>
              <a:t>Image Placeholder</a:t>
            </a:r>
          </a:p>
        </p:txBody>
      </p:sp>
      <p:sp>
        <p:nvSpPr>
          <p:cNvPr id="13" name="Picture Placeholder 12">
            <a:extLst>
              <a:ext uri="{FF2B5EF4-FFF2-40B4-BE49-F238E27FC236}">
                <a16:creationId xmlns:a16="http://schemas.microsoft.com/office/drawing/2014/main" id="{A7735FD1-C4E0-4889-A194-26F88CF8C820}"/>
              </a:ext>
            </a:extLst>
          </p:cNvPr>
          <p:cNvSpPr>
            <a:spLocks noGrp="1"/>
          </p:cNvSpPr>
          <p:nvPr>
            <p:ph type="pic" sz="quarter" idx="12" hasCustomPrompt="1"/>
          </p:nvPr>
        </p:nvSpPr>
        <p:spPr>
          <a:xfrm>
            <a:off x="6592312" y="2003582"/>
            <a:ext cx="1217854" cy="1217854"/>
          </a:xfrm>
          <a:custGeom>
            <a:avLst/>
            <a:gdLst>
              <a:gd name="connsiteX0" fmla="*/ 608927 w 1217854"/>
              <a:gd name="connsiteY0" fmla="*/ 0 h 1217854"/>
              <a:gd name="connsiteX1" fmla="*/ 1217854 w 1217854"/>
              <a:gd name="connsiteY1" fmla="*/ 608927 h 1217854"/>
              <a:gd name="connsiteX2" fmla="*/ 608927 w 1217854"/>
              <a:gd name="connsiteY2" fmla="*/ 1217854 h 1217854"/>
              <a:gd name="connsiteX3" fmla="*/ 0 w 1217854"/>
              <a:gd name="connsiteY3" fmla="*/ 608927 h 1217854"/>
              <a:gd name="connsiteX4" fmla="*/ 608927 w 1217854"/>
              <a:gd name="connsiteY4" fmla="*/ 0 h 1217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854" h="1217854">
                <a:moveTo>
                  <a:pt x="608927" y="0"/>
                </a:moveTo>
                <a:cubicBezTo>
                  <a:pt x="945228" y="0"/>
                  <a:pt x="1217854" y="272626"/>
                  <a:pt x="1217854" y="608927"/>
                </a:cubicBezTo>
                <a:cubicBezTo>
                  <a:pt x="1217854" y="945228"/>
                  <a:pt x="945228" y="1217854"/>
                  <a:pt x="608927" y="1217854"/>
                </a:cubicBezTo>
                <a:cubicBezTo>
                  <a:pt x="272626" y="1217854"/>
                  <a:pt x="0" y="945228"/>
                  <a:pt x="0" y="608927"/>
                </a:cubicBezTo>
                <a:cubicBezTo>
                  <a:pt x="0" y="272626"/>
                  <a:pt x="272626" y="0"/>
                  <a:pt x="608927" y="0"/>
                </a:cubicBezTo>
                <a:close/>
              </a:path>
            </a:pathLst>
          </a:custGeom>
          <a:solidFill>
            <a:schemeClr val="bg1">
              <a:lumMod val="95000"/>
              <a:alpha val="25000"/>
            </a:schemeClr>
          </a:solidFill>
        </p:spPr>
        <p:txBody>
          <a:bodyPr wrap="square" anchor="ctr">
            <a:noAutofit/>
          </a:bodyPr>
          <a:lstStyle>
            <a:lvl1pPr>
              <a:defRPr lang="en-US" sz="1100" dirty="0">
                <a:solidFill>
                  <a:schemeClr val="bg1">
                    <a:lumMod val="75000"/>
                  </a:schemeClr>
                </a:solidFill>
              </a:defRPr>
            </a:lvl1pPr>
          </a:lstStyle>
          <a:p>
            <a:pPr marL="0" marR="0" lvl="0" indent="0" algn="ctr" fontAlgn="auto">
              <a:spcAft>
                <a:spcPts val="0"/>
              </a:spcAft>
              <a:buClrTx/>
              <a:buSzTx/>
              <a:buNone/>
              <a:tabLst/>
            </a:pPr>
            <a:r>
              <a:rPr lang="en-US"/>
              <a:t>Image Placeholder</a:t>
            </a:r>
          </a:p>
          <a:p>
            <a:pPr marL="0" marR="0" lvl="0" indent="0" algn="ctr" fontAlgn="auto">
              <a:spcAft>
                <a:spcPts val="0"/>
              </a:spcAft>
              <a:buClrTx/>
              <a:buSzTx/>
              <a:buNone/>
              <a:tabLst/>
            </a:pPr>
            <a:endParaRPr lang="en-US"/>
          </a:p>
        </p:txBody>
      </p:sp>
      <p:sp>
        <p:nvSpPr>
          <p:cNvPr id="14" name="Picture Placeholder 13">
            <a:extLst>
              <a:ext uri="{FF2B5EF4-FFF2-40B4-BE49-F238E27FC236}">
                <a16:creationId xmlns:a16="http://schemas.microsoft.com/office/drawing/2014/main" id="{32DE3F35-B798-41E9-B4C4-389699B23D3E}"/>
              </a:ext>
            </a:extLst>
          </p:cNvPr>
          <p:cNvSpPr>
            <a:spLocks noGrp="1"/>
          </p:cNvSpPr>
          <p:nvPr>
            <p:ph type="pic" sz="quarter" idx="13" hasCustomPrompt="1"/>
          </p:nvPr>
        </p:nvSpPr>
        <p:spPr>
          <a:xfrm>
            <a:off x="6592312" y="4172151"/>
            <a:ext cx="1217854" cy="1217854"/>
          </a:xfrm>
          <a:custGeom>
            <a:avLst/>
            <a:gdLst>
              <a:gd name="connsiteX0" fmla="*/ 608927 w 1217854"/>
              <a:gd name="connsiteY0" fmla="*/ 0 h 1217854"/>
              <a:gd name="connsiteX1" fmla="*/ 1217854 w 1217854"/>
              <a:gd name="connsiteY1" fmla="*/ 608927 h 1217854"/>
              <a:gd name="connsiteX2" fmla="*/ 608927 w 1217854"/>
              <a:gd name="connsiteY2" fmla="*/ 1217854 h 1217854"/>
              <a:gd name="connsiteX3" fmla="*/ 0 w 1217854"/>
              <a:gd name="connsiteY3" fmla="*/ 608927 h 1217854"/>
              <a:gd name="connsiteX4" fmla="*/ 608927 w 1217854"/>
              <a:gd name="connsiteY4" fmla="*/ 0 h 1217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854" h="1217854">
                <a:moveTo>
                  <a:pt x="608927" y="0"/>
                </a:moveTo>
                <a:cubicBezTo>
                  <a:pt x="945228" y="0"/>
                  <a:pt x="1217854" y="272626"/>
                  <a:pt x="1217854" y="608927"/>
                </a:cubicBezTo>
                <a:cubicBezTo>
                  <a:pt x="1217854" y="945228"/>
                  <a:pt x="945228" y="1217854"/>
                  <a:pt x="608927" y="1217854"/>
                </a:cubicBezTo>
                <a:cubicBezTo>
                  <a:pt x="272626" y="1217854"/>
                  <a:pt x="0" y="945228"/>
                  <a:pt x="0" y="608927"/>
                </a:cubicBezTo>
                <a:cubicBezTo>
                  <a:pt x="0" y="272626"/>
                  <a:pt x="272626" y="0"/>
                  <a:pt x="608927" y="0"/>
                </a:cubicBezTo>
                <a:close/>
              </a:path>
            </a:pathLst>
          </a:custGeom>
          <a:solidFill>
            <a:schemeClr val="bg1">
              <a:lumMod val="95000"/>
              <a:alpha val="25000"/>
            </a:schemeClr>
          </a:solidFill>
        </p:spPr>
        <p:txBody>
          <a:bodyPr wrap="square" anchor="ctr">
            <a:noAutofit/>
          </a:bodyPr>
          <a:lstStyle>
            <a:lvl1pPr>
              <a:defRPr lang="en-US" sz="1100" dirty="0">
                <a:solidFill>
                  <a:schemeClr val="bg1">
                    <a:lumMod val="75000"/>
                  </a:schemeClr>
                </a:solidFill>
              </a:defRPr>
            </a:lvl1pPr>
          </a:lstStyle>
          <a:p>
            <a:pPr marL="0" marR="0" lvl="0" indent="0" algn="ctr" fontAlgn="auto">
              <a:spcAft>
                <a:spcPts val="0"/>
              </a:spcAft>
              <a:buClrTx/>
              <a:buSzTx/>
              <a:buNone/>
              <a:tabLst/>
            </a:pPr>
            <a:r>
              <a:rPr lang="en-US"/>
              <a:t>Image Placeholder</a:t>
            </a:r>
          </a:p>
          <a:p>
            <a:pPr marL="0" marR="0" lvl="0" indent="0" algn="ctr" fontAlgn="auto">
              <a:spcAft>
                <a:spcPts val="0"/>
              </a:spcAft>
              <a:buClrTx/>
              <a:buSzTx/>
              <a:buNone/>
              <a:tabLst/>
            </a:pPr>
            <a:endParaRPr lang="en-US"/>
          </a:p>
        </p:txBody>
      </p:sp>
    </p:spTree>
    <p:extLst>
      <p:ext uri="{BB962C8B-B14F-4D97-AF65-F5344CB8AC3E}">
        <p14:creationId xmlns:p14="http://schemas.microsoft.com/office/powerpoint/2010/main" val="5244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10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par>
                                <p:cTn id="11" presetID="49" presetClass="entr" presetSubtype="0" decel="100000" fill="hold" grpId="0" nodeType="withEffect">
                                  <p:stCondLst>
                                    <p:cond delay="125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 calcmode="lin" valueType="num">
                                      <p:cBhvr>
                                        <p:cTn id="15" dur="500" fill="hold"/>
                                        <p:tgtEl>
                                          <p:spTgt spid="13"/>
                                        </p:tgtEl>
                                        <p:attrNameLst>
                                          <p:attrName>style.rotation</p:attrName>
                                        </p:attrNameLst>
                                      </p:cBhvr>
                                      <p:tavLst>
                                        <p:tav tm="0">
                                          <p:val>
                                            <p:fltVal val="360"/>
                                          </p:val>
                                        </p:tav>
                                        <p:tav tm="100000">
                                          <p:val>
                                            <p:fltVal val="0"/>
                                          </p:val>
                                        </p:tav>
                                      </p:tavLst>
                                    </p:anim>
                                    <p:animEffect transition="in" filter="fade">
                                      <p:cBhvr>
                                        <p:cTn id="16" dur="500"/>
                                        <p:tgtEl>
                                          <p:spTgt spid="13"/>
                                        </p:tgtEl>
                                      </p:cBhvr>
                                    </p:animEffect>
                                  </p:childTnLst>
                                </p:cTn>
                              </p:par>
                              <p:par>
                                <p:cTn id="17" presetID="49" presetClass="entr" presetSubtype="0" decel="100000" fill="hold" grpId="0" nodeType="withEffect">
                                  <p:stCondLst>
                                    <p:cond delay="150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 calcmode="lin" valueType="num">
                                      <p:cBhvr>
                                        <p:cTn id="21" dur="500" fill="hold"/>
                                        <p:tgtEl>
                                          <p:spTgt spid="12"/>
                                        </p:tgtEl>
                                        <p:attrNameLst>
                                          <p:attrName>style.rotation</p:attrName>
                                        </p:attrNameLst>
                                      </p:cBhvr>
                                      <p:tavLst>
                                        <p:tav tm="0">
                                          <p:val>
                                            <p:fltVal val="360"/>
                                          </p:val>
                                        </p:tav>
                                        <p:tav tm="100000">
                                          <p:val>
                                            <p:fltVal val="0"/>
                                          </p:val>
                                        </p:tav>
                                      </p:tavLst>
                                    </p:anim>
                                    <p:animEffect transition="in" filter="fade">
                                      <p:cBhvr>
                                        <p:cTn id="22" dur="500"/>
                                        <p:tgtEl>
                                          <p:spTgt spid="12"/>
                                        </p:tgtEl>
                                      </p:cBhvr>
                                    </p:animEffect>
                                  </p:childTnLst>
                                </p:cTn>
                              </p:par>
                              <p:par>
                                <p:cTn id="23" presetID="49" presetClass="entr" presetSubtype="0" decel="100000" fill="hold" grpId="0" nodeType="withEffect">
                                  <p:stCondLst>
                                    <p:cond delay="175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 calcmode="lin" valueType="num">
                                      <p:cBhvr>
                                        <p:cTn id="27" dur="500" fill="hold"/>
                                        <p:tgtEl>
                                          <p:spTgt spid="14"/>
                                        </p:tgtEl>
                                        <p:attrNameLst>
                                          <p:attrName>style.rotation</p:attrName>
                                        </p:attrNameLst>
                                      </p:cBhvr>
                                      <p:tavLst>
                                        <p:tav tm="0">
                                          <p:val>
                                            <p:fltVal val="360"/>
                                          </p:val>
                                        </p:tav>
                                        <p:tav tm="100000">
                                          <p:val>
                                            <p:fltVal val="0"/>
                                          </p:val>
                                        </p:tav>
                                      </p:tavLst>
                                    </p:anim>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FB8FB-8964-43C5-AB4B-F12DB63747BE}"/>
              </a:ext>
            </a:extLst>
          </p:cNvPr>
          <p:cNvSpPr>
            <a:spLocks noGrp="1"/>
          </p:cNvSpPr>
          <p:nvPr>
            <p:ph type="pic" sz="quarter" idx="10" hasCustomPrompt="1"/>
          </p:nvPr>
        </p:nvSpPr>
        <p:spPr>
          <a:xfrm>
            <a:off x="870857" y="0"/>
            <a:ext cx="10450288" cy="5892800"/>
          </a:xfrm>
          <a:custGeom>
            <a:avLst/>
            <a:gdLst>
              <a:gd name="connsiteX0" fmla="*/ 0 w 10450288"/>
              <a:gd name="connsiteY0" fmla="*/ 0 h 5892800"/>
              <a:gd name="connsiteX1" fmla="*/ 10450288 w 10450288"/>
              <a:gd name="connsiteY1" fmla="*/ 0 h 5892800"/>
              <a:gd name="connsiteX2" fmla="*/ 10450288 w 10450288"/>
              <a:gd name="connsiteY2" fmla="*/ 5815545 h 5892800"/>
              <a:gd name="connsiteX3" fmla="*/ 10373033 w 10450288"/>
              <a:gd name="connsiteY3" fmla="*/ 5892800 h 5892800"/>
              <a:gd name="connsiteX4" fmla="*/ 77255 w 10450288"/>
              <a:gd name="connsiteY4" fmla="*/ 5892800 h 5892800"/>
              <a:gd name="connsiteX5" fmla="*/ 0 w 10450288"/>
              <a:gd name="connsiteY5" fmla="*/ 5815545 h 589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50288" h="5892800">
                <a:moveTo>
                  <a:pt x="0" y="0"/>
                </a:moveTo>
                <a:lnTo>
                  <a:pt x="10450288" y="0"/>
                </a:lnTo>
                <a:lnTo>
                  <a:pt x="10450288" y="5815545"/>
                </a:lnTo>
                <a:cubicBezTo>
                  <a:pt x="10450288" y="5858212"/>
                  <a:pt x="10415700" y="5892800"/>
                  <a:pt x="10373033" y="5892800"/>
                </a:cubicBezTo>
                <a:lnTo>
                  <a:pt x="77255" y="5892800"/>
                </a:lnTo>
                <a:cubicBezTo>
                  <a:pt x="34588" y="5892800"/>
                  <a:pt x="0" y="5858212"/>
                  <a:pt x="0" y="5815545"/>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268168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5_Title Slide">
    <p:bg>
      <p:bgPr>
        <a:solidFill>
          <a:srgbClr val="252530"/>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4BEE128-E16F-437B-814C-BEBD3DDA6690}"/>
              </a:ext>
            </a:extLst>
          </p:cNvPr>
          <p:cNvSpPr>
            <a:spLocks noGrp="1"/>
          </p:cNvSpPr>
          <p:nvPr>
            <p:ph type="pic" sz="quarter" idx="10" hasCustomPrompt="1"/>
          </p:nvPr>
        </p:nvSpPr>
        <p:spPr>
          <a:xfrm>
            <a:off x="275303" y="250723"/>
            <a:ext cx="11641394" cy="6356554"/>
          </a:xfrm>
          <a:prstGeom prst="roundRect">
            <a:avLst>
              <a:gd name="adj" fmla="val 890"/>
            </a:avLst>
          </a:pr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143917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 name="Picture Placeholder 28">
            <a:extLst>
              <a:ext uri="{FF2B5EF4-FFF2-40B4-BE49-F238E27FC236}">
                <a16:creationId xmlns:a16="http://schemas.microsoft.com/office/drawing/2014/main" id="{7128B8D0-07F5-4654-B941-11D61C22AABB}"/>
              </a:ext>
            </a:extLst>
          </p:cNvPr>
          <p:cNvSpPr>
            <a:spLocks noGrp="1"/>
          </p:cNvSpPr>
          <p:nvPr>
            <p:ph type="pic" sz="quarter" idx="10" hasCustomPrompt="1"/>
          </p:nvPr>
        </p:nvSpPr>
        <p:spPr>
          <a:xfrm>
            <a:off x="1404476" y="1818852"/>
            <a:ext cx="2256503" cy="1681317"/>
          </a:xfrm>
          <a:custGeom>
            <a:avLst/>
            <a:gdLst>
              <a:gd name="connsiteX0" fmla="*/ 38469 w 2256503"/>
              <a:gd name="connsiteY0" fmla="*/ 0 h 1681317"/>
              <a:gd name="connsiteX1" fmla="*/ 2218034 w 2256503"/>
              <a:gd name="connsiteY1" fmla="*/ 0 h 1681317"/>
              <a:gd name="connsiteX2" fmla="*/ 2256503 w 2256503"/>
              <a:gd name="connsiteY2" fmla="*/ 38469 h 1681317"/>
              <a:gd name="connsiteX3" fmla="*/ 2256503 w 2256503"/>
              <a:gd name="connsiteY3" fmla="*/ 1642848 h 1681317"/>
              <a:gd name="connsiteX4" fmla="*/ 2218034 w 2256503"/>
              <a:gd name="connsiteY4" fmla="*/ 1681317 h 1681317"/>
              <a:gd name="connsiteX5" fmla="*/ 38469 w 2256503"/>
              <a:gd name="connsiteY5" fmla="*/ 1681317 h 1681317"/>
              <a:gd name="connsiteX6" fmla="*/ 0 w 2256503"/>
              <a:gd name="connsiteY6" fmla="*/ 1642848 h 1681317"/>
              <a:gd name="connsiteX7" fmla="*/ 0 w 2256503"/>
              <a:gd name="connsiteY7" fmla="*/ 38469 h 1681317"/>
              <a:gd name="connsiteX8" fmla="*/ 38469 w 2256503"/>
              <a:gd name="connsiteY8" fmla="*/ 0 h 1681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6503" h="1681317">
                <a:moveTo>
                  <a:pt x="38469" y="0"/>
                </a:moveTo>
                <a:lnTo>
                  <a:pt x="2218034" y="0"/>
                </a:lnTo>
                <a:cubicBezTo>
                  <a:pt x="2239280" y="0"/>
                  <a:pt x="2256503" y="17223"/>
                  <a:pt x="2256503" y="38469"/>
                </a:cubicBezTo>
                <a:lnTo>
                  <a:pt x="2256503" y="1642848"/>
                </a:lnTo>
                <a:cubicBezTo>
                  <a:pt x="2256503" y="1664094"/>
                  <a:pt x="2239280" y="1681317"/>
                  <a:pt x="2218034" y="1681317"/>
                </a:cubicBezTo>
                <a:lnTo>
                  <a:pt x="38469" y="1681317"/>
                </a:lnTo>
                <a:cubicBezTo>
                  <a:pt x="17223" y="1681317"/>
                  <a:pt x="0" y="1664094"/>
                  <a:pt x="0" y="1642848"/>
                </a:cubicBezTo>
                <a:lnTo>
                  <a:pt x="0" y="38469"/>
                </a:lnTo>
                <a:cubicBezTo>
                  <a:pt x="0" y="17223"/>
                  <a:pt x="17223" y="0"/>
                  <a:pt x="38469"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3" name="Picture Placeholder 30">
            <a:extLst>
              <a:ext uri="{FF2B5EF4-FFF2-40B4-BE49-F238E27FC236}">
                <a16:creationId xmlns:a16="http://schemas.microsoft.com/office/drawing/2014/main" id="{E9A236FC-C279-4A4A-B5E3-7563F70C97DF}"/>
              </a:ext>
            </a:extLst>
          </p:cNvPr>
          <p:cNvSpPr>
            <a:spLocks noGrp="1"/>
          </p:cNvSpPr>
          <p:nvPr>
            <p:ph type="pic" sz="quarter" idx="11" hasCustomPrompt="1"/>
          </p:nvPr>
        </p:nvSpPr>
        <p:spPr>
          <a:xfrm>
            <a:off x="3779991" y="1818852"/>
            <a:ext cx="2256503" cy="1681317"/>
          </a:xfrm>
          <a:custGeom>
            <a:avLst/>
            <a:gdLst>
              <a:gd name="connsiteX0" fmla="*/ 38469 w 2256503"/>
              <a:gd name="connsiteY0" fmla="*/ 0 h 1681317"/>
              <a:gd name="connsiteX1" fmla="*/ 2218034 w 2256503"/>
              <a:gd name="connsiteY1" fmla="*/ 0 h 1681317"/>
              <a:gd name="connsiteX2" fmla="*/ 2256503 w 2256503"/>
              <a:gd name="connsiteY2" fmla="*/ 38469 h 1681317"/>
              <a:gd name="connsiteX3" fmla="*/ 2256503 w 2256503"/>
              <a:gd name="connsiteY3" fmla="*/ 1642848 h 1681317"/>
              <a:gd name="connsiteX4" fmla="*/ 2218034 w 2256503"/>
              <a:gd name="connsiteY4" fmla="*/ 1681317 h 1681317"/>
              <a:gd name="connsiteX5" fmla="*/ 38469 w 2256503"/>
              <a:gd name="connsiteY5" fmla="*/ 1681317 h 1681317"/>
              <a:gd name="connsiteX6" fmla="*/ 0 w 2256503"/>
              <a:gd name="connsiteY6" fmla="*/ 1642848 h 1681317"/>
              <a:gd name="connsiteX7" fmla="*/ 0 w 2256503"/>
              <a:gd name="connsiteY7" fmla="*/ 38469 h 1681317"/>
              <a:gd name="connsiteX8" fmla="*/ 38469 w 2256503"/>
              <a:gd name="connsiteY8" fmla="*/ 0 h 1681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6503" h="1681317">
                <a:moveTo>
                  <a:pt x="38469" y="0"/>
                </a:moveTo>
                <a:lnTo>
                  <a:pt x="2218034" y="0"/>
                </a:lnTo>
                <a:cubicBezTo>
                  <a:pt x="2239280" y="0"/>
                  <a:pt x="2256503" y="17223"/>
                  <a:pt x="2256503" y="38469"/>
                </a:cubicBezTo>
                <a:lnTo>
                  <a:pt x="2256503" y="1642848"/>
                </a:lnTo>
                <a:cubicBezTo>
                  <a:pt x="2256503" y="1664094"/>
                  <a:pt x="2239280" y="1681317"/>
                  <a:pt x="2218034" y="1681317"/>
                </a:cubicBezTo>
                <a:lnTo>
                  <a:pt x="38469" y="1681317"/>
                </a:lnTo>
                <a:cubicBezTo>
                  <a:pt x="17223" y="1681317"/>
                  <a:pt x="0" y="1664094"/>
                  <a:pt x="0" y="1642848"/>
                </a:cubicBezTo>
                <a:lnTo>
                  <a:pt x="0" y="38469"/>
                </a:lnTo>
                <a:cubicBezTo>
                  <a:pt x="0" y="17223"/>
                  <a:pt x="17223" y="0"/>
                  <a:pt x="38469"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4" name="Picture Placeholder 31">
            <a:extLst>
              <a:ext uri="{FF2B5EF4-FFF2-40B4-BE49-F238E27FC236}">
                <a16:creationId xmlns:a16="http://schemas.microsoft.com/office/drawing/2014/main" id="{BE201227-91E8-4DAE-84E0-71ED230A8236}"/>
              </a:ext>
            </a:extLst>
          </p:cNvPr>
          <p:cNvSpPr>
            <a:spLocks noGrp="1"/>
          </p:cNvSpPr>
          <p:nvPr>
            <p:ph type="pic" sz="quarter" idx="12" hasCustomPrompt="1"/>
          </p:nvPr>
        </p:nvSpPr>
        <p:spPr>
          <a:xfrm>
            <a:off x="6155506" y="1818852"/>
            <a:ext cx="2256503" cy="1681317"/>
          </a:xfrm>
          <a:custGeom>
            <a:avLst/>
            <a:gdLst>
              <a:gd name="connsiteX0" fmla="*/ 38469 w 2256503"/>
              <a:gd name="connsiteY0" fmla="*/ 0 h 1681317"/>
              <a:gd name="connsiteX1" fmla="*/ 2218034 w 2256503"/>
              <a:gd name="connsiteY1" fmla="*/ 0 h 1681317"/>
              <a:gd name="connsiteX2" fmla="*/ 2256503 w 2256503"/>
              <a:gd name="connsiteY2" fmla="*/ 38469 h 1681317"/>
              <a:gd name="connsiteX3" fmla="*/ 2256503 w 2256503"/>
              <a:gd name="connsiteY3" fmla="*/ 1642848 h 1681317"/>
              <a:gd name="connsiteX4" fmla="*/ 2218034 w 2256503"/>
              <a:gd name="connsiteY4" fmla="*/ 1681317 h 1681317"/>
              <a:gd name="connsiteX5" fmla="*/ 38469 w 2256503"/>
              <a:gd name="connsiteY5" fmla="*/ 1681317 h 1681317"/>
              <a:gd name="connsiteX6" fmla="*/ 0 w 2256503"/>
              <a:gd name="connsiteY6" fmla="*/ 1642848 h 1681317"/>
              <a:gd name="connsiteX7" fmla="*/ 0 w 2256503"/>
              <a:gd name="connsiteY7" fmla="*/ 38469 h 1681317"/>
              <a:gd name="connsiteX8" fmla="*/ 38469 w 2256503"/>
              <a:gd name="connsiteY8" fmla="*/ 0 h 1681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6503" h="1681317">
                <a:moveTo>
                  <a:pt x="38469" y="0"/>
                </a:moveTo>
                <a:lnTo>
                  <a:pt x="2218034" y="0"/>
                </a:lnTo>
                <a:cubicBezTo>
                  <a:pt x="2239280" y="0"/>
                  <a:pt x="2256503" y="17223"/>
                  <a:pt x="2256503" y="38469"/>
                </a:cubicBezTo>
                <a:lnTo>
                  <a:pt x="2256503" y="1642848"/>
                </a:lnTo>
                <a:cubicBezTo>
                  <a:pt x="2256503" y="1664094"/>
                  <a:pt x="2239280" y="1681317"/>
                  <a:pt x="2218034" y="1681317"/>
                </a:cubicBezTo>
                <a:lnTo>
                  <a:pt x="38469" y="1681317"/>
                </a:lnTo>
                <a:cubicBezTo>
                  <a:pt x="17223" y="1681317"/>
                  <a:pt x="0" y="1664094"/>
                  <a:pt x="0" y="1642848"/>
                </a:cubicBezTo>
                <a:lnTo>
                  <a:pt x="0" y="38469"/>
                </a:lnTo>
                <a:cubicBezTo>
                  <a:pt x="0" y="17223"/>
                  <a:pt x="17223" y="0"/>
                  <a:pt x="38469"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5" name="Picture Placeholder 32">
            <a:extLst>
              <a:ext uri="{FF2B5EF4-FFF2-40B4-BE49-F238E27FC236}">
                <a16:creationId xmlns:a16="http://schemas.microsoft.com/office/drawing/2014/main" id="{15F165E8-5881-49F9-8A31-76E787D37408}"/>
              </a:ext>
            </a:extLst>
          </p:cNvPr>
          <p:cNvSpPr>
            <a:spLocks noGrp="1"/>
          </p:cNvSpPr>
          <p:nvPr>
            <p:ph type="pic" sz="quarter" idx="13" hasCustomPrompt="1"/>
          </p:nvPr>
        </p:nvSpPr>
        <p:spPr>
          <a:xfrm>
            <a:off x="8531021" y="1818852"/>
            <a:ext cx="2256503" cy="1681317"/>
          </a:xfrm>
          <a:custGeom>
            <a:avLst/>
            <a:gdLst>
              <a:gd name="connsiteX0" fmla="*/ 38469 w 2256503"/>
              <a:gd name="connsiteY0" fmla="*/ 0 h 1681317"/>
              <a:gd name="connsiteX1" fmla="*/ 2218034 w 2256503"/>
              <a:gd name="connsiteY1" fmla="*/ 0 h 1681317"/>
              <a:gd name="connsiteX2" fmla="*/ 2256503 w 2256503"/>
              <a:gd name="connsiteY2" fmla="*/ 38469 h 1681317"/>
              <a:gd name="connsiteX3" fmla="*/ 2256503 w 2256503"/>
              <a:gd name="connsiteY3" fmla="*/ 1642848 h 1681317"/>
              <a:gd name="connsiteX4" fmla="*/ 2218034 w 2256503"/>
              <a:gd name="connsiteY4" fmla="*/ 1681317 h 1681317"/>
              <a:gd name="connsiteX5" fmla="*/ 38469 w 2256503"/>
              <a:gd name="connsiteY5" fmla="*/ 1681317 h 1681317"/>
              <a:gd name="connsiteX6" fmla="*/ 0 w 2256503"/>
              <a:gd name="connsiteY6" fmla="*/ 1642848 h 1681317"/>
              <a:gd name="connsiteX7" fmla="*/ 0 w 2256503"/>
              <a:gd name="connsiteY7" fmla="*/ 38469 h 1681317"/>
              <a:gd name="connsiteX8" fmla="*/ 38469 w 2256503"/>
              <a:gd name="connsiteY8" fmla="*/ 0 h 1681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6503" h="1681317">
                <a:moveTo>
                  <a:pt x="38469" y="0"/>
                </a:moveTo>
                <a:lnTo>
                  <a:pt x="2218034" y="0"/>
                </a:lnTo>
                <a:cubicBezTo>
                  <a:pt x="2239280" y="0"/>
                  <a:pt x="2256503" y="17223"/>
                  <a:pt x="2256503" y="38469"/>
                </a:cubicBezTo>
                <a:lnTo>
                  <a:pt x="2256503" y="1642848"/>
                </a:lnTo>
                <a:cubicBezTo>
                  <a:pt x="2256503" y="1664094"/>
                  <a:pt x="2239280" y="1681317"/>
                  <a:pt x="2218034" y="1681317"/>
                </a:cubicBezTo>
                <a:lnTo>
                  <a:pt x="38469" y="1681317"/>
                </a:lnTo>
                <a:cubicBezTo>
                  <a:pt x="17223" y="1681317"/>
                  <a:pt x="0" y="1664094"/>
                  <a:pt x="0" y="1642848"/>
                </a:cubicBezTo>
                <a:lnTo>
                  <a:pt x="0" y="38469"/>
                </a:lnTo>
                <a:cubicBezTo>
                  <a:pt x="0" y="17223"/>
                  <a:pt x="17223" y="0"/>
                  <a:pt x="38469"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251231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53BA8E5-AECF-4E2F-9EDB-A17842CC1180}"/>
              </a:ext>
            </a:extLst>
          </p:cNvPr>
          <p:cNvSpPr>
            <a:spLocks noGrp="1"/>
          </p:cNvSpPr>
          <p:nvPr>
            <p:ph type="pic" sz="quarter" idx="10" hasCustomPrompt="1"/>
          </p:nvPr>
        </p:nvSpPr>
        <p:spPr>
          <a:xfrm>
            <a:off x="0" y="0"/>
            <a:ext cx="12192000" cy="2474858"/>
          </a:xfrm>
          <a:custGeom>
            <a:avLst/>
            <a:gdLst>
              <a:gd name="connsiteX0" fmla="*/ 0 w 12192000"/>
              <a:gd name="connsiteY0" fmla="*/ 0 h 2474858"/>
              <a:gd name="connsiteX1" fmla="*/ 12192000 w 12192000"/>
              <a:gd name="connsiteY1" fmla="*/ 0 h 2474858"/>
              <a:gd name="connsiteX2" fmla="*/ 12192000 w 12192000"/>
              <a:gd name="connsiteY2" fmla="*/ 2474858 h 2474858"/>
              <a:gd name="connsiteX3" fmla="*/ 0 w 12192000"/>
              <a:gd name="connsiteY3" fmla="*/ 2474858 h 2474858"/>
            </a:gdLst>
            <a:ahLst/>
            <a:cxnLst>
              <a:cxn ang="0">
                <a:pos x="connsiteX0" y="connsiteY0"/>
              </a:cxn>
              <a:cxn ang="0">
                <a:pos x="connsiteX1" y="connsiteY1"/>
              </a:cxn>
              <a:cxn ang="0">
                <a:pos x="connsiteX2" y="connsiteY2"/>
              </a:cxn>
              <a:cxn ang="0">
                <a:pos x="connsiteX3" y="connsiteY3"/>
              </a:cxn>
            </a:cxnLst>
            <a:rect l="l" t="t" r="r" b="b"/>
            <a:pathLst>
              <a:path w="12192000" h="2474858">
                <a:moveTo>
                  <a:pt x="0" y="0"/>
                </a:moveTo>
                <a:lnTo>
                  <a:pt x="12192000" y="0"/>
                </a:lnTo>
                <a:lnTo>
                  <a:pt x="12192000" y="2474858"/>
                </a:lnTo>
                <a:lnTo>
                  <a:pt x="0" y="2474858"/>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238895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F56C133-4716-46D6-9CEB-C3567A8DC417}"/>
              </a:ext>
            </a:extLst>
          </p:cNvPr>
          <p:cNvSpPr>
            <a:spLocks noGrp="1"/>
          </p:cNvSpPr>
          <p:nvPr>
            <p:ph type="pic" sz="quarter" idx="10" hasCustomPrompt="1"/>
          </p:nvPr>
        </p:nvSpPr>
        <p:spPr>
          <a:xfrm>
            <a:off x="545691" y="497192"/>
            <a:ext cx="6017341" cy="6360807"/>
          </a:xfrm>
          <a:custGeom>
            <a:avLst/>
            <a:gdLst>
              <a:gd name="connsiteX0" fmla="*/ 0 w 6017341"/>
              <a:gd name="connsiteY0" fmla="*/ 0 h 6360807"/>
              <a:gd name="connsiteX1" fmla="*/ 6017341 w 6017341"/>
              <a:gd name="connsiteY1" fmla="*/ 0 h 6360807"/>
              <a:gd name="connsiteX2" fmla="*/ 6017341 w 6017341"/>
              <a:gd name="connsiteY2" fmla="*/ 6360807 h 6360807"/>
              <a:gd name="connsiteX3" fmla="*/ 0 w 6017341"/>
              <a:gd name="connsiteY3" fmla="*/ 6360807 h 6360807"/>
            </a:gdLst>
            <a:ahLst/>
            <a:cxnLst>
              <a:cxn ang="0">
                <a:pos x="connsiteX0" y="connsiteY0"/>
              </a:cxn>
              <a:cxn ang="0">
                <a:pos x="connsiteX1" y="connsiteY1"/>
              </a:cxn>
              <a:cxn ang="0">
                <a:pos x="connsiteX2" y="connsiteY2"/>
              </a:cxn>
              <a:cxn ang="0">
                <a:pos x="connsiteX3" y="connsiteY3"/>
              </a:cxn>
            </a:cxnLst>
            <a:rect l="l" t="t" r="r" b="b"/>
            <a:pathLst>
              <a:path w="6017341" h="6360807">
                <a:moveTo>
                  <a:pt x="0" y="0"/>
                </a:moveTo>
                <a:lnTo>
                  <a:pt x="6017341" y="0"/>
                </a:lnTo>
                <a:lnTo>
                  <a:pt x="6017341" y="6360807"/>
                </a:lnTo>
                <a:lnTo>
                  <a:pt x="0" y="6360807"/>
                </a:lnTo>
                <a:close/>
              </a:path>
            </a:pathLst>
          </a:custGeom>
          <a:noFill/>
          <a:effectLst>
            <a:outerShdw blurRad="533400" dist="774700" dir="5400000" sx="87000" sy="87000" algn="t" rotWithShape="0">
              <a:schemeClr val="tx1">
                <a:alpha val="25000"/>
              </a:scheme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251573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F3B5605-57C2-44CF-9B7D-87F2CCA307BA}"/>
              </a:ext>
            </a:extLst>
          </p:cNvPr>
          <p:cNvSpPr/>
          <p:nvPr userDrawn="1"/>
        </p:nvSpPr>
        <p:spPr>
          <a:xfrm>
            <a:off x="0" y="0"/>
            <a:ext cx="6828914" cy="6858000"/>
          </a:xfrm>
          <a:custGeom>
            <a:avLst/>
            <a:gdLst>
              <a:gd name="connsiteX0" fmla="*/ 0 w 6828914"/>
              <a:gd name="connsiteY0" fmla="*/ 0 h 6858000"/>
              <a:gd name="connsiteX1" fmla="*/ 6532813 w 6828914"/>
              <a:gd name="connsiteY1" fmla="*/ 0 h 6858000"/>
              <a:gd name="connsiteX2" fmla="*/ 6592758 w 6828914"/>
              <a:gd name="connsiteY2" fmla="*/ 149585 h 6858000"/>
              <a:gd name="connsiteX3" fmla="*/ 6329807 w 6828914"/>
              <a:gd name="connsiteY3" fmla="*/ 3313045 h 6858000"/>
              <a:gd name="connsiteX4" fmla="*/ 4283126 w 6828914"/>
              <a:gd name="connsiteY4" fmla="*/ 6858000 h 6858000"/>
              <a:gd name="connsiteX5" fmla="*/ 0 w 6828914"/>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28914" h="6858000">
                <a:moveTo>
                  <a:pt x="0" y="0"/>
                </a:moveTo>
                <a:lnTo>
                  <a:pt x="6532813" y="0"/>
                </a:lnTo>
                <a:lnTo>
                  <a:pt x="6592758" y="149585"/>
                </a:lnTo>
                <a:cubicBezTo>
                  <a:pt x="6967677" y="1154060"/>
                  <a:pt x="6907752" y="2312016"/>
                  <a:pt x="6329807" y="3313045"/>
                </a:cubicBezTo>
                <a:lnTo>
                  <a:pt x="4283126" y="6858000"/>
                </a:lnTo>
                <a:lnTo>
                  <a:pt x="0" y="6858000"/>
                </a:lnTo>
                <a:close/>
              </a:path>
            </a:pathLst>
          </a:custGeom>
          <a:gradFill>
            <a:gsLst>
              <a:gs pos="0">
                <a:schemeClr val="accent4"/>
              </a:gs>
              <a:gs pos="85000">
                <a:schemeClr val="accent1"/>
              </a:gs>
            </a:gsLst>
            <a:path path="circle">
              <a:fillToRect l="100000" t="100000"/>
            </a:path>
          </a:gradFill>
          <a:ln>
            <a:noFill/>
          </a:ln>
          <a:effectLst>
            <a:outerShdw blurRad="622300" dist="838200" dir="2700000" sx="87000" sy="87000" algn="tl" rotWithShape="0">
              <a:schemeClr val="accent4">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1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par>
                                <p:cTn id="8" presetID="6" presetClass="emph" presetSubtype="0" decel="100000" fill="hold" grpId="1" nodeType="withEffect">
                                  <p:stCondLst>
                                    <p:cond delay="750"/>
                                  </p:stCondLst>
                                  <p:childTnLst>
                                    <p:animScale>
                                      <p:cBhvr>
                                        <p:cTn id="9" dur="1500"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879B7A5-EDB8-420C-8323-AF4F46891B4A}"/>
              </a:ext>
            </a:extLst>
          </p:cNvPr>
          <p:cNvSpPr>
            <a:spLocks noGrp="1"/>
          </p:cNvSpPr>
          <p:nvPr>
            <p:ph type="pic" sz="quarter" idx="10" hasCustomPrompt="1"/>
          </p:nvPr>
        </p:nvSpPr>
        <p:spPr>
          <a:xfrm>
            <a:off x="245808" y="221226"/>
            <a:ext cx="2808017" cy="3207774"/>
          </a:xfrm>
          <a:custGeom>
            <a:avLst/>
            <a:gdLst>
              <a:gd name="connsiteX0" fmla="*/ 43243 w 2808017"/>
              <a:gd name="connsiteY0" fmla="*/ 0 h 3207774"/>
              <a:gd name="connsiteX1" fmla="*/ 2764774 w 2808017"/>
              <a:gd name="connsiteY1" fmla="*/ 0 h 3207774"/>
              <a:gd name="connsiteX2" fmla="*/ 2808017 w 2808017"/>
              <a:gd name="connsiteY2" fmla="*/ 43243 h 3207774"/>
              <a:gd name="connsiteX3" fmla="*/ 2808017 w 2808017"/>
              <a:gd name="connsiteY3" fmla="*/ 3164531 h 3207774"/>
              <a:gd name="connsiteX4" fmla="*/ 2764774 w 2808017"/>
              <a:gd name="connsiteY4" fmla="*/ 3207774 h 3207774"/>
              <a:gd name="connsiteX5" fmla="*/ 43243 w 2808017"/>
              <a:gd name="connsiteY5" fmla="*/ 3207774 h 3207774"/>
              <a:gd name="connsiteX6" fmla="*/ 0 w 2808017"/>
              <a:gd name="connsiteY6" fmla="*/ 3164531 h 3207774"/>
              <a:gd name="connsiteX7" fmla="*/ 0 w 2808017"/>
              <a:gd name="connsiteY7" fmla="*/ 43243 h 3207774"/>
              <a:gd name="connsiteX8" fmla="*/ 43243 w 2808017"/>
              <a:gd name="connsiteY8" fmla="*/ 0 h 320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8017" h="3207774">
                <a:moveTo>
                  <a:pt x="43243" y="0"/>
                </a:moveTo>
                <a:lnTo>
                  <a:pt x="2764774" y="0"/>
                </a:lnTo>
                <a:cubicBezTo>
                  <a:pt x="2788656" y="0"/>
                  <a:pt x="2808017" y="19361"/>
                  <a:pt x="2808017" y="43243"/>
                </a:cubicBezTo>
                <a:lnTo>
                  <a:pt x="2808017" y="3164531"/>
                </a:lnTo>
                <a:cubicBezTo>
                  <a:pt x="2808017" y="3188413"/>
                  <a:pt x="2788656" y="3207774"/>
                  <a:pt x="2764774" y="3207774"/>
                </a:cubicBezTo>
                <a:lnTo>
                  <a:pt x="43243" y="3207774"/>
                </a:lnTo>
                <a:cubicBezTo>
                  <a:pt x="19361" y="3207774"/>
                  <a:pt x="0" y="3188413"/>
                  <a:pt x="0" y="3164531"/>
                </a:cubicBezTo>
                <a:lnTo>
                  <a:pt x="0" y="43243"/>
                </a:lnTo>
                <a:cubicBezTo>
                  <a:pt x="0" y="19361"/>
                  <a:pt x="19361" y="0"/>
                  <a:pt x="43243"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11" name="Picture Placeholder 10">
            <a:extLst>
              <a:ext uri="{FF2B5EF4-FFF2-40B4-BE49-F238E27FC236}">
                <a16:creationId xmlns:a16="http://schemas.microsoft.com/office/drawing/2014/main" id="{D6D15BEE-C52C-45D8-A7C1-201BF56C8A27}"/>
              </a:ext>
            </a:extLst>
          </p:cNvPr>
          <p:cNvSpPr>
            <a:spLocks noGrp="1"/>
          </p:cNvSpPr>
          <p:nvPr>
            <p:ph type="pic" sz="quarter" idx="11" hasCustomPrompt="1"/>
          </p:nvPr>
        </p:nvSpPr>
        <p:spPr>
          <a:xfrm>
            <a:off x="3170905" y="221226"/>
            <a:ext cx="2808017" cy="3207774"/>
          </a:xfrm>
          <a:custGeom>
            <a:avLst/>
            <a:gdLst>
              <a:gd name="connsiteX0" fmla="*/ 43243 w 2808017"/>
              <a:gd name="connsiteY0" fmla="*/ 0 h 3207774"/>
              <a:gd name="connsiteX1" fmla="*/ 2764774 w 2808017"/>
              <a:gd name="connsiteY1" fmla="*/ 0 h 3207774"/>
              <a:gd name="connsiteX2" fmla="*/ 2808017 w 2808017"/>
              <a:gd name="connsiteY2" fmla="*/ 43243 h 3207774"/>
              <a:gd name="connsiteX3" fmla="*/ 2808017 w 2808017"/>
              <a:gd name="connsiteY3" fmla="*/ 3164531 h 3207774"/>
              <a:gd name="connsiteX4" fmla="*/ 2764774 w 2808017"/>
              <a:gd name="connsiteY4" fmla="*/ 3207774 h 3207774"/>
              <a:gd name="connsiteX5" fmla="*/ 43243 w 2808017"/>
              <a:gd name="connsiteY5" fmla="*/ 3207774 h 3207774"/>
              <a:gd name="connsiteX6" fmla="*/ 0 w 2808017"/>
              <a:gd name="connsiteY6" fmla="*/ 3164531 h 3207774"/>
              <a:gd name="connsiteX7" fmla="*/ 0 w 2808017"/>
              <a:gd name="connsiteY7" fmla="*/ 43243 h 3207774"/>
              <a:gd name="connsiteX8" fmla="*/ 43243 w 2808017"/>
              <a:gd name="connsiteY8" fmla="*/ 0 h 320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8017" h="3207774">
                <a:moveTo>
                  <a:pt x="43243" y="0"/>
                </a:moveTo>
                <a:lnTo>
                  <a:pt x="2764774" y="0"/>
                </a:lnTo>
                <a:cubicBezTo>
                  <a:pt x="2788656" y="0"/>
                  <a:pt x="2808017" y="19361"/>
                  <a:pt x="2808017" y="43243"/>
                </a:cubicBezTo>
                <a:lnTo>
                  <a:pt x="2808017" y="3164531"/>
                </a:lnTo>
                <a:cubicBezTo>
                  <a:pt x="2808017" y="3188413"/>
                  <a:pt x="2788656" y="3207774"/>
                  <a:pt x="2764774" y="3207774"/>
                </a:cubicBezTo>
                <a:lnTo>
                  <a:pt x="43243" y="3207774"/>
                </a:lnTo>
                <a:cubicBezTo>
                  <a:pt x="19361" y="3207774"/>
                  <a:pt x="0" y="3188413"/>
                  <a:pt x="0" y="3164531"/>
                </a:cubicBezTo>
                <a:lnTo>
                  <a:pt x="0" y="43243"/>
                </a:lnTo>
                <a:cubicBezTo>
                  <a:pt x="0" y="19361"/>
                  <a:pt x="19361" y="0"/>
                  <a:pt x="43243"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12" name="Picture Placeholder 11">
            <a:extLst>
              <a:ext uri="{FF2B5EF4-FFF2-40B4-BE49-F238E27FC236}">
                <a16:creationId xmlns:a16="http://schemas.microsoft.com/office/drawing/2014/main" id="{A13555FB-74C0-4CB5-B555-AA3FBF46383E}"/>
              </a:ext>
            </a:extLst>
          </p:cNvPr>
          <p:cNvSpPr>
            <a:spLocks noGrp="1"/>
          </p:cNvSpPr>
          <p:nvPr>
            <p:ph type="pic" sz="quarter" idx="12" hasCustomPrompt="1"/>
          </p:nvPr>
        </p:nvSpPr>
        <p:spPr>
          <a:xfrm>
            <a:off x="6096001" y="3429000"/>
            <a:ext cx="5850194" cy="3207774"/>
          </a:xfrm>
          <a:custGeom>
            <a:avLst/>
            <a:gdLst>
              <a:gd name="connsiteX0" fmla="*/ 49400 w 5850194"/>
              <a:gd name="connsiteY0" fmla="*/ 0 h 3207774"/>
              <a:gd name="connsiteX1" fmla="*/ 5800794 w 5850194"/>
              <a:gd name="connsiteY1" fmla="*/ 0 h 3207774"/>
              <a:gd name="connsiteX2" fmla="*/ 5850194 w 5850194"/>
              <a:gd name="connsiteY2" fmla="*/ 49400 h 3207774"/>
              <a:gd name="connsiteX3" fmla="*/ 5850194 w 5850194"/>
              <a:gd name="connsiteY3" fmla="*/ 3158374 h 3207774"/>
              <a:gd name="connsiteX4" fmla="*/ 5800794 w 5850194"/>
              <a:gd name="connsiteY4" fmla="*/ 3207774 h 3207774"/>
              <a:gd name="connsiteX5" fmla="*/ 49400 w 5850194"/>
              <a:gd name="connsiteY5" fmla="*/ 3207774 h 3207774"/>
              <a:gd name="connsiteX6" fmla="*/ 0 w 5850194"/>
              <a:gd name="connsiteY6" fmla="*/ 3158374 h 3207774"/>
              <a:gd name="connsiteX7" fmla="*/ 0 w 5850194"/>
              <a:gd name="connsiteY7" fmla="*/ 49400 h 3207774"/>
              <a:gd name="connsiteX8" fmla="*/ 49400 w 5850194"/>
              <a:gd name="connsiteY8" fmla="*/ 0 h 320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50194" h="3207774">
                <a:moveTo>
                  <a:pt x="49400" y="0"/>
                </a:moveTo>
                <a:lnTo>
                  <a:pt x="5800794" y="0"/>
                </a:lnTo>
                <a:cubicBezTo>
                  <a:pt x="5828077" y="0"/>
                  <a:pt x="5850194" y="22117"/>
                  <a:pt x="5850194" y="49400"/>
                </a:cubicBezTo>
                <a:lnTo>
                  <a:pt x="5850194" y="3158374"/>
                </a:lnTo>
                <a:cubicBezTo>
                  <a:pt x="5850194" y="3185657"/>
                  <a:pt x="5828077" y="3207774"/>
                  <a:pt x="5800794" y="3207774"/>
                </a:cubicBezTo>
                <a:lnTo>
                  <a:pt x="49400" y="3207774"/>
                </a:lnTo>
                <a:cubicBezTo>
                  <a:pt x="22117" y="3207774"/>
                  <a:pt x="0" y="3185657"/>
                  <a:pt x="0" y="3158374"/>
                </a:cubicBezTo>
                <a:lnTo>
                  <a:pt x="0" y="49400"/>
                </a:lnTo>
                <a:cubicBezTo>
                  <a:pt x="0" y="22117"/>
                  <a:pt x="22117" y="0"/>
                  <a:pt x="49400"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171256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7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10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1+#ppt_w/2"/>
                                          </p:val>
                                        </p:tav>
                                        <p:tav tm="100000">
                                          <p:val>
                                            <p:strVal val="#ppt_x"/>
                                          </p:val>
                                        </p:tav>
                                      </p:tavLst>
                                    </p:anim>
                                    <p:anim calcmode="lin" valueType="num">
                                      <p:cBhvr additive="base">
                                        <p:cTn id="16"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25253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6577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6_Title Slide">
    <p:bg>
      <p:bgPr>
        <a:solidFill>
          <a:srgbClr val="25253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64DFD9-016E-41AC-9A27-856E887C62CA}"/>
              </a:ext>
            </a:extLst>
          </p:cNvPr>
          <p:cNvSpPr/>
          <p:nvPr userDrawn="1"/>
        </p:nvSpPr>
        <p:spPr>
          <a:xfrm>
            <a:off x="0" y="0"/>
            <a:ext cx="12192000" cy="1689160"/>
          </a:xfrm>
          <a:prstGeom prst="rect">
            <a:avLst/>
          </a:prstGeom>
          <a:gradFill>
            <a:gsLst>
              <a:gs pos="0">
                <a:schemeClr val="accent4"/>
              </a:gs>
              <a:gs pos="85000">
                <a:schemeClr val="accent1"/>
              </a:gs>
            </a:gsLst>
            <a:path path="circle">
              <a:fillToRect l="100000" t="100000"/>
            </a:path>
          </a:gradFill>
          <a:ln>
            <a:noFill/>
          </a:ln>
          <a:effectLst>
            <a:outerShdw blurRad="368300" dist="88900" dir="5400000" sx="96000" sy="96000" algn="t" rotWithShape="0">
              <a:schemeClr val="accent4">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1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7_Title Slide">
    <p:bg>
      <p:bgPr>
        <a:solidFill>
          <a:srgbClr val="252530"/>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6E95E5B-5084-41CF-8BBF-1D7FAB454DE3}"/>
              </a:ext>
            </a:extLst>
          </p:cNvPr>
          <p:cNvSpPr>
            <a:spLocks noGrp="1"/>
          </p:cNvSpPr>
          <p:nvPr>
            <p:ph type="pic" sz="quarter" idx="10" hasCustomPrompt="1"/>
          </p:nvPr>
        </p:nvSpPr>
        <p:spPr>
          <a:xfrm>
            <a:off x="1" y="0"/>
            <a:ext cx="3557585" cy="6858000"/>
          </a:xfrm>
          <a:custGeom>
            <a:avLst/>
            <a:gdLst>
              <a:gd name="connsiteX0" fmla="*/ 0 w 3557585"/>
              <a:gd name="connsiteY0" fmla="*/ 0 h 6858000"/>
              <a:gd name="connsiteX1" fmla="*/ 3557585 w 3557585"/>
              <a:gd name="connsiteY1" fmla="*/ 0 h 6858000"/>
              <a:gd name="connsiteX2" fmla="*/ 3557585 w 3557585"/>
              <a:gd name="connsiteY2" fmla="*/ 6858000 h 6858000"/>
              <a:gd name="connsiteX3" fmla="*/ 0 w 355758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57585" h="6858000">
                <a:moveTo>
                  <a:pt x="0" y="0"/>
                </a:moveTo>
                <a:lnTo>
                  <a:pt x="3557585" y="0"/>
                </a:lnTo>
                <a:lnTo>
                  <a:pt x="3557585" y="6858000"/>
                </a:lnTo>
                <a:lnTo>
                  <a:pt x="0" y="6858000"/>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268561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05B7E2-35E0-40E9-B22A-08D50A9621B2}"/>
              </a:ext>
            </a:extLst>
          </p:cNvPr>
          <p:cNvSpPr>
            <a:spLocks noGrp="1"/>
          </p:cNvSpPr>
          <p:nvPr>
            <p:ph type="pic" sz="quarter" idx="10" hasCustomPrompt="1"/>
          </p:nvPr>
        </p:nvSpPr>
        <p:spPr>
          <a:xfrm>
            <a:off x="1986116" y="1736668"/>
            <a:ext cx="8219768" cy="2890684"/>
          </a:xfrm>
          <a:custGeom>
            <a:avLst/>
            <a:gdLst>
              <a:gd name="connsiteX0" fmla="*/ 1445342 w 8219768"/>
              <a:gd name="connsiteY0" fmla="*/ 0 h 2890684"/>
              <a:gd name="connsiteX1" fmla="*/ 6774426 w 8219768"/>
              <a:gd name="connsiteY1" fmla="*/ 0 h 2890684"/>
              <a:gd name="connsiteX2" fmla="*/ 8219768 w 8219768"/>
              <a:gd name="connsiteY2" fmla="*/ 1445342 h 2890684"/>
              <a:gd name="connsiteX3" fmla="*/ 6774426 w 8219768"/>
              <a:gd name="connsiteY3" fmla="*/ 2890684 h 2890684"/>
              <a:gd name="connsiteX4" fmla="*/ 1445342 w 8219768"/>
              <a:gd name="connsiteY4" fmla="*/ 2890684 h 2890684"/>
              <a:gd name="connsiteX5" fmla="*/ 0 w 8219768"/>
              <a:gd name="connsiteY5" fmla="*/ 1445342 h 2890684"/>
              <a:gd name="connsiteX6" fmla="*/ 1445342 w 8219768"/>
              <a:gd name="connsiteY6" fmla="*/ 0 h 289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19768" h="2890684">
                <a:moveTo>
                  <a:pt x="1445342" y="0"/>
                </a:moveTo>
                <a:lnTo>
                  <a:pt x="6774426" y="0"/>
                </a:lnTo>
                <a:cubicBezTo>
                  <a:pt x="7572666" y="0"/>
                  <a:pt x="8219768" y="647102"/>
                  <a:pt x="8219768" y="1445342"/>
                </a:cubicBezTo>
                <a:cubicBezTo>
                  <a:pt x="8219768" y="2243582"/>
                  <a:pt x="7572666" y="2890684"/>
                  <a:pt x="6774426" y="2890684"/>
                </a:cubicBezTo>
                <a:lnTo>
                  <a:pt x="1445342" y="2890684"/>
                </a:lnTo>
                <a:cubicBezTo>
                  <a:pt x="647102" y="2890684"/>
                  <a:pt x="0" y="2243582"/>
                  <a:pt x="0" y="1445342"/>
                </a:cubicBezTo>
                <a:cubicBezTo>
                  <a:pt x="0" y="647102"/>
                  <a:pt x="647102" y="0"/>
                  <a:pt x="1445342" y="0"/>
                </a:cubicBezTo>
                <a:close/>
              </a:path>
            </a:pathLst>
          </a:custGeom>
          <a:solidFill>
            <a:schemeClr val="bg1">
              <a:lumMod val="95000"/>
              <a:alpha val="25000"/>
            </a:schemeClr>
          </a:solidFill>
          <a:effectLst>
            <a:outerShdw blurRad="1244600" dist="749300" dir="5400000" sx="77000" sy="77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25490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E3CCA63-2B2F-4EA2-B480-E345060AAA1D}"/>
              </a:ext>
            </a:extLst>
          </p:cNvPr>
          <p:cNvSpPr>
            <a:spLocks noGrp="1"/>
          </p:cNvSpPr>
          <p:nvPr>
            <p:ph type="pic" sz="quarter" idx="10" hasCustomPrompt="1"/>
          </p:nvPr>
        </p:nvSpPr>
        <p:spPr>
          <a:xfrm>
            <a:off x="0" y="0"/>
            <a:ext cx="8534400" cy="6858000"/>
          </a:xfrm>
          <a:custGeom>
            <a:avLst/>
            <a:gdLst>
              <a:gd name="connsiteX0" fmla="*/ 0 w 8534400"/>
              <a:gd name="connsiteY0" fmla="*/ 0 h 6858000"/>
              <a:gd name="connsiteX1" fmla="*/ 8534400 w 8534400"/>
              <a:gd name="connsiteY1" fmla="*/ 0 h 6858000"/>
              <a:gd name="connsiteX2" fmla="*/ 8534400 w 8534400"/>
              <a:gd name="connsiteY2" fmla="*/ 6858000 h 6858000"/>
              <a:gd name="connsiteX3" fmla="*/ 0 w 8534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34400" h="6858000">
                <a:moveTo>
                  <a:pt x="0" y="0"/>
                </a:moveTo>
                <a:lnTo>
                  <a:pt x="8534400" y="0"/>
                </a:lnTo>
                <a:lnTo>
                  <a:pt x="8534400" y="6858000"/>
                </a:lnTo>
                <a:lnTo>
                  <a:pt x="0" y="6858000"/>
                </a:lnTo>
                <a:close/>
              </a:path>
            </a:pathLst>
          </a:custGeom>
          <a:noFill/>
          <a:effectLst>
            <a:outerShdw blurRad="1104900" dist="825500" dir="5400000" sx="83000" sy="83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154111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4_Title Slide">
    <p:bg>
      <p:bgPr>
        <a:gradFill>
          <a:gsLst>
            <a:gs pos="0">
              <a:schemeClr val="accent4"/>
            </a:gs>
            <a:gs pos="85000">
              <a:schemeClr val="accent1"/>
            </a:gs>
          </a:gsLst>
          <a:path path="circle">
            <a:fillToRect l="100000" t="10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920BEC-4320-4730-8055-3A3D0638E1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9800000">
            <a:off x="678553" y="2864396"/>
            <a:ext cx="2643905" cy="5146570"/>
          </a:xfrm>
          <a:prstGeom prst="rect">
            <a:avLst/>
          </a:prstGeom>
          <a:effectLst/>
        </p:spPr>
      </p:pic>
      <p:sp>
        <p:nvSpPr>
          <p:cNvPr id="2" name="Picture Placeholder 26">
            <a:extLst>
              <a:ext uri="{FF2B5EF4-FFF2-40B4-BE49-F238E27FC236}">
                <a16:creationId xmlns:a16="http://schemas.microsoft.com/office/drawing/2014/main" id="{6ED396BD-F2E1-4410-A67E-06A3D912BA48}"/>
              </a:ext>
            </a:extLst>
          </p:cNvPr>
          <p:cNvSpPr>
            <a:spLocks noGrp="1"/>
          </p:cNvSpPr>
          <p:nvPr>
            <p:ph type="pic" sz="quarter" idx="14" hasCustomPrompt="1"/>
          </p:nvPr>
        </p:nvSpPr>
        <p:spPr>
          <a:xfrm rot="19800000">
            <a:off x="926295" y="3094569"/>
            <a:ext cx="2148421" cy="4686224"/>
          </a:xfrm>
          <a:custGeom>
            <a:avLst/>
            <a:gdLst>
              <a:gd name="connsiteX0" fmla="*/ 175875 w 1878807"/>
              <a:gd name="connsiteY0" fmla="*/ 0 h 4098133"/>
              <a:gd name="connsiteX1" fmla="*/ 416720 w 1878807"/>
              <a:gd name="connsiteY1" fmla="*/ 0 h 4098133"/>
              <a:gd name="connsiteX2" fmla="*/ 416720 w 1878807"/>
              <a:gd name="connsiteY2" fmla="*/ 70297 h 4098133"/>
              <a:gd name="connsiteX3" fmla="*/ 496728 w 1878807"/>
              <a:gd name="connsiteY3" fmla="*/ 150632 h 4098133"/>
              <a:gd name="connsiteX4" fmla="*/ 1379699 w 1878807"/>
              <a:gd name="connsiteY4" fmla="*/ 150632 h 4098133"/>
              <a:gd name="connsiteX5" fmla="*/ 1459707 w 1878807"/>
              <a:gd name="connsiteY5" fmla="*/ 70297 h 4098133"/>
              <a:gd name="connsiteX6" fmla="*/ 1459707 w 1878807"/>
              <a:gd name="connsiteY6" fmla="*/ 0 h 4098133"/>
              <a:gd name="connsiteX7" fmla="*/ 1702932 w 1878807"/>
              <a:gd name="connsiteY7" fmla="*/ 0 h 4098133"/>
              <a:gd name="connsiteX8" fmla="*/ 1878807 w 1878807"/>
              <a:gd name="connsiteY8" fmla="*/ 176593 h 4098133"/>
              <a:gd name="connsiteX9" fmla="*/ 1878807 w 1878807"/>
              <a:gd name="connsiteY9" fmla="*/ 3921540 h 4098133"/>
              <a:gd name="connsiteX10" fmla="*/ 1702932 w 1878807"/>
              <a:gd name="connsiteY10" fmla="*/ 4098133 h 4098133"/>
              <a:gd name="connsiteX11" fmla="*/ 175875 w 1878807"/>
              <a:gd name="connsiteY11" fmla="*/ 4098133 h 4098133"/>
              <a:gd name="connsiteX12" fmla="*/ 0 w 1878807"/>
              <a:gd name="connsiteY12" fmla="*/ 3921540 h 4098133"/>
              <a:gd name="connsiteX13" fmla="*/ 0 w 1878807"/>
              <a:gd name="connsiteY13" fmla="*/ 176593 h 4098133"/>
              <a:gd name="connsiteX14" fmla="*/ 175875 w 1878807"/>
              <a:gd name="connsiteY14" fmla="*/ 0 h 409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78807" h="4098133">
                <a:moveTo>
                  <a:pt x="175875" y="0"/>
                </a:moveTo>
                <a:lnTo>
                  <a:pt x="416720" y="0"/>
                </a:lnTo>
                <a:lnTo>
                  <a:pt x="416720" y="70297"/>
                </a:lnTo>
                <a:cubicBezTo>
                  <a:pt x="416720" y="114664"/>
                  <a:pt x="452541" y="150632"/>
                  <a:pt x="496728" y="150632"/>
                </a:cubicBezTo>
                <a:lnTo>
                  <a:pt x="1379699" y="150632"/>
                </a:lnTo>
                <a:cubicBezTo>
                  <a:pt x="1423886" y="150632"/>
                  <a:pt x="1459707" y="114664"/>
                  <a:pt x="1459707" y="70297"/>
                </a:cubicBezTo>
                <a:lnTo>
                  <a:pt x="1459707" y="0"/>
                </a:lnTo>
                <a:lnTo>
                  <a:pt x="1702932" y="0"/>
                </a:lnTo>
                <a:cubicBezTo>
                  <a:pt x="1800065" y="0"/>
                  <a:pt x="1878807" y="79064"/>
                  <a:pt x="1878807" y="176593"/>
                </a:cubicBezTo>
                <a:lnTo>
                  <a:pt x="1878807" y="3921540"/>
                </a:lnTo>
                <a:cubicBezTo>
                  <a:pt x="1878807" y="4019070"/>
                  <a:pt x="1800065" y="4098133"/>
                  <a:pt x="1702932" y="4098133"/>
                </a:cubicBezTo>
                <a:lnTo>
                  <a:pt x="175875" y="4098133"/>
                </a:lnTo>
                <a:cubicBezTo>
                  <a:pt x="78742" y="4098133"/>
                  <a:pt x="0" y="4019070"/>
                  <a:pt x="0" y="3921540"/>
                </a:cubicBezTo>
                <a:lnTo>
                  <a:pt x="0" y="176593"/>
                </a:lnTo>
                <a:cubicBezTo>
                  <a:pt x="0" y="79064"/>
                  <a:pt x="78742" y="0"/>
                  <a:pt x="175875" y="0"/>
                </a:cubicBezTo>
                <a:close/>
              </a:path>
            </a:pathLst>
          </a:custGeom>
          <a:solidFill>
            <a:schemeClr val="bg1">
              <a:lumMod val="85000"/>
            </a:schemeClr>
          </a:solidFill>
        </p:spPr>
        <p:txBody>
          <a:bodyPr wrap="square" anchor="t">
            <a:noAutofit/>
          </a:bodyPr>
          <a:lstStyle>
            <a:lvl1pPr marL="0" indent="0">
              <a:buNone/>
              <a:defRPr sz="1200">
                <a:solidFill>
                  <a:schemeClr val="bg1"/>
                </a:solidFill>
              </a:defRPr>
            </a:lvl1pPr>
          </a:lstStyle>
          <a:p>
            <a:r>
              <a:rPr lang="en-US"/>
              <a:t>Image Placeholder</a:t>
            </a:r>
          </a:p>
        </p:txBody>
      </p:sp>
      <p:pic>
        <p:nvPicPr>
          <p:cNvPr id="4" name="Picture 3">
            <a:extLst>
              <a:ext uri="{FF2B5EF4-FFF2-40B4-BE49-F238E27FC236}">
                <a16:creationId xmlns:a16="http://schemas.microsoft.com/office/drawing/2014/main" id="{4CDB3DB6-39A1-4E12-9F5E-B9297759280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9800000">
            <a:off x="1577963" y="-928114"/>
            <a:ext cx="2643905" cy="5146570"/>
          </a:xfrm>
          <a:prstGeom prst="rect">
            <a:avLst/>
          </a:prstGeom>
          <a:effectLst/>
        </p:spPr>
      </p:pic>
      <p:sp>
        <p:nvSpPr>
          <p:cNvPr id="5" name="Picture Placeholder 26">
            <a:extLst>
              <a:ext uri="{FF2B5EF4-FFF2-40B4-BE49-F238E27FC236}">
                <a16:creationId xmlns:a16="http://schemas.microsoft.com/office/drawing/2014/main" id="{3C8F47C7-D0B0-4CB5-84CF-A09343169ACB}"/>
              </a:ext>
            </a:extLst>
          </p:cNvPr>
          <p:cNvSpPr>
            <a:spLocks noGrp="1"/>
          </p:cNvSpPr>
          <p:nvPr>
            <p:ph type="pic" sz="quarter" idx="15" hasCustomPrompt="1"/>
          </p:nvPr>
        </p:nvSpPr>
        <p:spPr>
          <a:xfrm rot="19800000">
            <a:off x="1825705" y="-697941"/>
            <a:ext cx="2148421" cy="4686224"/>
          </a:xfrm>
          <a:custGeom>
            <a:avLst/>
            <a:gdLst>
              <a:gd name="connsiteX0" fmla="*/ 175875 w 1878807"/>
              <a:gd name="connsiteY0" fmla="*/ 0 h 4098133"/>
              <a:gd name="connsiteX1" fmla="*/ 416720 w 1878807"/>
              <a:gd name="connsiteY1" fmla="*/ 0 h 4098133"/>
              <a:gd name="connsiteX2" fmla="*/ 416720 w 1878807"/>
              <a:gd name="connsiteY2" fmla="*/ 70297 h 4098133"/>
              <a:gd name="connsiteX3" fmla="*/ 496728 w 1878807"/>
              <a:gd name="connsiteY3" fmla="*/ 150632 h 4098133"/>
              <a:gd name="connsiteX4" fmla="*/ 1379699 w 1878807"/>
              <a:gd name="connsiteY4" fmla="*/ 150632 h 4098133"/>
              <a:gd name="connsiteX5" fmla="*/ 1459707 w 1878807"/>
              <a:gd name="connsiteY5" fmla="*/ 70297 h 4098133"/>
              <a:gd name="connsiteX6" fmla="*/ 1459707 w 1878807"/>
              <a:gd name="connsiteY6" fmla="*/ 0 h 4098133"/>
              <a:gd name="connsiteX7" fmla="*/ 1702932 w 1878807"/>
              <a:gd name="connsiteY7" fmla="*/ 0 h 4098133"/>
              <a:gd name="connsiteX8" fmla="*/ 1878807 w 1878807"/>
              <a:gd name="connsiteY8" fmla="*/ 176593 h 4098133"/>
              <a:gd name="connsiteX9" fmla="*/ 1878807 w 1878807"/>
              <a:gd name="connsiteY9" fmla="*/ 3921540 h 4098133"/>
              <a:gd name="connsiteX10" fmla="*/ 1702932 w 1878807"/>
              <a:gd name="connsiteY10" fmla="*/ 4098133 h 4098133"/>
              <a:gd name="connsiteX11" fmla="*/ 175875 w 1878807"/>
              <a:gd name="connsiteY11" fmla="*/ 4098133 h 4098133"/>
              <a:gd name="connsiteX12" fmla="*/ 0 w 1878807"/>
              <a:gd name="connsiteY12" fmla="*/ 3921540 h 4098133"/>
              <a:gd name="connsiteX13" fmla="*/ 0 w 1878807"/>
              <a:gd name="connsiteY13" fmla="*/ 176593 h 4098133"/>
              <a:gd name="connsiteX14" fmla="*/ 175875 w 1878807"/>
              <a:gd name="connsiteY14" fmla="*/ 0 h 409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78807" h="4098133">
                <a:moveTo>
                  <a:pt x="175875" y="0"/>
                </a:moveTo>
                <a:lnTo>
                  <a:pt x="416720" y="0"/>
                </a:lnTo>
                <a:lnTo>
                  <a:pt x="416720" y="70297"/>
                </a:lnTo>
                <a:cubicBezTo>
                  <a:pt x="416720" y="114664"/>
                  <a:pt x="452541" y="150632"/>
                  <a:pt x="496728" y="150632"/>
                </a:cubicBezTo>
                <a:lnTo>
                  <a:pt x="1379699" y="150632"/>
                </a:lnTo>
                <a:cubicBezTo>
                  <a:pt x="1423886" y="150632"/>
                  <a:pt x="1459707" y="114664"/>
                  <a:pt x="1459707" y="70297"/>
                </a:cubicBezTo>
                <a:lnTo>
                  <a:pt x="1459707" y="0"/>
                </a:lnTo>
                <a:lnTo>
                  <a:pt x="1702932" y="0"/>
                </a:lnTo>
                <a:cubicBezTo>
                  <a:pt x="1800065" y="0"/>
                  <a:pt x="1878807" y="79064"/>
                  <a:pt x="1878807" y="176593"/>
                </a:cubicBezTo>
                <a:lnTo>
                  <a:pt x="1878807" y="3921540"/>
                </a:lnTo>
                <a:cubicBezTo>
                  <a:pt x="1878807" y="4019070"/>
                  <a:pt x="1800065" y="4098133"/>
                  <a:pt x="1702932" y="4098133"/>
                </a:cubicBezTo>
                <a:lnTo>
                  <a:pt x="175875" y="4098133"/>
                </a:lnTo>
                <a:cubicBezTo>
                  <a:pt x="78742" y="4098133"/>
                  <a:pt x="0" y="4019070"/>
                  <a:pt x="0" y="3921540"/>
                </a:cubicBezTo>
                <a:lnTo>
                  <a:pt x="0" y="176593"/>
                </a:lnTo>
                <a:cubicBezTo>
                  <a:pt x="0" y="79064"/>
                  <a:pt x="78742" y="0"/>
                  <a:pt x="175875" y="0"/>
                </a:cubicBezTo>
                <a:close/>
              </a:path>
            </a:pathLst>
          </a:custGeom>
          <a:solidFill>
            <a:schemeClr val="bg1">
              <a:lumMod val="85000"/>
            </a:schemeClr>
          </a:solidFill>
        </p:spPr>
        <p:txBody>
          <a:bodyPr wrap="square" anchor="t">
            <a:noAutofit/>
          </a:bodyPr>
          <a:lstStyle>
            <a:lvl1pPr marL="0" indent="0">
              <a:buNone/>
              <a:defRPr sz="1200">
                <a:solidFill>
                  <a:schemeClr val="bg1"/>
                </a:solidFill>
              </a:defRPr>
            </a:lvl1pPr>
          </a:lstStyle>
          <a:p>
            <a:r>
              <a:rPr lang="en-US"/>
              <a:t>Image Placeholder</a:t>
            </a:r>
          </a:p>
        </p:txBody>
      </p:sp>
      <p:pic>
        <p:nvPicPr>
          <p:cNvPr id="6" name="Picture 5">
            <a:extLst>
              <a:ext uri="{FF2B5EF4-FFF2-40B4-BE49-F238E27FC236}">
                <a16:creationId xmlns:a16="http://schemas.microsoft.com/office/drawing/2014/main" id="{16B2CB73-F992-4A42-AFA1-DA1B8FD40B3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9800000">
            <a:off x="-1993071" y="-1636259"/>
            <a:ext cx="2643905" cy="5146570"/>
          </a:xfrm>
          <a:prstGeom prst="rect">
            <a:avLst/>
          </a:prstGeom>
          <a:effectLst/>
        </p:spPr>
      </p:pic>
      <p:sp>
        <p:nvSpPr>
          <p:cNvPr id="7" name="Picture Placeholder 26">
            <a:extLst>
              <a:ext uri="{FF2B5EF4-FFF2-40B4-BE49-F238E27FC236}">
                <a16:creationId xmlns:a16="http://schemas.microsoft.com/office/drawing/2014/main" id="{76E87650-EA1C-4A02-A20E-AE796E4BAAF8}"/>
              </a:ext>
            </a:extLst>
          </p:cNvPr>
          <p:cNvSpPr>
            <a:spLocks noGrp="1"/>
          </p:cNvSpPr>
          <p:nvPr>
            <p:ph type="pic" sz="quarter" idx="16" hasCustomPrompt="1"/>
          </p:nvPr>
        </p:nvSpPr>
        <p:spPr>
          <a:xfrm rot="19800000">
            <a:off x="-1745329" y="-1406086"/>
            <a:ext cx="2148421" cy="4686224"/>
          </a:xfrm>
          <a:custGeom>
            <a:avLst/>
            <a:gdLst>
              <a:gd name="connsiteX0" fmla="*/ 175875 w 1878807"/>
              <a:gd name="connsiteY0" fmla="*/ 0 h 4098133"/>
              <a:gd name="connsiteX1" fmla="*/ 416720 w 1878807"/>
              <a:gd name="connsiteY1" fmla="*/ 0 h 4098133"/>
              <a:gd name="connsiteX2" fmla="*/ 416720 w 1878807"/>
              <a:gd name="connsiteY2" fmla="*/ 70297 h 4098133"/>
              <a:gd name="connsiteX3" fmla="*/ 496728 w 1878807"/>
              <a:gd name="connsiteY3" fmla="*/ 150632 h 4098133"/>
              <a:gd name="connsiteX4" fmla="*/ 1379699 w 1878807"/>
              <a:gd name="connsiteY4" fmla="*/ 150632 h 4098133"/>
              <a:gd name="connsiteX5" fmla="*/ 1459707 w 1878807"/>
              <a:gd name="connsiteY5" fmla="*/ 70297 h 4098133"/>
              <a:gd name="connsiteX6" fmla="*/ 1459707 w 1878807"/>
              <a:gd name="connsiteY6" fmla="*/ 0 h 4098133"/>
              <a:gd name="connsiteX7" fmla="*/ 1702932 w 1878807"/>
              <a:gd name="connsiteY7" fmla="*/ 0 h 4098133"/>
              <a:gd name="connsiteX8" fmla="*/ 1878807 w 1878807"/>
              <a:gd name="connsiteY8" fmla="*/ 176593 h 4098133"/>
              <a:gd name="connsiteX9" fmla="*/ 1878807 w 1878807"/>
              <a:gd name="connsiteY9" fmla="*/ 3921540 h 4098133"/>
              <a:gd name="connsiteX10" fmla="*/ 1702932 w 1878807"/>
              <a:gd name="connsiteY10" fmla="*/ 4098133 h 4098133"/>
              <a:gd name="connsiteX11" fmla="*/ 175875 w 1878807"/>
              <a:gd name="connsiteY11" fmla="*/ 4098133 h 4098133"/>
              <a:gd name="connsiteX12" fmla="*/ 0 w 1878807"/>
              <a:gd name="connsiteY12" fmla="*/ 3921540 h 4098133"/>
              <a:gd name="connsiteX13" fmla="*/ 0 w 1878807"/>
              <a:gd name="connsiteY13" fmla="*/ 176593 h 4098133"/>
              <a:gd name="connsiteX14" fmla="*/ 175875 w 1878807"/>
              <a:gd name="connsiteY14" fmla="*/ 0 h 409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78807" h="4098133">
                <a:moveTo>
                  <a:pt x="175875" y="0"/>
                </a:moveTo>
                <a:lnTo>
                  <a:pt x="416720" y="0"/>
                </a:lnTo>
                <a:lnTo>
                  <a:pt x="416720" y="70297"/>
                </a:lnTo>
                <a:cubicBezTo>
                  <a:pt x="416720" y="114664"/>
                  <a:pt x="452541" y="150632"/>
                  <a:pt x="496728" y="150632"/>
                </a:cubicBezTo>
                <a:lnTo>
                  <a:pt x="1379699" y="150632"/>
                </a:lnTo>
                <a:cubicBezTo>
                  <a:pt x="1423886" y="150632"/>
                  <a:pt x="1459707" y="114664"/>
                  <a:pt x="1459707" y="70297"/>
                </a:cubicBezTo>
                <a:lnTo>
                  <a:pt x="1459707" y="0"/>
                </a:lnTo>
                <a:lnTo>
                  <a:pt x="1702932" y="0"/>
                </a:lnTo>
                <a:cubicBezTo>
                  <a:pt x="1800065" y="0"/>
                  <a:pt x="1878807" y="79064"/>
                  <a:pt x="1878807" y="176593"/>
                </a:cubicBezTo>
                <a:lnTo>
                  <a:pt x="1878807" y="3921540"/>
                </a:lnTo>
                <a:cubicBezTo>
                  <a:pt x="1878807" y="4019070"/>
                  <a:pt x="1800065" y="4098133"/>
                  <a:pt x="1702932" y="4098133"/>
                </a:cubicBezTo>
                <a:lnTo>
                  <a:pt x="175875" y="4098133"/>
                </a:lnTo>
                <a:cubicBezTo>
                  <a:pt x="78742" y="4098133"/>
                  <a:pt x="0" y="4019070"/>
                  <a:pt x="0" y="3921540"/>
                </a:cubicBezTo>
                <a:lnTo>
                  <a:pt x="0" y="176593"/>
                </a:lnTo>
                <a:cubicBezTo>
                  <a:pt x="0" y="79064"/>
                  <a:pt x="78742" y="0"/>
                  <a:pt x="175875" y="0"/>
                </a:cubicBezTo>
                <a:close/>
              </a:path>
            </a:pathLst>
          </a:custGeom>
          <a:solidFill>
            <a:schemeClr val="bg1">
              <a:lumMod val="85000"/>
            </a:schemeClr>
          </a:solidFill>
        </p:spPr>
        <p:txBody>
          <a:bodyPr wrap="square" anchor="t">
            <a:noAutofit/>
          </a:bodyPr>
          <a:lstStyle>
            <a:lvl1pPr marL="0" indent="0">
              <a:buNone/>
              <a:defRPr sz="1200">
                <a:solidFill>
                  <a:schemeClr val="bg1"/>
                </a:solidFill>
              </a:defRPr>
            </a:lvl1pPr>
          </a:lstStyle>
          <a:p>
            <a:r>
              <a:rPr lang="en-US"/>
              <a:t>Image Placeholder</a:t>
            </a:r>
          </a:p>
        </p:txBody>
      </p:sp>
      <p:pic>
        <p:nvPicPr>
          <p:cNvPr id="8" name="Picture 7">
            <a:extLst>
              <a:ext uri="{FF2B5EF4-FFF2-40B4-BE49-F238E27FC236}">
                <a16:creationId xmlns:a16="http://schemas.microsoft.com/office/drawing/2014/main" id="{B3A6FCB9-3670-4B09-9C8D-A952529F64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9800000">
            <a:off x="4194466" y="3575020"/>
            <a:ext cx="2643905" cy="5146570"/>
          </a:xfrm>
          <a:prstGeom prst="rect">
            <a:avLst/>
          </a:prstGeom>
          <a:effectLst/>
        </p:spPr>
      </p:pic>
      <p:sp>
        <p:nvSpPr>
          <p:cNvPr id="9" name="Picture Placeholder 26">
            <a:extLst>
              <a:ext uri="{FF2B5EF4-FFF2-40B4-BE49-F238E27FC236}">
                <a16:creationId xmlns:a16="http://schemas.microsoft.com/office/drawing/2014/main" id="{EC72DEAF-126B-4FBB-B054-F30F43E05D8B}"/>
              </a:ext>
            </a:extLst>
          </p:cNvPr>
          <p:cNvSpPr>
            <a:spLocks noGrp="1"/>
          </p:cNvSpPr>
          <p:nvPr>
            <p:ph type="pic" sz="quarter" idx="17" hasCustomPrompt="1"/>
          </p:nvPr>
        </p:nvSpPr>
        <p:spPr>
          <a:xfrm rot="19800000">
            <a:off x="4442208" y="3805193"/>
            <a:ext cx="2148421" cy="4686224"/>
          </a:xfrm>
          <a:custGeom>
            <a:avLst/>
            <a:gdLst>
              <a:gd name="connsiteX0" fmla="*/ 175875 w 1878807"/>
              <a:gd name="connsiteY0" fmla="*/ 0 h 4098133"/>
              <a:gd name="connsiteX1" fmla="*/ 416720 w 1878807"/>
              <a:gd name="connsiteY1" fmla="*/ 0 h 4098133"/>
              <a:gd name="connsiteX2" fmla="*/ 416720 w 1878807"/>
              <a:gd name="connsiteY2" fmla="*/ 70297 h 4098133"/>
              <a:gd name="connsiteX3" fmla="*/ 496728 w 1878807"/>
              <a:gd name="connsiteY3" fmla="*/ 150632 h 4098133"/>
              <a:gd name="connsiteX4" fmla="*/ 1379699 w 1878807"/>
              <a:gd name="connsiteY4" fmla="*/ 150632 h 4098133"/>
              <a:gd name="connsiteX5" fmla="*/ 1459707 w 1878807"/>
              <a:gd name="connsiteY5" fmla="*/ 70297 h 4098133"/>
              <a:gd name="connsiteX6" fmla="*/ 1459707 w 1878807"/>
              <a:gd name="connsiteY6" fmla="*/ 0 h 4098133"/>
              <a:gd name="connsiteX7" fmla="*/ 1702932 w 1878807"/>
              <a:gd name="connsiteY7" fmla="*/ 0 h 4098133"/>
              <a:gd name="connsiteX8" fmla="*/ 1878807 w 1878807"/>
              <a:gd name="connsiteY8" fmla="*/ 176593 h 4098133"/>
              <a:gd name="connsiteX9" fmla="*/ 1878807 w 1878807"/>
              <a:gd name="connsiteY9" fmla="*/ 3921540 h 4098133"/>
              <a:gd name="connsiteX10" fmla="*/ 1702932 w 1878807"/>
              <a:gd name="connsiteY10" fmla="*/ 4098133 h 4098133"/>
              <a:gd name="connsiteX11" fmla="*/ 175875 w 1878807"/>
              <a:gd name="connsiteY11" fmla="*/ 4098133 h 4098133"/>
              <a:gd name="connsiteX12" fmla="*/ 0 w 1878807"/>
              <a:gd name="connsiteY12" fmla="*/ 3921540 h 4098133"/>
              <a:gd name="connsiteX13" fmla="*/ 0 w 1878807"/>
              <a:gd name="connsiteY13" fmla="*/ 176593 h 4098133"/>
              <a:gd name="connsiteX14" fmla="*/ 175875 w 1878807"/>
              <a:gd name="connsiteY14" fmla="*/ 0 h 409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78807" h="4098133">
                <a:moveTo>
                  <a:pt x="175875" y="0"/>
                </a:moveTo>
                <a:lnTo>
                  <a:pt x="416720" y="0"/>
                </a:lnTo>
                <a:lnTo>
                  <a:pt x="416720" y="70297"/>
                </a:lnTo>
                <a:cubicBezTo>
                  <a:pt x="416720" y="114664"/>
                  <a:pt x="452541" y="150632"/>
                  <a:pt x="496728" y="150632"/>
                </a:cubicBezTo>
                <a:lnTo>
                  <a:pt x="1379699" y="150632"/>
                </a:lnTo>
                <a:cubicBezTo>
                  <a:pt x="1423886" y="150632"/>
                  <a:pt x="1459707" y="114664"/>
                  <a:pt x="1459707" y="70297"/>
                </a:cubicBezTo>
                <a:lnTo>
                  <a:pt x="1459707" y="0"/>
                </a:lnTo>
                <a:lnTo>
                  <a:pt x="1702932" y="0"/>
                </a:lnTo>
                <a:cubicBezTo>
                  <a:pt x="1800065" y="0"/>
                  <a:pt x="1878807" y="79064"/>
                  <a:pt x="1878807" y="176593"/>
                </a:cubicBezTo>
                <a:lnTo>
                  <a:pt x="1878807" y="3921540"/>
                </a:lnTo>
                <a:cubicBezTo>
                  <a:pt x="1878807" y="4019070"/>
                  <a:pt x="1800065" y="4098133"/>
                  <a:pt x="1702932" y="4098133"/>
                </a:cubicBezTo>
                <a:lnTo>
                  <a:pt x="175875" y="4098133"/>
                </a:lnTo>
                <a:cubicBezTo>
                  <a:pt x="78742" y="4098133"/>
                  <a:pt x="0" y="4019070"/>
                  <a:pt x="0" y="3921540"/>
                </a:cubicBezTo>
                <a:lnTo>
                  <a:pt x="0" y="176593"/>
                </a:lnTo>
                <a:cubicBezTo>
                  <a:pt x="0" y="79064"/>
                  <a:pt x="78742" y="0"/>
                  <a:pt x="175875" y="0"/>
                </a:cubicBezTo>
                <a:close/>
              </a:path>
            </a:pathLst>
          </a:custGeom>
          <a:solidFill>
            <a:schemeClr val="bg1">
              <a:lumMod val="85000"/>
            </a:schemeClr>
          </a:solidFill>
        </p:spPr>
        <p:txBody>
          <a:bodyPr wrap="square" anchor="t">
            <a:noAutofit/>
          </a:bodyPr>
          <a:lstStyle>
            <a:lvl1pPr marL="0" indent="0">
              <a:buNone/>
              <a:defRPr sz="1200">
                <a:solidFill>
                  <a:schemeClr val="bg1"/>
                </a:solidFill>
              </a:defRPr>
            </a:lvl1pPr>
          </a:lstStyle>
          <a:p>
            <a:r>
              <a:rPr lang="en-US"/>
              <a:t>Image Placeholder</a:t>
            </a:r>
          </a:p>
        </p:txBody>
      </p:sp>
    </p:spTree>
    <p:extLst>
      <p:ext uri="{BB962C8B-B14F-4D97-AF65-F5344CB8AC3E}">
        <p14:creationId xmlns:p14="http://schemas.microsoft.com/office/powerpoint/2010/main" val="47943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75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1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17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6_Title Slide">
    <p:bg>
      <p:bgPr>
        <a:gradFill>
          <a:gsLst>
            <a:gs pos="0">
              <a:schemeClr val="accent4"/>
            </a:gs>
            <a:gs pos="85000">
              <a:schemeClr val="accent1"/>
            </a:gs>
          </a:gsLst>
          <a:path path="circle">
            <a:fillToRect l="100000" t="10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920BEC-4320-4730-8055-3A3D0638E1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252484" y="930041"/>
            <a:ext cx="2643905" cy="5146570"/>
          </a:xfrm>
          <a:prstGeom prst="rect">
            <a:avLst/>
          </a:prstGeom>
          <a:effectLst/>
        </p:spPr>
      </p:pic>
      <p:sp>
        <p:nvSpPr>
          <p:cNvPr id="7" name="Picture Placeholder 26">
            <a:extLst>
              <a:ext uri="{FF2B5EF4-FFF2-40B4-BE49-F238E27FC236}">
                <a16:creationId xmlns:a16="http://schemas.microsoft.com/office/drawing/2014/main" id="{76E87650-EA1C-4A02-A20E-AE796E4BAAF8}"/>
              </a:ext>
            </a:extLst>
          </p:cNvPr>
          <p:cNvSpPr>
            <a:spLocks noGrp="1"/>
          </p:cNvSpPr>
          <p:nvPr>
            <p:ph type="pic" sz="quarter" idx="16" hasCustomPrompt="1"/>
          </p:nvPr>
        </p:nvSpPr>
        <p:spPr>
          <a:xfrm>
            <a:off x="1529409" y="1196502"/>
            <a:ext cx="2148421" cy="4611024"/>
          </a:xfrm>
          <a:custGeom>
            <a:avLst/>
            <a:gdLst>
              <a:gd name="connsiteX0" fmla="*/ 175875 w 1878807"/>
              <a:gd name="connsiteY0" fmla="*/ 0 h 4098133"/>
              <a:gd name="connsiteX1" fmla="*/ 416720 w 1878807"/>
              <a:gd name="connsiteY1" fmla="*/ 0 h 4098133"/>
              <a:gd name="connsiteX2" fmla="*/ 416720 w 1878807"/>
              <a:gd name="connsiteY2" fmla="*/ 70297 h 4098133"/>
              <a:gd name="connsiteX3" fmla="*/ 496728 w 1878807"/>
              <a:gd name="connsiteY3" fmla="*/ 150632 h 4098133"/>
              <a:gd name="connsiteX4" fmla="*/ 1379699 w 1878807"/>
              <a:gd name="connsiteY4" fmla="*/ 150632 h 4098133"/>
              <a:gd name="connsiteX5" fmla="*/ 1459707 w 1878807"/>
              <a:gd name="connsiteY5" fmla="*/ 70297 h 4098133"/>
              <a:gd name="connsiteX6" fmla="*/ 1459707 w 1878807"/>
              <a:gd name="connsiteY6" fmla="*/ 0 h 4098133"/>
              <a:gd name="connsiteX7" fmla="*/ 1702932 w 1878807"/>
              <a:gd name="connsiteY7" fmla="*/ 0 h 4098133"/>
              <a:gd name="connsiteX8" fmla="*/ 1878807 w 1878807"/>
              <a:gd name="connsiteY8" fmla="*/ 176593 h 4098133"/>
              <a:gd name="connsiteX9" fmla="*/ 1878807 w 1878807"/>
              <a:gd name="connsiteY9" fmla="*/ 3921540 h 4098133"/>
              <a:gd name="connsiteX10" fmla="*/ 1702932 w 1878807"/>
              <a:gd name="connsiteY10" fmla="*/ 4098133 h 4098133"/>
              <a:gd name="connsiteX11" fmla="*/ 175875 w 1878807"/>
              <a:gd name="connsiteY11" fmla="*/ 4098133 h 4098133"/>
              <a:gd name="connsiteX12" fmla="*/ 0 w 1878807"/>
              <a:gd name="connsiteY12" fmla="*/ 3921540 h 4098133"/>
              <a:gd name="connsiteX13" fmla="*/ 0 w 1878807"/>
              <a:gd name="connsiteY13" fmla="*/ 176593 h 4098133"/>
              <a:gd name="connsiteX14" fmla="*/ 175875 w 1878807"/>
              <a:gd name="connsiteY14" fmla="*/ 0 h 409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78807" h="4098133">
                <a:moveTo>
                  <a:pt x="175875" y="0"/>
                </a:moveTo>
                <a:lnTo>
                  <a:pt x="416720" y="0"/>
                </a:lnTo>
                <a:lnTo>
                  <a:pt x="416720" y="70297"/>
                </a:lnTo>
                <a:cubicBezTo>
                  <a:pt x="416720" y="114664"/>
                  <a:pt x="452541" y="150632"/>
                  <a:pt x="496728" y="150632"/>
                </a:cubicBezTo>
                <a:lnTo>
                  <a:pt x="1379699" y="150632"/>
                </a:lnTo>
                <a:cubicBezTo>
                  <a:pt x="1423886" y="150632"/>
                  <a:pt x="1459707" y="114664"/>
                  <a:pt x="1459707" y="70297"/>
                </a:cubicBezTo>
                <a:lnTo>
                  <a:pt x="1459707" y="0"/>
                </a:lnTo>
                <a:lnTo>
                  <a:pt x="1702932" y="0"/>
                </a:lnTo>
                <a:cubicBezTo>
                  <a:pt x="1800065" y="0"/>
                  <a:pt x="1878807" y="79064"/>
                  <a:pt x="1878807" y="176593"/>
                </a:cubicBezTo>
                <a:lnTo>
                  <a:pt x="1878807" y="3921540"/>
                </a:lnTo>
                <a:cubicBezTo>
                  <a:pt x="1878807" y="4019070"/>
                  <a:pt x="1800065" y="4098133"/>
                  <a:pt x="1702932" y="4098133"/>
                </a:cubicBezTo>
                <a:lnTo>
                  <a:pt x="175875" y="4098133"/>
                </a:lnTo>
                <a:cubicBezTo>
                  <a:pt x="78742" y="4098133"/>
                  <a:pt x="0" y="4019070"/>
                  <a:pt x="0" y="3921540"/>
                </a:cubicBezTo>
                <a:lnTo>
                  <a:pt x="0" y="176593"/>
                </a:lnTo>
                <a:cubicBezTo>
                  <a:pt x="0" y="79064"/>
                  <a:pt x="78742" y="0"/>
                  <a:pt x="175875" y="0"/>
                </a:cubicBezTo>
                <a:close/>
              </a:path>
            </a:pathLst>
          </a:custGeom>
          <a:solidFill>
            <a:schemeClr val="bg1">
              <a:lumMod val="85000"/>
            </a:schemeClr>
          </a:solidFill>
        </p:spPr>
        <p:txBody>
          <a:bodyPr wrap="square" anchor="t">
            <a:noAutofit/>
          </a:bodyPr>
          <a:lstStyle>
            <a:lvl1pPr marL="0" indent="0">
              <a:buNone/>
              <a:defRPr sz="1200">
                <a:solidFill>
                  <a:schemeClr val="bg1"/>
                </a:solidFill>
              </a:defRPr>
            </a:lvl1pPr>
          </a:lstStyle>
          <a:p>
            <a:r>
              <a:rPr lang="en-US"/>
              <a:t>Image Placeholder</a:t>
            </a:r>
          </a:p>
        </p:txBody>
      </p:sp>
    </p:spTree>
    <p:extLst>
      <p:ext uri="{BB962C8B-B14F-4D97-AF65-F5344CB8AC3E}">
        <p14:creationId xmlns:p14="http://schemas.microsoft.com/office/powerpoint/2010/main" val="65481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E78D466-9AA4-4F86-9F81-19365FD3A2F7}"/>
              </a:ext>
            </a:extLst>
          </p:cNvPr>
          <p:cNvSpPr>
            <a:spLocks noGrp="1"/>
          </p:cNvSpPr>
          <p:nvPr>
            <p:ph type="pic" sz="quarter" idx="10"/>
          </p:nvPr>
        </p:nvSpPr>
        <p:spPr>
          <a:xfrm>
            <a:off x="1088571" y="1880508"/>
            <a:ext cx="7894320" cy="4977492"/>
          </a:xfrm>
          <a:custGeom>
            <a:avLst/>
            <a:gdLst>
              <a:gd name="connsiteX0" fmla="*/ 0 w 8403771"/>
              <a:gd name="connsiteY0" fmla="*/ 0 h 4977492"/>
              <a:gd name="connsiteX1" fmla="*/ 8403771 w 8403771"/>
              <a:gd name="connsiteY1" fmla="*/ 0 h 4977492"/>
              <a:gd name="connsiteX2" fmla="*/ 8403771 w 8403771"/>
              <a:gd name="connsiteY2" fmla="*/ 4977492 h 4977492"/>
              <a:gd name="connsiteX3" fmla="*/ 0 w 8403771"/>
              <a:gd name="connsiteY3" fmla="*/ 4977492 h 4977492"/>
            </a:gdLst>
            <a:ahLst/>
            <a:cxnLst>
              <a:cxn ang="0">
                <a:pos x="connsiteX0" y="connsiteY0"/>
              </a:cxn>
              <a:cxn ang="0">
                <a:pos x="connsiteX1" y="connsiteY1"/>
              </a:cxn>
              <a:cxn ang="0">
                <a:pos x="connsiteX2" y="connsiteY2"/>
              </a:cxn>
              <a:cxn ang="0">
                <a:pos x="connsiteX3" y="connsiteY3"/>
              </a:cxn>
            </a:cxnLst>
            <a:rect l="l" t="t" r="r" b="b"/>
            <a:pathLst>
              <a:path w="8403771" h="4977492">
                <a:moveTo>
                  <a:pt x="0" y="0"/>
                </a:moveTo>
                <a:lnTo>
                  <a:pt x="8403771" y="0"/>
                </a:lnTo>
                <a:lnTo>
                  <a:pt x="8403771" y="4977492"/>
                </a:lnTo>
                <a:lnTo>
                  <a:pt x="0" y="4977492"/>
                </a:lnTo>
                <a:close/>
              </a:path>
            </a:pathLst>
          </a:custGeom>
          <a:solidFill>
            <a:schemeClr val="bg1">
              <a:lumMod val="95000"/>
              <a:alpha val="25000"/>
            </a:schemeClr>
          </a:solidFill>
        </p:spPr>
        <p:txBody>
          <a:bodyPr wrap="square">
            <a:noAutofit/>
          </a:bodyPr>
          <a:lstStyle>
            <a:lvl1pPr marL="0" indent="0">
              <a:buNone/>
              <a:defRPr sz="1400">
                <a:solidFill>
                  <a:schemeClr val="bg1">
                    <a:lumMod val="75000"/>
                  </a:schemeClr>
                </a:solidFill>
              </a:defRPr>
            </a:lvl1pPr>
          </a:lstStyle>
          <a:p>
            <a:endParaRPr lang="en-US"/>
          </a:p>
        </p:txBody>
      </p:sp>
    </p:spTree>
    <p:extLst>
      <p:ext uri="{BB962C8B-B14F-4D97-AF65-F5344CB8AC3E}">
        <p14:creationId xmlns:p14="http://schemas.microsoft.com/office/powerpoint/2010/main" val="416956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24E2AB88-F529-42E5-B48F-B947F290B945}"/>
              </a:ext>
            </a:extLst>
          </p:cNvPr>
          <p:cNvSpPr>
            <a:spLocks noGrp="1"/>
          </p:cNvSpPr>
          <p:nvPr>
            <p:ph type="pic" sz="quarter" idx="10" hasCustomPrompt="1"/>
          </p:nvPr>
        </p:nvSpPr>
        <p:spPr>
          <a:xfrm>
            <a:off x="3848860" y="0"/>
            <a:ext cx="3848860" cy="3429000"/>
          </a:xfrm>
          <a:custGeom>
            <a:avLst/>
            <a:gdLst>
              <a:gd name="connsiteX0" fmla="*/ 0 w 3495369"/>
              <a:gd name="connsiteY0" fmla="*/ 0 h 3429000"/>
              <a:gd name="connsiteX1" fmla="*/ 3495369 w 3495369"/>
              <a:gd name="connsiteY1" fmla="*/ 0 h 3429000"/>
              <a:gd name="connsiteX2" fmla="*/ 3495369 w 3495369"/>
              <a:gd name="connsiteY2" fmla="*/ 3429000 h 3429000"/>
              <a:gd name="connsiteX3" fmla="*/ 0 w 3495369"/>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95369" h="3429000">
                <a:moveTo>
                  <a:pt x="0" y="0"/>
                </a:moveTo>
                <a:lnTo>
                  <a:pt x="3495369" y="0"/>
                </a:lnTo>
                <a:lnTo>
                  <a:pt x="3495369" y="3429000"/>
                </a:lnTo>
                <a:lnTo>
                  <a:pt x="0" y="3429000"/>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12" name="Picture Placeholder 11">
            <a:extLst>
              <a:ext uri="{FF2B5EF4-FFF2-40B4-BE49-F238E27FC236}">
                <a16:creationId xmlns:a16="http://schemas.microsoft.com/office/drawing/2014/main" id="{D632A939-4BF7-4CE3-A5D9-B6C1D1867248}"/>
              </a:ext>
            </a:extLst>
          </p:cNvPr>
          <p:cNvSpPr>
            <a:spLocks noGrp="1"/>
          </p:cNvSpPr>
          <p:nvPr>
            <p:ph type="pic" sz="quarter" idx="11" hasCustomPrompt="1"/>
          </p:nvPr>
        </p:nvSpPr>
        <p:spPr>
          <a:xfrm>
            <a:off x="0" y="0"/>
            <a:ext cx="3848860" cy="3429000"/>
          </a:xfrm>
          <a:custGeom>
            <a:avLst/>
            <a:gdLst>
              <a:gd name="connsiteX0" fmla="*/ 0 w 3495369"/>
              <a:gd name="connsiteY0" fmla="*/ 0 h 3429000"/>
              <a:gd name="connsiteX1" fmla="*/ 3495369 w 3495369"/>
              <a:gd name="connsiteY1" fmla="*/ 0 h 3429000"/>
              <a:gd name="connsiteX2" fmla="*/ 3495369 w 3495369"/>
              <a:gd name="connsiteY2" fmla="*/ 3429000 h 3429000"/>
              <a:gd name="connsiteX3" fmla="*/ 0 w 3495369"/>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95369" h="3429000">
                <a:moveTo>
                  <a:pt x="0" y="0"/>
                </a:moveTo>
                <a:lnTo>
                  <a:pt x="3495369" y="0"/>
                </a:lnTo>
                <a:lnTo>
                  <a:pt x="3495369" y="3429000"/>
                </a:lnTo>
                <a:lnTo>
                  <a:pt x="0" y="3429000"/>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11" name="Picture Placeholder 10">
            <a:extLst>
              <a:ext uri="{FF2B5EF4-FFF2-40B4-BE49-F238E27FC236}">
                <a16:creationId xmlns:a16="http://schemas.microsoft.com/office/drawing/2014/main" id="{32CBDCBC-80F1-4516-BAEB-055A87DDC605}"/>
              </a:ext>
            </a:extLst>
          </p:cNvPr>
          <p:cNvSpPr>
            <a:spLocks noGrp="1"/>
          </p:cNvSpPr>
          <p:nvPr>
            <p:ph type="pic" sz="quarter" idx="12" hasCustomPrompt="1"/>
          </p:nvPr>
        </p:nvSpPr>
        <p:spPr>
          <a:xfrm>
            <a:off x="1" y="3429000"/>
            <a:ext cx="3848860" cy="3429000"/>
          </a:xfrm>
          <a:custGeom>
            <a:avLst/>
            <a:gdLst>
              <a:gd name="connsiteX0" fmla="*/ 0 w 3495369"/>
              <a:gd name="connsiteY0" fmla="*/ 0 h 3429000"/>
              <a:gd name="connsiteX1" fmla="*/ 3495369 w 3495369"/>
              <a:gd name="connsiteY1" fmla="*/ 0 h 3429000"/>
              <a:gd name="connsiteX2" fmla="*/ 3495369 w 3495369"/>
              <a:gd name="connsiteY2" fmla="*/ 3429000 h 3429000"/>
              <a:gd name="connsiteX3" fmla="*/ 0 w 3495369"/>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95369" h="3429000">
                <a:moveTo>
                  <a:pt x="0" y="0"/>
                </a:moveTo>
                <a:lnTo>
                  <a:pt x="3495369" y="0"/>
                </a:lnTo>
                <a:lnTo>
                  <a:pt x="3495369" y="3429000"/>
                </a:lnTo>
                <a:lnTo>
                  <a:pt x="0" y="3429000"/>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14" name="Picture Placeholder 13">
            <a:extLst>
              <a:ext uri="{FF2B5EF4-FFF2-40B4-BE49-F238E27FC236}">
                <a16:creationId xmlns:a16="http://schemas.microsoft.com/office/drawing/2014/main" id="{6DA89C3D-EA61-4D97-9A4E-7DEDA71C33D1}"/>
              </a:ext>
            </a:extLst>
          </p:cNvPr>
          <p:cNvSpPr>
            <a:spLocks noGrp="1"/>
          </p:cNvSpPr>
          <p:nvPr>
            <p:ph type="pic" sz="quarter" idx="13" hasCustomPrompt="1"/>
          </p:nvPr>
        </p:nvSpPr>
        <p:spPr>
          <a:xfrm>
            <a:off x="3848861" y="3429000"/>
            <a:ext cx="3848860" cy="3429000"/>
          </a:xfrm>
          <a:custGeom>
            <a:avLst/>
            <a:gdLst>
              <a:gd name="connsiteX0" fmla="*/ 0 w 3495369"/>
              <a:gd name="connsiteY0" fmla="*/ 0 h 3429000"/>
              <a:gd name="connsiteX1" fmla="*/ 3495369 w 3495369"/>
              <a:gd name="connsiteY1" fmla="*/ 0 h 3429000"/>
              <a:gd name="connsiteX2" fmla="*/ 3495369 w 3495369"/>
              <a:gd name="connsiteY2" fmla="*/ 3429000 h 3429000"/>
              <a:gd name="connsiteX3" fmla="*/ 0 w 3495369"/>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95369" h="3429000">
                <a:moveTo>
                  <a:pt x="0" y="0"/>
                </a:moveTo>
                <a:lnTo>
                  <a:pt x="3495369" y="0"/>
                </a:lnTo>
                <a:lnTo>
                  <a:pt x="3495369" y="3429000"/>
                </a:lnTo>
                <a:lnTo>
                  <a:pt x="0" y="3429000"/>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1199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1" grpId="0" animBg="1"/>
      <p:bldP spid="1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2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D397B3F-2EBE-45D8-A338-1C0E8E1C8FB6}"/>
              </a:ext>
            </a:extLst>
          </p:cNvPr>
          <p:cNvSpPr>
            <a:spLocks noGrp="1"/>
          </p:cNvSpPr>
          <p:nvPr>
            <p:ph type="pic" sz="quarter" idx="11" hasCustomPrompt="1"/>
          </p:nvPr>
        </p:nvSpPr>
        <p:spPr>
          <a:xfrm>
            <a:off x="7152968" y="999185"/>
            <a:ext cx="3896032" cy="4737939"/>
          </a:xfrm>
          <a:custGeom>
            <a:avLst/>
            <a:gdLst>
              <a:gd name="connsiteX0" fmla="*/ 124829 w 3896032"/>
              <a:gd name="connsiteY0" fmla="*/ 0 h 4737939"/>
              <a:gd name="connsiteX1" fmla="*/ 3771203 w 3896032"/>
              <a:gd name="connsiteY1" fmla="*/ 0 h 4737939"/>
              <a:gd name="connsiteX2" fmla="*/ 3896032 w 3896032"/>
              <a:gd name="connsiteY2" fmla="*/ 124829 h 4737939"/>
              <a:gd name="connsiteX3" fmla="*/ 3896032 w 3896032"/>
              <a:gd name="connsiteY3" fmla="*/ 4613110 h 4737939"/>
              <a:gd name="connsiteX4" fmla="*/ 3771203 w 3896032"/>
              <a:gd name="connsiteY4" fmla="*/ 4737939 h 4737939"/>
              <a:gd name="connsiteX5" fmla="*/ 124829 w 3896032"/>
              <a:gd name="connsiteY5" fmla="*/ 4737939 h 4737939"/>
              <a:gd name="connsiteX6" fmla="*/ 0 w 3896032"/>
              <a:gd name="connsiteY6" fmla="*/ 4613110 h 4737939"/>
              <a:gd name="connsiteX7" fmla="*/ 0 w 3896032"/>
              <a:gd name="connsiteY7" fmla="*/ 124829 h 4737939"/>
              <a:gd name="connsiteX8" fmla="*/ 124829 w 3896032"/>
              <a:gd name="connsiteY8" fmla="*/ 0 h 473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032" h="4737939">
                <a:moveTo>
                  <a:pt x="124829" y="0"/>
                </a:moveTo>
                <a:lnTo>
                  <a:pt x="3771203" y="0"/>
                </a:lnTo>
                <a:cubicBezTo>
                  <a:pt x="3840144" y="0"/>
                  <a:pt x="3896032" y="55888"/>
                  <a:pt x="3896032" y="124829"/>
                </a:cubicBezTo>
                <a:lnTo>
                  <a:pt x="3896032" y="4613110"/>
                </a:lnTo>
                <a:cubicBezTo>
                  <a:pt x="3896032" y="4682051"/>
                  <a:pt x="3840144" y="4737939"/>
                  <a:pt x="3771203" y="4737939"/>
                </a:cubicBezTo>
                <a:lnTo>
                  <a:pt x="124829" y="4737939"/>
                </a:lnTo>
                <a:cubicBezTo>
                  <a:pt x="55888" y="4737939"/>
                  <a:pt x="0" y="4682051"/>
                  <a:pt x="0" y="4613110"/>
                </a:cubicBezTo>
                <a:lnTo>
                  <a:pt x="0" y="124829"/>
                </a:lnTo>
                <a:cubicBezTo>
                  <a:pt x="0" y="55888"/>
                  <a:pt x="55888" y="0"/>
                  <a:pt x="124829" y="0"/>
                </a:cubicBezTo>
                <a:close/>
              </a:path>
            </a:pathLst>
          </a:custGeom>
          <a:solidFill>
            <a:schemeClr val="bg1">
              <a:lumMod val="95000"/>
              <a:alpha val="25000"/>
            </a:schemeClr>
          </a:solidFill>
          <a:effectLst>
            <a:outerShdw blurRad="901700" dist="774700" dir="5400000" sx="84000" sy="84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7" name="Picture Placeholder 6">
            <a:extLst>
              <a:ext uri="{FF2B5EF4-FFF2-40B4-BE49-F238E27FC236}">
                <a16:creationId xmlns:a16="http://schemas.microsoft.com/office/drawing/2014/main" id="{E89CD4AB-89B7-4097-BB79-F9144C1ED0D2}"/>
              </a:ext>
            </a:extLst>
          </p:cNvPr>
          <p:cNvSpPr>
            <a:spLocks noGrp="1"/>
          </p:cNvSpPr>
          <p:nvPr>
            <p:ph type="pic" sz="quarter" idx="10" hasCustomPrompt="1"/>
          </p:nvPr>
        </p:nvSpPr>
        <p:spPr>
          <a:xfrm>
            <a:off x="1" y="3864078"/>
            <a:ext cx="4299153" cy="2993923"/>
          </a:xfrm>
          <a:custGeom>
            <a:avLst/>
            <a:gdLst>
              <a:gd name="connsiteX0" fmla="*/ 0 w 4299153"/>
              <a:gd name="connsiteY0" fmla="*/ 0 h 2993923"/>
              <a:gd name="connsiteX1" fmla="*/ 4184495 w 4299153"/>
              <a:gd name="connsiteY1" fmla="*/ 0 h 2993923"/>
              <a:gd name="connsiteX2" fmla="*/ 4299153 w 4299153"/>
              <a:gd name="connsiteY2" fmla="*/ 114658 h 2993923"/>
              <a:gd name="connsiteX3" fmla="*/ 4299153 w 4299153"/>
              <a:gd name="connsiteY3" fmla="*/ 2993923 h 2993923"/>
              <a:gd name="connsiteX4" fmla="*/ 0 w 4299153"/>
              <a:gd name="connsiteY4" fmla="*/ 2993923 h 2993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153" h="2993923">
                <a:moveTo>
                  <a:pt x="0" y="0"/>
                </a:moveTo>
                <a:lnTo>
                  <a:pt x="4184495" y="0"/>
                </a:lnTo>
                <a:cubicBezTo>
                  <a:pt x="4247819" y="0"/>
                  <a:pt x="4299153" y="51334"/>
                  <a:pt x="4299153" y="114658"/>
                </a:cubicBezTo>
                <a:lnTo>
                  <a:pt x="4299153" y="2993923"/>
                </a:lnTo>
                <a:lnTo>
                  <a:pt x="0" y="2993923"/>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345283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19D0D93-22C6-4A4E-9E3B-09BDCCB4A01E}"/>
              </a:ext>
            </a:extLst>
          </p:cNvPr>
          <p:cNvSpPr>
            <a:spLocks noGrp="1"/>
          </p:cNvSpPr>
          <p:nvPr>
            <p:ph type="pic" sz="quarter" idx="10" hasCustomPrompt="1"/>
          </p:nvPr>
        </p:nvSpPr>
        <p:spPr>
          <a:xfrm>
            <a:off x="4743450" y="0"/>
            <a:ext cx="7448550" cy="6858000"/>
          </a:xfrm>
          <a:prstGeom prst="rect">
            <a:avLst/>
          </a:prstGeom>
          <a:solidFill>
            <a:schemeClr val="bg1">
              <a:lumMod val="95000"/>
              <a:alpha val="2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15572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rgbClr val="25253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0925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5_Title Slide">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31C534F3-A910-4B73-A107-8A418FD8D0F8}"/>
              </a:ext>
            </a:extLst>
          </p:cNvPr>
          <p:cNvSpPr/>
          <p:nvPr userDrawn="1"/>
        </p:nvSpPr>
        <p:spPr>
          <a:xfrm flipH="1" flipV="1">
            <a:off x="1" y="1"/>
            <a:ext cx="5732208" cy="5732208"/>
          </a:xfrm>
          <a:custGeom>
            <a:avLst/>
            <a:gdLst>
              <a:gd name="connsiteX0" fmla="*/ 510966 w 510966"/>
              <a:gd name="connsiteY0" fmla="*/ 0 h 510966"/>
              <a:gd name="connsiteX1" fmla="*/ 510966 w 510966"/>
              <a:gd name="connsiteY1" fmla="*/ 510966 h 510966"/>
              <a:gd name="connsiteX2" fmla="*/ 0 w 510966"/>
              <a:gd name="connsiteY2" fmla="*/ 510966 h 510966"/>
              <a:gd name="connsiteX3" fmla="*/ 510966 w 510966"/>
              <a:gd name="connsiteY3" fmla="*/ 0 h 510966"/>
            </a:gdLst>
            <a:ahLst/>
            <a:cxnLst>
              <a:cxn ang="0">
                <a:pos x="connsiteX0" y="connsiteY0"/>
              </a:cxn>
              <a:cxn ang="0">
                <a:pos x="connsiteX1" y="connsiteY1"/>
              </a:cxn>
              <a:cxn ang="0">
                <a:pos x="connsiteX2" y="connsiteY2"/>
              </a:cxn>
              <a:cxn ang="0">
                <a:pos x="connsiteX3" y="connsiteY3"/>
              </a:cxn>
            </a:cxnLst>
            <a:rect l="l" t="t" r="r" b="b"/>
            <a:pathLst>
              <a:path w="510966" h="510966">
                <a:moveTo>
                  <a:pt x="510966" y="0"/>
                </a:moveTo>
                <a:lnTo>
                  <a:pt x="510966" y="510966"/>
                </a:lnTo>
                <a:lnTo>
                  <a:pt x="0" y="510966"/>
                </a:lnTo>
                <a:cubicBezTo>
                  <a:pt x="0" y="228767"/>
                  <a:pt x="228767" y="0"/>
                  <a:pt x="510966" y="0"/>
                </a:cubicBez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68C1B-291E-4CB9-A8B6-566DF6B11612}"/>
              </a:ext>
            </a:extLst>
          </p:cNvPr>
          <p:cNvSpPr/>
          <p:nvPr userDrawn="1"/>
        </p:nvSpPr>
        <p:spPr>
          <a:xfrm flipH="1" flipV="1">
            <a:off x="1" y="1"/>
            <a:ext cx="3735813" cy="3735813"/>
          </a:xfrm>
          <a:custGeom>
            <a:avLst/>
            <a:gdLst>
              <a:gd name="connsiteX0" fmla="*/ 510966 w 510966"/>
              <a:gd name="connsiteY0" fmla="*/ 0 h 510966"/>
              <a:gd name="connsiteX1" fmla="*/ 510966 w 510966"/>
              <a:gd name="connsiteY1" fmla="*/ 510966 h 510966"/>
              <a:gd name="connsiteX2" fmla="*/ 0 w 510966"/>
              <a:gd name="connsiteY2" fmla="*/ 510966 h 510966"/>
              <a:gd name="connsiteX3" fmla="*/ 510966 w 510966"/>
              <a:gd name="connsiteY3" fmla="*/ 0 h 510966"/>
            </a:gdLst>
            <a:ahLst/>
            <a:cxnLst>
              <a:cxn ang="0">
                <a:pos x="connsiteX0" y="connsiteY0"/>
              </a:cxn>
              <a:cxn ang="0">
                <a:pos x="connsiteX1" y="connsiteY1"/>
              </a:cxn>
              <a:cxn ang="0">
                <a:pos x="connsiteX2" y="connsiteY2"/>
              </a:cxn>
              <a:cxn ang="0">
                <a:pos x="connsiteX3" y="connsiteY3"/>
              </a:cxn>
            </a:cxnLst>
            <a:rect l="l" t="t" r="r" b="b"/>
            <a:pathLst>
              <a:path w="510966" h="510966">
                <a:moveTo>
                  <a:pt x="510966" y="0"/>
                </a:moveTo>
                <a:lnTo>
                  <a:pt x="510966" y="510966"/>
                </a:lnTo>
                <a:lnTo>
                  <a:pt x="0" y="510966"/>
                </a:lnTo>
                <a:cubicBezTo>
                  <a:pt x="0" y="228767"/>
                  <a:pt x="228767" y="0"/>
                  <a:pt x="510966" y="0"/>
                </a:cubicBezTo>
                <a:close/>
              </a:path>
            </a:pathLst>
          </a:custGeom>
          <a:gradFill>
            <a:gsLst>
              <a:gs pos="0">
                <a:schemeClr val="accent4"/>
              </a:gs>
              <a:gs pos="85000">
                <a:schemeClr val="accent1"/>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2B8377AF-91E1-4C4E-8902-B388E0BACADE}"/>
              </a:ext>
            </a:extLst>
          </p:cNvPr>
          <p:cNvSpPr>
            <a:spLocks noGrp="1"/>
          </p:cNvSpPr>
          <p:nvPr userDrawn="1">
            <p:ph type="pic" sz="quarter" idx="10" hasCustomPrompt="1"/>
          </p:nvPr>
        </p:nvSpPr>
        <p:spPr>
          <a:xfrm>
            <a:off x="1113236" y="0"/>
            <a:ext cx="4525564" cy="6858000"/>
          </a:xfrm>
          <a:custGeom>
            <a:avLst/>
            <a:gdLst>
              <a:gd name="connsiteX0" fmla="*/ 0 w 4525564"/>
              <a:gd name="connsiteY0" fmla="*/ 0 h 6858000"/>
              <a:gd name="connsiteX1" fmla="*/ 4525564 w 4525564"/>
              <a:gd name="connsiteY1" fmla="*/ 0 h 6858000"/>
              <a:gd name="connsiteX2" fmla="*/ 4525564 w 4525564"/>
              <a:gd name="connsiteY2" fmla="*/ 6858000 h 6858000"/>
              <a:gd name="connsiteX3" fmla="*/ 0 w 452556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25564" h="6858000">
                <a:moveTo>
                  <a:pt x="0" y="0"/>
                </a:moveTo>
                <a:lnTo>
                  <a:pt x="4525564" y="0"/>
                </a:lnTo>
                <a:lnTo>
                  <a:pt x="4525564" y="6858000"/>
                </a:lnTo>
                <a:lnTo>
                  <a:pt x="0" y="6858000"/>
                </a:lnTo>
                <a:close/>
              </a:path>
            </a:pathLst>
          </a:custGeom>
          <a:noFill/>
          <a:effectLst>
            <a:outerShdw blurRad="1104900" dist="1206500" dir="5400000" sx="81000" sy="81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9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3374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6" presetClass="emph" presetSubtype="0" decel="100000" fill="hold" grpId="1" nodeType="withEffect">
                                  <p:stCondLst>
                                    <p:cond delay="250"/>
                                  </p:stCondLst>
                                  <p:childTnLst>
                                    <p:animScale>
                                      <p:cBhvr>
                                        <p:cTn id="9" dur="1500" fill="hold"/>
                                        <p:tgtEl>
                                          <p:spTgt spid="5"/>
                                        </p:tgtEl>
                                      </p:cBhvr>
                                      <p:by x="108000" y="108000"/>
                                    </p:animScale>
                                  </p:childTnLst>
                                </p:cTn>
                              </p:par>
                              <p:par>
                                <p:cTn id="10" presetID="2" presetClass="entr" presetSubtype="9" decel="10000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0-#ppt_w/2"/>
                                          </p:val>
                                        </p:tav>
                                        <p:tav tm="100000">
                                          <p:val>
                                            <p:strVal val="#ppt_x"/>
                                          </p:val>
                                        </p:tav>
                                      </p:tavLst>
                                    </p:anim>
                                    <p:anim calcmode="lin" valueType="num">
                                      <p:cBhvr additive="base">
                                        <p:cTn id="13" dur="750" fill="hold"/>
                                        <p:tgtEl>
                                          <p:spTgt spid="13"/>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25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0-#ppt_w/2"/>
                                          </p:val>
                                        </p:tav>
                                        <p:tav tm="100000">
                                          <p:val>
                                            <p:strVal val="#ppt_x"/>
                                          </p:val>
                                        </p:tav>
                                      </p:tavLst>
                                    </p:anim>
                                    <p:anim calcmode="lin" valueType="num">
                                      <p:cBhvr additive="base">
                                        <p:cTn id="17"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5" grpId="0"/>
      <p:bldP spid="5" grpId="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50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4097B15-BD85-4DF5-8297-0DA79EB324F0}"/>
              </a:ext>
            </a:extLst>
          </p:cNvPr>
          <p:cNvSpPr>
            <a:spLocks noGrp="1"/>
          </p:cNvSpPr>
          <p:nvPr>
            <p:ph type="pic" sz="quarter" idx="10" hasCustomPrompt="1"/>
          </p:nvPr>
        </p:nvSpPr>
        <p:spPr>
          <a:xfrm>
            <a:off x="8128000" y="3429000"/>
            <a:ext cx="4064000" cy="3429000"/>
          </a:xfrm>
          <a:custGeom>
            <a:avLst/>
            <a:gdLst>
              <a:gd name="connsiteX0" fmla="*/ 0 w 4064000"/>
              <a:gd name="connsiteY0" fmla="*/ 0 h 3429000"/>
              <a:gd name="connsiteX1" fmla="*/ 4064000 w 4064000"/>
              <a:gd name="connsiteY1" fmla="*/ 0 h 3429000"/>
              <a:gd name="connsiteX2" fmla="*/ 4064000 w 4064000"/>
              <a:gd name="connsiteY2" fmla="*/ 3429000 h 3429000"/>
              <a:gd name="connsiteX3" fmla="*/ 0 w 4064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4064000" h="3429000">
                <a:moveTo>
                  <a:pt x="0" y="0"/>
                </a:moveTo>
                <a:lnTo>
                  <a:pt x="4064000" y="0"/>
                </a:lnTo>
                <a:lnTo>
                  <a:pt x="4064000" y="3429000"/>
                </a:lnTo>
                <a:lnTo>
                  <a:pt x="0" y="3429000"/>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206881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6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AF01957-43B7-450A-A915-B133205744EA}"/>
              </a:ext>
            </a:extLst>
          </p:cNvPr>
          <p:cNvSpPr>
            <a:spLocks noGrp="1"/>
          </p:cNvSpPr>
          <p:nvPr>
            <p:ph type="pic" sz="quarter" idx="10" hasCustomPrompt="1"/>
          </p:nvPr>
        </p:nvSpPr>
        <p:spPr>
          <a:xfrm>
            <a:off x="2165207" y="1023159"/>
            <a:ext cx="3394937" cy="2041871"/>
          </a:xfrm>
          <a:custGeom>
            <a:avLst/>
            <a:gdLst>
              <a:gd name="connsiteX0" fmla="*/ 83900 w 3394937"/>
              <a:gd name="connsiteY0" fmla="*/ 0 h 2041871"/>
              <a:gd name="connsiteX1" fmla="*/ 3311037 w 3394937"/>
              <a:gd name="connsiteY1" fmla="*/ 0 h 2041871"/>
              <a:gd name="connsiteX2" fmla="*/ 3394937 w 3394937"/>
              <a:gd name="connsiteY2" fmla="*/ 83900 h 2041871"/>
              <a:gd name="connsiteX3" fmla="*/ 3394937 w 3394937"/>
              <a:gd name="connsiteY3" fmla="*/ 1957971 h 2041871"/>
              <a:gd name="connsiteX4" fmla="*/ 3311037 w 3394937"/>
              <a:gd name="connsiteY4" fmla="*/ 2041871 h 2041871"/>
              <a:gd name="connsiteX5" fmla="*/ 83900 w 3394937"/>
              <a:gd name="connsiteY5" fmla="*/ 2041871 h 2041871"/>
              <a:gd name="connsiteX6" fmla="*/ 0 w 3394937"/>
              <a:gd name="connsiteY6" fmla="*/ 1957971 h 2041871"/>
              <a:gd name="connsiteX7" fmla="*/ 0 w 3394937"/>
              <a:gd name="connsiteY7" fmla="*/ 83900 h 2041871"/>
              <a:gd name="connsiteX8" fmla="*/ 83900 w 3394937"/>
              <a:gd name="connsiteY8" fmla="*/ 0 h 204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4937" h="2041871">
                <a:moveTo>
                  <a:pt x="83900" y="0"/>
                </a:moveTo>
                <a:lnTo>
                  <a:pt x="3311037" y="0"/>
                </a:lnTo>
                <a:cubicBezTo>
                  <a:pt x="3357374" y="0"/>
                  <a:pt x="3394937" y="37563"/>
                  <a:pt x="3394937" y="83900"/>
                </a:cubicBezTo>
                <a:lnTo>
                  <a:pt x="3394937" y="1957971"/>
                </a:lnTo>
                <a:cubicBezTo>
                  <a:pt x="3394937" y="2004308"/>
                  <a:pt x="3357374" y="2041871"/>
                  <a:pt x="3311037" y="2041871"/>
                </a:cubicBezTo>
                <a:lnTo>
                  <a:pt x="83900" y="2041871"/>
                </a:lnTo>
                <a:cubicBezTo>
                  <a:pt x="37563" y="2041871"/>
                  <a:pt x="0" y="2004308"/>
                  <a:pt x="0" y="1957971"/>
                </a:cubicBezTo>
                <a:lnTo>
                  <a:pt x="0" y="83900"/>
                </a:lnTo>
                <a:cubicBezTo>
                  <a:pt x="0" y="37563"/>
                  <a:pt x="37563" y="0"/>
                  <a:pt x="83900" y="0"/>
                </a:cubicBezTo>
                <a:close/>
              </a:path>
            </a:pathLst>
          </a:custGeom>
          <a:solidFill>
            <a:schemeClr val="bg1">
              <a:lumMod val="95000"/>
              <a:alpha val="25000"/>
            </a:schemeClr>
          </a:solidFill>
          <a:effectLst>
            <a:outerShdw blurRad="863600" dist="304800" dir="5400000" sx="78000" sy="78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7" name="Picture Placeholder 6">
            <a:extLst>
              <a:ext uri="{FF2B5EF4-FFF2-40B4-BE49-F238E27FC236}">
                <a16:creationId xmlns:a16="http://schemas.microsoft.com/office/drawing/2014/main" id="{F2622BF3-2890-4A0A-B701-D94D1F784E58}"/>
              </a:ext>
            </a:extLst>
          </p:cNvPr>
          <p:cNvSpPr>
            <a:spLocks noGrp="1"/>
          </p:cNvSpPr>
          <p:nvPr>
            <p:ph type="pic" sz="quarter" idx="11" hasCustomPrompt="1"/>
          </p:nvPr>
        </p:nvSpPr>
        <p:spPr>
          <a:xfrm>
            <a:off x="2165207" y="3792973"/>
            <a:ext cx="3394937" cy="2041871"/>
          </a:xfrm>
          <a:custGeom>
            <a:avLst/>
            <a:gdLst>
              <a:gd name="connsiteX0" fmla="*/ 83900 w 3394937"/>
              <a:gd name="connsiteY0" fmla="*/ 0 h 2041871"/>
              <a:gd name="connsiteX1" fmla="*/ 3311037 w 3394937"/>
              <a:gd name="connsiteY1" fmla="*/ 0 h 2041871"/>
              <a:gd name="connsiteX2" fmla="*/ 3394937 w 3394937"/>
              <a:gd name="connsiteY2" fmla="*/ 83900 h 2041871"/>
              <a:gd name="connsiteX3" fmla="*/ 3394937 w 3394937"/>
              <a:gd name="connsiteY3" fmla="*/ 1957971 h 2041871"/>
              <a:gd name="connsiteX4" fmla="*/ 3311037 w 3394937"/>
              <a:gd name="connsiteY4" fmla="*/ 2041871 h 2041871"/>
              <a:gd name="connsiteX5" fmla="*/ 83900 w 3394937"/>
              <a:gd name="connsiteY5" fmla="*/ 2041871 h 2041871"/>
              <a:gd name="connsiteX6" fmla="*/ 0 w 3394937"/>
              <a:gd name="connsiteY6" fmla="*/ 1957971 h 2041871"/>
              <a:gd name="connsiteX7" fmla="*/ 0 w 3394937"/>
              <a:gd name="connsiteY7" fmla="*/ 83900 h 2041871"/>
              <a:gd name="connsiteX8" fmla="*/ 83900 w 3394937"/>
              <a:gd name="connsiteY8" fmla="*/ 0 h 204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4937" h="2041871">
                <a:moveTo>
                  <a:pt x="83900" y="0"/>
                </a:moveTo>
                <a:lnTo>
                  <a:pt x="3311037" y="0"/>
                </a:lnTo>
                <a:cubicBezTo>
                  <a:pt x="3357374" y="0"/>
                  <a:pt x="3394937" y="37563"/>
                  <a:pt x="3394937" y="83900"/>
                </a:cubicBezTo>
                <a:lnTo>
                  <a:pt x="3394937" y="1957971"/>
                </a:lnTo>
                <a:cubicBezTo>
                  <a:pt x="3394937" y="2004308"/>
                  <a:pt x="3357374" y="2041871"/>
                  <a:pt x="3311037" y="2041871"/>
                </a:cubicBezTo>
                <a:lnTo>
                  <a:pt x="83900" y="2041871"/>
                </a:lnTo>
                <a:cubicBezTo>
                  <a:pt x="37563" y="2041871"/>
                  <a:pt x="0" y="2004308"/>
                  <a:pt x="0" y="1957971"/>
                </a:cubicBezTo>
                <a:lnTo>
                  <a:pt x="0" y="83900"/>
                </a:lnTo>
                <a:cubicBezTo>
                  <a:pt x="0" y="37563"/>
                  <a:pt x="37563" y="0"/>
                  <a:pt x="83900" y="0"/>
                </a:cubicBezTo>
                <a:close/>
              </a:path>
            </a:pathLst>
          </a:custGeom>
          <a:solidFill>
            <a:schemeClr val="bg1">
              <a:lumMod val="95000"/>
              <a:alpha val="25000"/>
            </a:schemeClr>
          </a:solidFill>
          <a:effectLst>
            <a:outerShdw blurRad="863600" dist="304800" dir="5400000" sx="78000" sy="78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119043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7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C6E3791-5CC5-4FF8-8BA7-21BF20265794}"/>
              </a:ext>
            </a:extLst>
          </p:cNvPr>
          <p:cNvSpPr>
            <a:spLocks noGrp="1"/>
          </p:cNvSpPr>
          <p:nvPr>
            <p:ph type="pic" sz="quarter" idx="10" hasCustomPrompt="1"/>
          </p:nvPr>
        </p:nvSpPr>
        <p:spPr>
          <a:xfrm>
            <a:off x="162878" y="159657"/>
            <a:ext cx="8722342" cy="6538686"/>
          </a:xfrm>
          <a:custGeom>
            <a:avLst/>
            <a:gdLst>
              <a:gd name="connsiteX0" fmla="*/ 0 w 8722342"/>
              <a:gd name="connsiteY0" fmla="*/ 0 h 6538686"/>
              <a:gd name="connsiteX1" fmla="*/ 8722342 w 8722342"/>
              <a:gd name="connsiteY1" fmla="*/ 0 h 6538686"/>
              <a:gd name="connsiteX2" fmla="*/ 8722342 w 8722342"/>
              <a:gd name="connsiteY2" fmla="*/ 6538686 h 6538686"/>
              <a:gd name="connsiteX3" fmla="*/ 0 w 8722342"/>
              <a:gd name="connsiteY3" fmla="*/ 6538686 h 6538686"/>
            </a:gdLst>
            <a:ahLst/>
            <a:cxnLst>
              <a:cxn ang="0">
                <a:pos x="connsiteX0" y="connsiteY0"/>
              </a:cxn>
              <a:cxn ang="0">
                <a:pos x="connsiteX1" y="connsiteY1"/>
              </a:cxn>
              <a:cxn ang="0">
                <a:pos x="connsiteX2" y="connsiteY2"/>
              </a:cxn>
              <a:cxn ang="0">
                <a:pos x="connsiteX3" y="connsiteY3"/>
              </a:cxn>
            </a:cxnLst>
            <a:rect l="l" t="t" r="r" b="b"/>
            <a:pathLst>
              <a:path w="8722342" h="6538686">
                <a:moveTo>
                  <a:pt x="0" y="0"/>
                </a:moveTo>
                <a:lnTo>
                  <a:pt x="8722342" y="0"/>
                </a:lnTo>
                <a:lnTo>
                  <a:pt x="8722342" y="6538686"/>
                </a:lnTo>
                <a:lnTo>
                  <a:pt x="0" y="6538686"/>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381204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8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40649B32-B17C-44D7-981D-1A6A1C66D1B7}"/>
              </a:ext>
            </a:extLst>
          </p:cNvPr>
          <p:cNvSpPr>
            <a:spLocks noGrp="1"/>
          </p:cNvSpPr>
          <p:nvPr>
            <p:ph type="pic" sz="quarter" idx="29" hasCustomPrompt="1"/>
          </p:nvPr>
        </p:nvSpPr>
        <p:spPr>
          <a:xfrm>
            <a:off x="6095992" y="4572000"/>
            <a:ext cx="3048000" cy="2285999"/>
          </a:xfrm>
          <a:custGeom>
            <a:avLst/>
            <a:gdLst>
              <a:gd name="connsiteX0" fmla="*/ 0 w 3048000"/>
              <a:gd name="connsiteY0" fmla="*/ 0 h 2285999"/>
              <a:gd name="connsiteX1" fmla="*/ 3048000 w 3048000"/>
              <a:gd name="connsiteY1" fmla="*/ 0 h 2285999"/>
              <a:gd name="connsiteX2" fmla="*/ 3048000 w 3048000"/>
              <a:gd name="connsiteY2" fmla="*/ 2285999 h 2285999"/>
              <a:gd name="connsiteX3" fmla="*/ 0 w 3048000"/>
              <a:gd name="connsiteY3" fmla="*/ 2285999 h 2285999"/>
            </a:gdLst>
            <a:ahLst/>
            <a:cxnLst>
              <a:cxn ang="0">
                <a:pos x="connsiteX0" y="connsiteY0"/>
              </a:cxn>
              <a:cxn ang="0">
                <a:pos x="connsiteX1" y="connsiteY1"/>
              </a:cxn>
              <a:cxn ang="0">
                <a:pos x="connsiteX2" y="connsiteY2"/>
              </a:cxn>
              <a:cxn ang="0">
                <a:pos x="connsiteX3" y="connsiteY3"/>
              </a:cxn>
            </a:cxnLst>
            <a:rect l="l" t="t" r="r" b="b"/>
            <a:pathLst>
              <a:path w="3048000" h="2285999">
                <a:moveTo>
                  <a:pt x="0" y="0"/>
                </a:moveTo>
                <a:lnTo>
                  <a:pt x="3048000" y="0"/>
                </a:lnTo>
                <a:lnTo>
                  <a:pt x="3048000" y="2285999"/>
                </a:lnTo>
                <a:lnTo>
                  <a:pt x="0" y="2285999"/>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33" name="Picture Placeholder 32">
            <a:extLst>
              <a:ext uri="{FF2B5EF4-FFF2-40B4-BE49-F238E27FC236}">
                <a16:creationId xmlns:a16="http://schemas.microsoft.com/office/drawing/2014/main" id="{6D8782F9-A59C-4E81-AE78-AF91F64D8339}"/>
              </a:ext>
            </a:extLst>
          </p:cNvPr>
          <p:cNvSpPr>
            <a:spLocks noGrp="1"/>
          </p:cNvSpPr>
          <p:nvPr>
            <p:ph type="pic" sz="quarter" idx="30" hasCustomPrompt="1"/>
          </p:nvPr>
        </p:nvSpPr>
        <p:spPr>
          <a:xfrm>
            <a:off x="3047996" y="4572000"/>
            <a:ext cx="3048000" cy="2285999"/>
          </a:xfrm>
          <a:custGeom>
            <a:avLst/>
            <a:gdLst>
              <a:gd name="connsiteX0" fmla="*/ 0 w 3048000"/>
              <a:gd name="connsiteY0" fmla="*/ 0 h 2285999"/>
              <a:gd name="connsiteX1" fmla="*/ 3048000 w 3048000"/>
              <a:gd name="connsiteY1" fmla="*/ 0 h 2285999"/>
              <a:gd name="connsiteX2" fmla="*/ 3048000 w 3048000"/>
              <a:gd name="connsiteY2" fmla="*/ 2285999 h 2285999"/>
              <a:gd name="connsiteX3" fmla="*/ 0 w 3048000"/>
              <a:gd name="connsiteY3" fmla="*/ 2285999 h 2285999"/>
            </a:gdLst>
            <a:ahLst/>
            <a:cxnLst>
              <a:cxn ang="0">
                <a:pos x="connsiteX0" y="connsiteY0"/>
              </a:cxn>
              <a:cxn ang="0">
                <a:pos x="connsiteX1" y="connsiteY1"/>
              </a:cxn>
              <a:cxn ang="0">
                <a:pos x="connsiteX2" y="connsiteY2"/>
              </a:cxn>
              <a:cxn ang="0">
                <a:pos x="connsiteX3" y="connsiteY3"/>
              </a:cxn>
            </a:cxnLst>
            <a:rect l="l" t="t" r="r" b="b"/>
            <a:pathLst>
              <a:path w="3048000" h="2285999">
                <a:moveTo>
                  <a:pt x="0" y="0"/>
                </a:moveTo>
                <a:lnTo>
                  <a:pt x="3048000" y="0"/>
                </a:lnTo>
                <a:lnTo>
                  <a:pt x="3048000" y="2285999"/>
                </a:lnTo>
                <a:lnTo>
                  <a:pt x="0" y="2285999"/>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32" name="Picture Placeholder 31">
            <a:extLst>
              <a:ext uri="{FF2B5EF4-FFF2-40B4-BE49-F238E27FC236}">
                <a16:creationId xmlns:a16="http://schemas.microsoft.com/office/drawing/2014/main" id="{470FFB04-2C9C-4E4D-9036-D72B6F5F8CF0}"/>
              </a:ext>
            </a:extLst>
          </p:cNvPr>
          <p:cNvSpPr>
            <a:spLocks noGrp="1"/>
          </p:cNvSpPr>
          <p:nvPr>
            <p:ph type="pic" sz="quarter" idx="31" hasCustomPrompt="1"/>
          </p:nvPr>
        </p:nvSpPr>
        <p:spPr>
          <a:xfrm>
            <a:off x="0" y="4572000"/>
            <a:ext cx="3048000" cy="2285999"/>
          </a:xfrm>
          <a:custGeom>
            <a:avLst/>
            <a:gdLst>
              <a:gd name="connsiteX0" fmla="*/ 0 w 3048000"/>
              <a:gd name="connsiteY0" fmla="*/ 0 h 2285999"/>
              <a:gd name="connsiteX1" fmla="*/ 3048000 w 3048000"/>
              <a:gd name="connsiteY1" fmla="*/ 0 h 2285999"/>
              <a:gd name="connsiteX2" fmla="*/ 3048000 w 3048000"/>
              <a:gd name="connsiteY2" fmla="*/ 2285999 h 2285999"/>
              <a:gd name="connsiteX3" fmla="*/ 0 w 3048000"/>
              <a:gd name="connsiteY3" fmla="*/ 2285999 h 2285999"/>
            </a:gdLst>
            <a:ahLst/>
            <a:cxnLst>
              <a:cxn ang="0">
                <a:pos x="connsiteX0" y="connsiteY0"/>
              </a:cxn>
              <a:cxn ang="0">
                <a:pos x="connsiteX1" y="connsiteY1"/>
              </a:cxn>
              <a:cxn ang="0">
                <a:pos x="connsiteX2" y="connsiteY2"/>
              </a:cxn>
              <a:cxn ang="0">
                <a:pos x="connsiteX3" y="connsiteY3"/>
              </a:cxn>
            </a:cxnLst>
            <a:rect l="l" t="t" r="r" b="b"/>
            <a:pathLst>
              <a:path w="3048000" h="2285999">
                <a:moveTo>
                  <a:pt x="0" y="0"/>
                </a:moveTo>
                <a:lnTo>
                  <a:pt x="3048000" y="0"/>
                </a:lnTo>
                <a:lnTo>
                  <a:pt x="3048000" y="2285999"/>
                </a:lnTo>
                <a:lnTo>
                  <a:pt x="0" y="2285999"/>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31" name="Picture Placeholder 30">
            <a:extLst>
              <a:ext uri="{FF2B5EF4-FFF2-40B4-BE49-F238E27FC236}">
                <a16:creationId xmlns:a16="http://schemas.microsoft.com/office/drawing/2014/main" id="{C4ED4CC5-61DD-415E-9A7F-01C867944BBF}"/>
              </a:ext>
            </a:extLst>
          </p:cNvPr>
          <p:cNvSpPr>
            <a:spLocks noGrp="1"/>
          </p:cNvSpPr>
          <p:nvPr>
            <p:ph type="pic" sz="quarter" idx="28" hasCustomPrompt="1"/>
          </p:nvPr>
        </p:nvSpPr>
        <p:spPr>
          <a:xfrm>
            <a:off x="9143988" y="4572000"/>
            <a:ext cx="3048000" cy="2285999"/>
          </a:xfrm>
          <a:custGeom>
            <a:avLst/>
            <a:gdLst>
              <a:gd name="connsiteX0" fmla="*/ 0 w 3048000"/>
              <a:gd name="connsiteY0" fmla="*/ 0 h 2285999"/>
              <a:gd name="connsiteX1" fmla="*/ 3048000 w 3048000"/>
              <a:gd name="connsiteY1" fmla="*/ 0 h 2285999"/>
              <a:gd name="connsiteX2" fmla="*/ 3048000 w 3048000"/>
              <a:gd name="connsiteY2" fmla="*/ 2285999 h 2285999"/>
              <a:gd name="connsiteX3" fmla="*/ 0 w 3048000"/>
              <a:gd name="connsiteY3" fmla="*/ 2285999 h 2285999"/>
            </a:gdLst>
            <a:ahLst/>
            <a:cxnLst>
              <a:cxn ang="0">
                <a:pos x="connsiteX0" y="connsiteY0"/>
              </a:cxn>
              <a:cxn ang="0">
                <a:pos x="connsiteX1" y="connsiteY1"/>
              </a:cxn>
              <a:cxn ang="0">
                <a:pos x="connsiteX2" y="connsiteY2"/>
              </a:cxn>
              <a:cxn ang="0">
                <a:pos x="connsiteX3" y="connsiteY3"/>
              </a:cxn>
            </a:cxnLst>
            <a:rect l="l" t="t" r="r" b="b"/>
            <a:pathLst>
              <a:path w="3048000" h="2285999">
                <a:moveTo>
                  <a:pt x="0" y="0"/>
                </a:moveTo>
                <a:lnTo>
                  <a:pt x="3048000" y="0"/>
                </a:lnTo>
                <a:lnTo>
                  <a:pt x="3048000" y="2285999"/>
                </a:lnTo>
                <a:lnTo>
                  <a:pt x="0" y="2285999"/>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30" name="Picture Placeholder 29">
            <a:extLst>
              <a:ext uri="{FF2B5EF4-FFF2-40B4-BE49-F238E27FC236}">
                <a16:creationId xmlns:a16="http://schemas.microsoft.com/office/drawing/2014/main" id="{0911BD53-18C1-4263-8637-478B4E3CE09C}"/>
              </a:ext>
            </a:extLst>
          </p:cNvPr>
          <p:cNvSpPr>
            <a:spLocks noGrp="1"/>
          </p:cNvSpPr>
          <p:nvPr>
            <p:ph type="pic" sz="quarter" idx="27" hasCustomPrompt="1"/>
          </p:nvPr>
        </p:nvSpPr>
        <p:spPr>
          <a:xfrm>
            <a:off x="9143988" y="2286001"/>
            <a:ext cx="3048000" cy="2285999"/>
          </a:xfrm>
          <a:custGeom>
            <a:avLst/>
            <a:gdLst>
              <a:gd name="connsiteX0" fmla="*/ 0 w 3048000"/>
              <a:gd name="connsiteY0" fmla="*/ 0 h 2285999"/>
              <a:gd name="connsiteX1" fmla="*/ 3048000 w 3048000"/>
              <a:gd name="connsiteY1" fmla="*/ 0 h 2285999"/>
              <a:gd name="connsiteX2" fmla="*/ 3048000 w 3048000"/>
              <a:gd name="connsiteY2" fmla="*/ 2285999 h 2285999"/>
              <a:gd name="connsiteX3" fmla="*/ 0 w 3048000"/>
              <a:gd name="connsiteY3" fmla="*/ 2285999 h 2285999"/>
            </a:gdLst>
            <a:ahLst/>
            <a:cxnLst>
              <a:cxn ang="0">
                <a:pos x="connsiteX0" y="connsiteY0"/>
              </a:cxn>
              <a:cxn ang="0">
                <a:pos x="connsiteX1" y="connsiteY1"/>
              </a:cxn>
              <a:cxn ang="0">
                <a:pos x="connsiteX2" y="connsiteY2"/>
              </a:cxn>
              <a:cxn ang="0">
                <a:pos x="connsiteX3" y="connsiteY3"/>
              </a:cxn>
            </a:cxnLst>
            <a:rect l="l" t="t" r="r" b="b"/>
            <a:pathLst>
              <a:path w="3048000" h="2285999">
                <a:moveTo>
                  <a:pt x="0" y="0"/>
                </a:moveTo>
                <a:lnTo>
                  <a:pt x="3048000" y="0"/>
                </a:lnTo>
                <a:lnTo>
                  <a:pt x="3048000" y="2285999"/>
                </a:lnTo>
                <a:lnTo>
                  <a:pt x="0" y="2285999"/>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29" name="Picture Placeholder 28">
            <a:extLst>
              <a:ext uri="{FF2B5EF4-FFF2-40B4-BE49-F238E27FC236}">
                <a16:creationId xmlns:a16="http://schemas.microsoft.com/office/drawing/2014/main" id="{3412962F-DBE7-4384-9608-E7402E2E666C}"/>
              </a:ext>
            </a:extLst>
          </p:cNvPr>
          <p:cNvSpPr>
            <a:spLocks noGrp="1"/>
          </p:cNvSpPr>
          <p:nvPr>
            <p:ph type="pic" sz="quarter" idx="26" hasCustomPrompt="1"/>
          </p:nvPr>
        </p:nvSpPr>
        <p:spPr>
          <a:xfrm>
            <a:off x="0" y="2286001"/>
            <a:ext cx="3048000" cy="2285999"/>
          </a:xfrm>
          <a:custGeom>
            <a:avLst/>
            <a:gdLst>
              <a:gd name="connsiteX0" fmla="*/ 0 w 3048000"/>
              <a:gd name="connsiteY0" fmla="*/ 0 h 2285999"/>
              <a:gd name="connsiteX1" fmla="*/ 3048000 w 3048000"/>
              <a:gd name="connsiteY1" fmla="*/ 0 h 2285999"/>
              <a:gd name="connsiteX2" fmla="*/ 3048000 w 3048000"/>
              <a:gd name="connsiteY2" fmla="*/ 2285999 h 2285999"/>
              <a:gd name="connsiteX3" fmla="*/ 0 w 3048000"/>
              <a:gd name="connsiteY3" fmla="*/ 2285999 h 2285999"/>
            </a:gdLst>
            <a:ahLst/>
            <a:cxnLst>
              <a:cxn ang="0">
                <a:pos x="connsiteX0" y="connsiteY0"/>
              </a:cxn>
              <a:cxn ang="0">
                <a:pos x="connsiteX1" y="connsiteY1"/>
              </a:cxn>
              <a:cxn ang="0">
                <a:pos x="connsiteX2" y="connsiteY2"/>
              </a:cxn>
              <a:cxn ang="0">
                <a:pos x="connsiteX3" y="connsiteY3"/>
              </a:cxn>
            </a:cxnLst>
            <a:rect l="l" t="t" r="r" b="b"/>
            <a:pathLst>
              <a:path w="3048000" h="2285999">
                <a:moveTo>
                  <a:pt x="0" y="0"/>
                </a:moveTo>
                <a:lnTo>
                  <a:pt x="3048000" y="0"/>
                </a:lnTo>
                <a:lnTo>
                  <a:pt x="3048000" y="2285999"/>
                </a:lnTo>
                <a:lnTo>
                  <a:pt x="0" y="2285999"/>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19" name="Picture Placeholder 18">
            <a:extLst>
              <a:ext uri="{FF2B5EF4-FFF2-40B4-BE49-F238E27FC236}">
                <a16:creationId xmlns:a16="http://schemas.microsoft.com/office/drawing/2014/main" id="{51A11358-1B05-43AA-AD16-DE23AA2DB52C}"/>
              </a:ext>
            </a:extLst>
          </p:cNvPr>
          <p:cNvSpPr>
            <a:spLocks noGrp="1"/>
          </p:cNvSpPr>
          <p:nvPr>
            <p:ph type="pic" sz="quarter" idx="23" hasCustomPrompt="1"/>
          </p:nvPr>
        </p:nvSpPr>
        <p:spPr>
          <a:xfrm>
            <a:off x="3047996" y="2"/>
            <a:ext cx="3048000" cy="2285999"/>
          </a:xfrm>
          <a:custGeom>
            <a:avLst/>
            <a:gdLst>
              <a:gd name="connsiteX0" fmla="*/ 0 w 3048000"/>
              <a:gd name="connsiteY0" fmla="*/ 0 h 2285999"/>
              <a:gd name="connsiteX1" fmla="*/ 3048000 w 3048000"/>
              <a:gd name="connsiteY1" fmla="*/ 0 h 2285999"/>
              <a:gd name="connsiteX2" fmla="*/ 3048000 w 3048000"/>
              <a:gd name="connsiteY2" fmla="*/ 2285999 h 2285999"/>
              <a:gd name="connsiteX3" fmla="*/ 0 w 3048000"/>
              <a:gd name="connsiteY3" fmla="*/ 2285999 h 2285999"/>
            </a:gdLst>
            <a:ahLst/>
            <a:cxnLst>
              <a:cxn ang="0">
                <a:pos x="connsiteX0" y="connsiteY0"/>
              </a:cxn>
              <a:cxn ang="0">
                <a:pos x="connsiteX1" y="connsiteY1"/>
              </a:cxn>
              <a:cxn ang="0">
                <a:pos x="connsiteX2" y="connsiteY2"/>
              </a:cxn>
              <a:cxn ang="0">
                <a:pos x="connsiteX3" y="connsiteY3"/>
              </a:cxn>
            </a:cxnLst>
            <a:rect l="l" t="t" r="r" b="b"/>
            <a:pathLst>
              <a:path w="3048000" h="2285999">
                <a:moveTo>
                  <a:pt x="0" y="0"/>
                </a:moveTo>
                <a:lnTo>
                  <a:pt x="3048000" y="0"/>
                </a:lnTo>
                <a:lnTo>
                  <a:pt x="3048000" y="2285999"/>
                </a:lnTo>
                <a:lnTo>
                  <a:pt x="0" y="2285999"/>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20" name="Picture Placeholder 19">
            <a:extLst>
              <a:ext uri="{FF2B5EF4-FFF2-40B4-BE49-F238E27FC236}">
                <a16:creationId xmlns:a16="http://schemas.microsoft.com/office/drawing/2014/main" id="{0C80C12B-91CD-407F-A26B-FB40C36513B7}"/>
              </a:ext>
            </a:extLst>
          </p:cNvPr>
          <p:cNvSpPr>
            <a:spLocks noGrp="1"/>
          </p:cNvSpPr>
          <p:nvPr>
            <p:ph type="pic" sz="quarter" idx="24" hasCustomPrompt="1"/>
          </p:nvPr>
        </p:nvSpPr>
        <p:spPr>
          <a:xfrm>
            <a:off x="6095992" y="2"/>
            <a:ext cx="3048000" cy="2285999"/>
          </a:xfrm>
          <a:custGeom>
            <a:avLst/>
            <a:gdLst>
              <a:gd name="connsiteX0" fmla="*/ 0 w 3048000"/>
              <a:gd name="connsiteY0" fmla="*/ 0 h 2285999"/>
              <a:gd name="connsiteX1" fmla="*/ 3048000 w 3048000"/>
              <a:gd name="connsiteY1" fmla="*/ 0 h 2285999"/>
              <a:gd name="connsiteX2" fmla="*/ 3048000 w 3048000"/>
              <a:gd name="connsiteY2" fmla="*/ 2285999 h 2285999"/>
              <a:gd name="connsiteX3" fmla="*/ 0 w 3048000"/>
              <a:gd name="connsiteY3" fmla="*/ 2285999 h 2285999"/>
            </a:gdLst>
            <a:ahLst/>
            <a:cxnLst>
              <a:cxn ang="0">
                <a:pos x="connsiteX0" y="connsiteY0"/>
              </a:cxn>
              <a:cxn ang="0">
                <a:pos x="connsiteX1" y="connsiteY1"/>
              </a:cxn>
              <a:cxn ang="0">
                <a:pos x="connsiteX2" y="connsiteY2"/>
              </a:cxn>
              <a:cxn ang="0">
                <a:pos x="connsiteX3" y="connsiteY3"/>
              </a:cxn>
            </a:cxnLst>
            <a:rect l="l" t="t" r="r" b="b"/>
            <a:pathLst>
              <a:path w="3048000" h="2285999">
                <a:moveTo>
                  <a:pt x="0" y="0"/>
                </a:moveTo>
                <a:lnTo>
                  <a:pt x="3048000" y="0"/>
                </a:lnTo>
                <a:lnTo>
                  <a:pt x="3048000" y="2285999"/>
                </a:lnTo>
                <a:lnTo>
                  <a:pt x="0" y="2285999"/>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21" name="Picture Placeholder 20">
            <a:extLst>
              <a:ext uri="{FF2B5EF4-FFF2-40B4-BE49-F238E27FC236}">
                <a16:creationId xmlns:a16="http://schemas.microsoft.com/office/drawing/2014/main" id="{868C7597-3A42-441D-BCED-EB78B43F6228}"/>
              </a:ext>
            </a:extLst>
          </p:cNvPr>
          <p:cNvSpPr>
            <a:spLocks noGrp="1"/>
          </p:cNvSpPr>
          <p:nvPr>
            <p:ph type="pic" sz="quarter" idx="25" hasCustomPrompt="1"/>
          </p:nvPr>
        </p:nvSpPr>
        <p:spPr>
          <a:xfrm>
            <a:off x="9143988" y="2"/>
            <a:ext cx="3048000" cy="2285999"/>
          </a:xfrm>
          <a:custGeom>
            <a:avLst/>
            <a:gdLst>
              <a:gd name="connsiteX0" fmla="*/ 0 w 3048000"/>
              <a:gd name="connsiteY0" fmla="*/ 0 h 2285999"/>
              <a:gd name="connsiteX1" fmla="*/ 3048000 w 3048000"/>
              <a:gd name="connsiteY1" fmla="*/ 0 h 2285999"/>
              <a:gd name="connsiteX2" fmla="*/ 3048000 w 3048000"/>
              <a:gd name="connsiteY2" fmla="*/ 2285999 h 2285999"/>
              <a:gd name="connsiteX3" fmla="*/ 0 w 3048000"/>
              <a:gd name="connsiteY3" fmla="*/ 2285999 h 2285999"/>
            </a:gdLst>
            <a:ahLst/>
            <a:cxnLst>
              <a:cxn ang="0">
                <a:pos x="connsiteX0" y="connsiteY0"/>
              </a:cxn>
              <a:cxn ang="0">
                <a:pos x="connsiteX1" y="connsiteY1"/>
              </a:cxn>
              <a:cxn ang="0">
                <a:pos x="connsiteX2" y="connsiteY2"/>
              </a:cxn>
              <a:cxn ang="0">
                <a:pos x="connsiteX3" y="connsiteY3"/>
              </a:cxn>
            </a:cxnLst>
            <a:rect l="l" t="t" r="r" b="b"/>
            <a:pathLst>
              <a:path w="3048000" h="2285999">
                <a:moveTo>
                  <a:pt x="0" y="0"/>
                </a:moveTo>
                <a:lnTo>
                  <a:pt x="3048000" y="0"/>
                </a:lnTo>
                <a:lnTo>
                  <a:pt x="3048000" y="2285999"/>
                </a:lnTo>
                <a:lnTo>
                  <a:pt x="0" y="2285999"/>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14" name="Picture Placeholder 13">
            <a:extLst>
              <a:ext uri="{FF2B5EF4-FFF2-40B4-BE49-F238E27FC236}">
                <a16:creationId xmlns:a16="http://schemas.microsoft.com/office/drawing/2014/main" id="{E59D3E56-E0CB-48A2-A2EA-6E9D6BF229E6}"/>
              </a:ext>
            </a:extLst>
          </p:cNvPr>
          <p:cNvSpPr>
            <a:spLocks noGrp="1"/>
          </p:cNvSpPr>
          <p:nvPr>
            <p:ph type="pic" sz="quarter" idx="22" hasCustomPrompt="1"/>
          </p:nvPr>
        </p:nvSpPr>
        <p:spPr>
          <a:xfrm>
            <a:off x="0" y="2"/>
            <a:ext cx="3048000" cy="2285999"/>
          </a:xfrm>
          <a:custGeom>
            <a:avLst/>
            <a:gdLst>
              <a:gd name="connsiteX0" fmla="*/ 0 w 3048000"/>
              <a:gd name="connsiteY0" fmla="*/ 0 h 2285999"/>
              <a:gd name="connsiteX1" fmla="*/ 3048000 w 3048000"/>
              <a:gd name="connsiteY1" fmla="*/ 0 h 2285999"/>
              <a:gd name="connsiteX2" fmla="*/ 3048000 w 3048000"/>
              <a:gd name="connsiteY2" fmla="*/ 2285999 h 2285999"/>
              <a:gd name="connsiteX3" fmla="*/ 0 w 3048000"/>
              <a:gd name="connsiteY3" fmla="*/ 2285999 h 2285999"/>
            </a:gdLst>
            <a:ahLst/>
            <a:cxnLst>
              <a:cxn ang="0">
                <a:pos x="connsiteX0" y="connsiteY0"/>
              </a:cxn>
              <a:cxn ang="0">
                <a:pos x="connsiteX1" y="connsiteY1"/>
              </a:cxn>
              <a:cxn ang="0">
                <a:pos x="connsiteX2" y="connsiteY2"/>
              </a:cxn>
              <a:cxn ang="0">
                <a:pos x="connsiteX3" y="connsiteY3"/>
              </a:cxn>
            </a:cxnLst>
            <a:rect l="l" t="t" r="r" b="b"/>
            <a:pathLst>
              <a:path w="3048000" h="2285999">
                <a:moveTo>
                  <a:pt x="0" y="0"/>
                </a:moveTo>
                <a:lnTo>
                  <a:pt x="3048000" y="0"/>
                </a:lnTo>
                <a:lnTo>
                  <a:pt x="3048000" y="2285999"/>
                </a:lnTo>
                <a:lnTo>
                  <a:pt x="0" y="2285999"/>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21910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3" grpId="0" animBg="1"/>
      <p:bldP spid="32" grpId="0" animBg="1"/>
      <p:bldP spid="31" grpId="0" animBg="1"/>
      <p:bldP spid="30" grpId="0" animBg="1"/>
      <p:bldP spid="29" grpId="0" animBg="1"/>
      <p:bldP spid="19" grpId="0" animBg="1"/>
      <p:bldP spid="20" grpId="0" animBg="1"/>
      <p:bldP spid="21" grpId="0" animBg="1"/>
      <p:bldP spid="14"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51_Title Slide">
    <p:bg>
      <p:bgPr>
        <a:gradFill>
          <a:gsLst>
            <a:gs pos="0">
              <a:schemeClr val="accent4"/>
            </a:gs>
            <a:gs pos="85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8802AE1F-6405-4895-944C-200803F64158}"/>
              </a:ext>
            </a:extLst>
          </p:cNvPr>
          <p:cNvSpPr>
            <a:spLocks noGrp="1"/>
          </p:cNvSpPr>
          <p:nvPr>
            <p:ph type="pic" sz="quarter" idx="10" hasCustomPrompt="1"/>
          </p:nvPr>
        </p:nvSpPr>
        <p:spPr>
          <a:xfrm>
            <a:off x="5610225" y="2506778"/>
            <a:ext cx="971550" cy="971550"/>
          </a:xfrm>
          <a:custGeom>
            <a:avLst/>
            <a:gdLst>
              <a:gd name="connsiteX0" fmla="*/ 485775 w 971550"/>
              <a:gd name="connsiteY0" fmla="*/ 0 h 971550"/>
              <a:gd name="connsiteX1" fmla="*/ 971550 w 971550"/>
              <a:gd name="connsiteY1" fmla="*/ 485775 h 971550"/>
              <a:gd name="connsiteX2" fmla="*/ 485775 w 971550"/>
              <a:gd name="connsiteY2" fmla="*/ 971550 h 971550"/>
              <a:gd name="connsiteX3" fmla="*/ 0 w 971550"/>
              <a:gd name="connsiteY3" fmla="*/ 485775 h 971550"/>
              <a:gd name="connsiteX4" fmla="*/ 485775 w 971550"/>
              <a:gd name="connsiteY4" fmla="*/ 0 h 97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50" h="971550">
                <a:moveTo>
                  <a:pt x="485775" y="0"/>
                </a:moveTo>
                <a:cubicBezTo>
                  <a:pt x="754061" y="0"/>
                  <a:pt x="971550" y="217489"/>
                  <a:pt x="971550" y="485775"/>
                </a:cubicBezTo>
                <a:cubicBezTo>
                  <a:pt x="971550" y="754061"/>
                  <a:pt x="754061" y="971550"/>
                  <a:pt x="485775" y="971550"/>
                </a:cubicBezTo>
                <a:cubicBezTo>
                  <a:pt x="217489" y="971550"/>
                  <a:pt x="0" y="754061"/>
                  <a:pt x="0" y="485775"/>
                </a:cubicBezTo>
                <a:cubicBezTo>
                  <a:pt x="0" y="217489"/>
                  <a:pt x="217489" y="0"/>
                  <a:pt x="485775" y="0"/>
                </a:cubicBez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9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310678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750"/>
                                  </p:stCondLst>
                                  <p:childTnLst>
                                    <p:set>
                                      <p:cBhvr>
                                        <p:cTn id="6" dur="1" fill="hold">
                                          <p:stCondLst>
                                            <p:cond delay="0"/>
                                          </p:stCondLst>
                                        </p:cTn>
                                        <p:tgtEl>
                                          <p:spTgt spid="26"/>
                                        </p:tgtEl>
                                        <p:attrNameLst>
                                          <p:attrName>style.visibility</p:attrName>
                                        </p:attrNameLst>
                                      </p:cBhvr>
                                      <p:to>
                                        <p:strVal val="visible"/>
                                      </p:to>
                                    </p:set>
                                    <p:animEffect transition="in" filter="circle(out)">
                                      <p:cBhvr>
                                        <p:cTn id="7"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3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85F761F-3458-4BD8-AA07-4CEE643C3EAB}"/>
              </a:ext>
            </a:extLst>
          </p:cNvPr>
          <p:cNvSpPr>
            <a:spLocks noGrp="1"/>
          </p:cNvSpPr>
          <p:nvPr>
            <p:ph type="pic" sz="quarter" idx="10" hasCustomPrompt="1"/>
          </p:nvPr>
        </p:nvSpPr>
        <p:spPr>
          <a:xfrm>
            <a:off x="4665248" y="0"/>
            <a:ext cx="7526752" cy="6858000"/>
          </a:xfrm>
          <a:custGeom>
            <a:avLst/>
            <a:gdLst>
              <a:gd name="connsiteX0" fmla="*/ 0 w 7526752"/>
              <a:gd name="connsiteY0" fmla="*/ 0 h 6858000"/>
              <a:gd name="connsiteX1" fmla="*/ 7526752 w 7526752"/>
              <a:gd name="connsiteY1" fmla="*/ 0 h 6858000"/>
              <a:gd name="connsiteX2" fmla="*/ 7526752 w 7526752"/>
              <a:gd name="connsiteY2" fmla="*/ 6858000 h 6858000"/>
              <a:gd name="connsiteX3" fmla="*/ 0 w 7526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26752" h="6858000">
                <a:moveTo>
                  <a:pt x="0" y="0"/>
                </a:moveTo>
                <a:lnTo>
                  <a:pt x="7526752" y="0"/>
                </a:lnTo>
                <a:lnTo>
                  <a:pt x="7526752" y="6858000"/>
                </a:lnTo>
                <a:lnTo>
                  <a:pt x="0" y="6858000"/>
                </a:lnTo>
                <a:close/>
              </a:path>
            </a:pathLst>
          </a:custGeom>
          <a:solidFill>
            <a:schemeClr val="bg1">
              <a:lumMod val="95000"/>
              <a:alpha val="25000"/>
            </a:schemeClr>
          </a:solid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410485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60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384E96B-F737-476A-BFF3-56E7AF48C6F1}"/>
              </a:ext>
            </a:extLst>
          </p:cNvPr>
          <p:cNvSpPr>
            <a:spLocks noGrp="1"/>
          </p:cNvSpPr>
          <p:nvPr>
            <p:ph type="pic" sz="quarter" idx="10" hasCustomPrompt="1"/>
          </p:nvPr>
        </p:nvSpPr>
        <p:spPr>
          <a:xfrm>
            <a:off x="0" y="0"/>
            <a:ext cx="12192000" cy="6858000"/>
          </a:xfrm>
          <a:prstGeom prst="rect">
            <a:avLst/>
          </a:prstGeom>
          <a:solidFill>
            <a:schemeClr val="bg1">
              <a:lumMod val="95000"/>
              <a:alpha val="2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id-ID"/>
          </a:p>
        </p:txBody>
      </p:sp>
      <p:sp>
        <p:nvSpPr>
          <p:cNvPr id="3" name="Picture Placeholder 3">
            <a:extLst>
              <a:ext uri="{FF2B5EF4-FFF2-40B4-BE49-F238E27FC236}">
                <a16:creationId xmlns:a16="http://schemas.microsoft.com/office/drawing/2014/main" id="{DF80A223-399F-4212-BB55-ECB6456F6542}"/>
              </a:ext>
            </a:extLst>
          </p:cNvPr>
          <p:cNvSpPr>
            <a:spLocks noGrp="1"/>
          </p:cNvSpPr>
          <p:nvPr>
            <p:ph type="pic" sz="quarter" idx="11" hasCustomPrompt="1"/>
          </p:nvPr>
        </p:nvSpPr>
        <p:spPr>
          <a:xfrm>
            <a:off x="1200150" y="2071918"/>
            <a:ext cx="3009900" cy="200025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25000"/>
            </a:schemeClr>
          </a:solidFill>
          <a:effectLst>
            <a:outerShdw blurRad="1270000" dist="622300" dir="5400000" sx="85000" sy="85000" algn="t" rotWithShape="0">
              <a:prstClr val="black">
                <a:alpha val="40000"/>
              </a:prstClr>
            </a:outerShdw>
          </a:effectLst>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id-ID"/>
          </a:p>
        </p:txBody>
      </p:sp>
      <p:sp>
        <p:nvSpPr>
          <p:cNvPr id="4" name="Picture Placeholder 3">
            <a:extLst>
              <a:ext uri="{FF2B5EF4-FFF2-40B4-BE49-F238E27FC236}">
                <a16:creationId xmlns:a16="http://schemas.microsoft.com/office/drawing/2014/main" id="{213E5F30-E7DF-4D43-BB8F-FA8D44B680BF}"/>
              </a:ext>
            </a:extLst>
          </p:cNvPr>
          <p:cNvSpPr>
            <a:spLocks noGrp="1"/>
          </p:cNvSpPr>
          <p:nvPr>
            <p:ph type="pic" sz="quarter" idx="12" hasCustomPrompt="1"/>
          </p:nvPr>
        </p:nvSpPr>
        <p:spPr>
          <a:xfrm>
            <a:off x="4391025" y="2071918"/>
            <a:ext cx="3009900" cy="200025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25000"/>
            </a:schemeClr>
          </a:solidFill>
          <a:effectLst>
            <a:outerShdw blurRad="1270000" dist="622300" dir="5400000" sx="85000" sy="85000" algn="t" rotWithShape="0">
              <a:prstClr val="black">
                <a:alpha val="40000"/>
              </a:prstClr>
            </a:outerShdw>
          </a:effectLst>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id-ID"/>
          </a:p>
        </p:txBody>
      </p:sp>
      <p:sp>
        <p:nvSpPr>
          <p:cNvPr id="5" name="Picture Placeholder 3">
            <a:extLst>
              <a:ext uri="{FF2B5EF4-FFF2-40B4-BE49-F238E27FC236}">
                <a16:creationId xmlns:a16="http://schemas.microsoft.com/office/drawing/2014/main" id="{5C62AFD7-2F84-4BEB-AE2D-135F6625A076}"/>
              </a:ext>
            </a:extLst>
          </p:cNvPr>
          <p:cNvSpPr>
            <a:spLocks noGrp="1"/>
          </p:cNvSpPr>
          <p:nvPr>
            <p:ph type="pic" sz="quarter" idx="13" hasCustomPrompt="1"/>
          </p:nvPr>
        </p:nvSpPr>
        <p:spPr>
          <a:xfrm>
            <a:off x="7581900" y="2071918"/>
            <a:ext cx="3009900" cy="200025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25000"/>
            </a:schemeClr>
          </a:solidFill>
          <a:effectLst>
            <a:outerShdw blurRad="1270000" dist="622300" dir="5400000" sx="85000" sy="85000" algn="t" rotWithShape="0">
              <a:prstClr val="black">
                <a:alpha val="40000"/>
              </a:prstClr>
            </a:outerShdw>
          </a:effectLst>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id-ID"/>
          </a:p>
        </p:txBody>
      </p:sp>
    </p:spTree>
    <p:extLst>
      <p:ext uri="{BB962C8B-B14F-4D97-AF65-F5344CB8AC3E}">
        <p14:creationId xmlns:p14="http://schemas.microsoft.com/office/powerpoint/2010/main" val="58431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6" presetClass="emph" presetSubtype="0" decel="100000" fill="hold" grpId="1" nodeType="withEffect">
                                  <p:stCondLst>
                                    <p:cond delay="250"/>
                                  </p:stCondLst>
                                  <p:childTnLst>
                                    <p:animScale>
                                      <p:cBhvr>
                                        <p:cTn id="9" dur="1500" fill="hold"/>
                                        <p:tgtEl>
                                          <p:spTgt spid="2"/>
                                        </p:tgtEl>
                                      </p:cBhvr>
                                      <p:by x="110000" y="110000"/>
                                    </p:animScale>
                                  </p:childTnLst>
                                </p:cTn>
                              </p:par>
                              <p:par>
                                <p:cTn id="10" presetID="42" presetClass="entr" presetSubtype="0" fill="hold" grpId="0"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750"/>
                                        <p:tgtEl>
                                          <p:spTgt spid="3"/>
                                        </p:tgtEl>
                                      </p:cBhvr>
                                    </p:animEffect>
                                    <p:anim calcmode="lin" valueType="num">
                                      <p:cBhvr>
                                        <p:cTn id="13" dur="750" fill="hold"/>
                                        <p:tgtEl>
                                          <p:spTgt spid="3"/>
                                        </p:tgtEl>
                                        <p:attrNameLst>
                                          <p:attrName>ppt_x</p:attrName>
                                        </p:attrNameLst>
                                      </p:cBhvr>
                                      <p:tavLst>
                                        <p:tav tm="0">
                                          <p:val>
                                            <p:strVal val="#ppt_x"/>
                                          </p:val>
                                        </p:tav>
                                        <p:tav tm="100000">
                                          <p:val>
                                            <p:strVal val="#ppt_x"/>
                                          </p:val>
                                        </p:tav>
                                      </p:tavLst>
                                    </p:anim>
                                    <p:anim calcmode="lin" valueType="num">
                                      <p:cBhvr>
                                        <p:cTn id="14" dur="75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750"/>
                                        <p:tgtEl>
                                          <p:spTgt spid="4"/>
                                        </p:tgtEl>
                                      </p:cBhvr>
                                    </p:animEffect>
                                    <p:anim calcmode="lin" valueType="num">
                                      <p:cBhvr>
                                        <p:cTn id="18" dur="750" fill="hold"/>
                                        <p:tgtEl>
                                          <p:spTgt spid="4"/>
                                        </p:tgtEl>
                                        <p:attrNameLst>
                                          <p:attrName>ppt_x</p:attrName>
                                        </p:attrNameLst>
                                      </p:cBhvr>
                                      <p:tavLst>
                                        <p:tav tm="0">
                                          <p:val>
                                            <p:strVal val="#ppt_x"/>
                                          </p:val>
                                        </p:tav>
                                        <p:tav tm="100000">
                                          <p:val>
                                            <p:strVal val="#ppt_x"/>
                                          </p:val>
                                        </p:tav>
                                      </p:tavLst>
                                    </p:anim>
                                    <p:anim calcmode="lin" valueType="num">
                                      <p:cBhvr>
                                        <p:cTn id="19" dur="75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750"/>
                                        <p:tgtEl>
                                          <p:spTgt spid="5"/>
                                        </p:tgtEl>
                                      </p:cBhvr>
                                    </p:animEffect>
                                    <p:anim calcmode="lin" valueType="num">
                                      <p:cBhvr>
                                        <p:cTn id="23" dur="750" fill="hold"/>
                                        <p:tgtEl>
                                          <p:spTgt spid="5"/>
                                        </p:tgtEl>
                                        <p:attrNameLst>
                                          <p:attrName>ppt_x</p:attrName>
                                        </p:attrNameLst>
                                      </p:cBhvr>
                                      <p:tavLst>
                                        <p:tav tm="0">
                                          <p:val>
                                            <p:strVal val="#ppt_x"/>
                                          </p:val>
                                        </p:tav>
                                        <p:tav tm="100000">
                                          <p:val>
                                            <p:strVal val="#ppt_x"/>
                                          </p:val>
                                        </p:tav>
                                      </p:tavLst>
                                    </p:anim>
                                    <p:anim calcmode="lin" valueType="num">
                                      <p:cBhvr>
                                        <p:cTn id="24"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4" grpId="0" animBg="1"/>
      <p:bldP spid="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rgbClr val="16161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869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gradFill flip="none" rotWithShape="1">
          <a:gsLst>
            <a:gs pos="0">
              <a:schemeClr val="accent4"/>
            </a:gs>
            <a:gs pos="85000">
              <a:schemeClr val="accent1"/>
            </a:gs>
          </a:gsLst>
          <a:path path="circle">
            <a:fillToRect l="100000" t="100000"/>
          </a:path>
          <a:tileRect r="-100000" b="-10000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080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1176725-B3FA-4492-87B2-610DF85661E7}"/>
              </a:ext>
            </a:extLst>
          </p:cNvPr>
          <p:cNvSpPr>
            <a:spLocks noGrp="1"/>
          </p:cNvSpPr>
          <p:nvPr>
            <p:ph type="pic" sz="quarter" idx="10" hasCustomPrompt="1"/>
          </p:nvPr>
        </p:nvSpPr>
        <p:spPr>
          <a:xfrm>
            <a:off x="0" y="0"/>
            <a:ext cx="12192000" cy="6858000"/>
          </a:xfrm>
          <a:prstGeom prst="rect">
            <a:avLst/>
          </a:prstGeom>
          <a:solidFill>
            <a:schemeClr val="bg1">
              <a:lumMod val="95000"/>
              <a:alpha val="25000"/>
            </a:schemeClr>
          </a:solidFill>
        </p:spPr>
        <p:txBody>
          <a:bodyPr/>
          <a:lstStyle>
            <a:lvl1pPr marL="0" indent="0">
              <a:buNone/>
              <a:defRPr sz="1400">
                <a:solidFill>
                  <a:schemeClr val="bg1">
                    <a:lumMod val="75000"/>
                  </a:schemeClr>
                </a:solidFill>
              </a:defRPr>
            </a:lvl1pPr>
          </a:lstStyle>
          <a:p>
            <a:r>
              <a:rPr lang="en-US"/>
              <a:t>Image Placeholder</a:t>
            </a:r>
          </a:p>
        </p:txBody>
      </p:sp>
    </p:spTree>
    <p:extLst>
      <p:ext uri="{BB962C8B-B14F-4D97-AF65-F5344CB8AC3E}">
        <p14:creationId xmlns:p14="http://schemas.microsoft.com/office/powerpoint/2010/main" val="131923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par>
                                <p:cTn id="8" presetID="6" presetClass="emph" presetSubtype="0" decel="100000" fill="hold" grpId="1" nodeType="withEffect">
                                  <p:stCondLst>
                                    <p:cond delay="250"/>
                                  </p:stCondLst>
                                  <p:childTnLst>
                                    <p:animScale>
                                      <p:cBhvr>
                                        <p:cTn id="9" dur="1500" fill="hold"/>
                                        <p:tgtEl>
                                          <p:spTgt spid="3"/>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8_Title Slide">
    <p:bg>
      <p:bgPr>
        <a:gradFill flip="none" rotWithShape="1">
          <a:gsLst>
            <a:gs pos="0">
              <a:schemeClr val="accent4"/>
            </a:gs>
            <a:gs pos="85000">
              <a:schemeClr val="accent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503B4B3-1C08-43B0-8F7C-E070EDF59EC4}"/>
              </a:ext>
            </a:extLst>
          </p:cNvPr>
          <p:cNvSpPr txBox="1"/>
          <p:nvPr userDrawn="1"/>
        </p:nvSpPr>
        <p:spPr>
          <a:xfrm>
            <a:off x="1015924" y="472440"/>
            <a:ext cx="10160153" cy="2215991"/>
          </a:xfrm>
          <a:prstGeom prst="rect">
            <a:avLst/>
          </a:prstGeom>
          <a:noFill/>
        </p:spPr>
        <p:txBody>
          <a:bodyPr wrap="none" rtlCol="0" anchor="ctr">
            <a:spAutoFit/>
          </a:bodyPr>
          <a:lstStyle/>
          <a:p>
            <a:pPr algn="ctr"/>
            <a:r>
              <a:rPr lang="en-US" sz="13800" b="1" spc="-150">
                <a:gradFill>
                  <a:gsLst>
                    <a:gs pos="0">
                      <a:schemeClr val="accent4">
                        <a:lumMod val="75000"/>
                        <a:alpha val="20000"/>
                      </a:schemeClr>
                    </a:gs>
                    <a:gs pos="85000">
                      <a:schemeClr val="accent1">
                        <a:lumMod val="75000"/>
                        <a:alpha val="20000"/>
                      </a:schemeClr>
                    </a:gs>
                  </a:gsLst>
                  <a:path path="circle">
                    <a:fillToRect l="100000" t="100000"/>
                  </a:path>
                </a:gradFill>
                <a:latin typeface="+mj-lt"/>
              </a:rPr>
              <a:t>Introduction</a:t>
            </a:r>
          </a:p>
        </p:txBody>
      </p:sp>
    </p:spTree>
    <p:extLst>
      <p:ext uri="{BB962C8B-B14F-4D97-AF65-F5344CB8AC3E}">
        <p14:creationId xmlns:p14="http://schemas.microsoft.com/office/powerpoint/2010/main" val="52647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250"/>
                                        <p:tgtEl>
                                          <p:spTgt spid="42"/>
                                        </p:tgtEl>
                                      </p:cBhvr>
                                    </p:animEffect>
                                  </p:childTnLst>
                                </p:cTn>
                              </p:par>
                              <p:par>
                                <p:cTn id="8" presetID="6" presetClass="emph" presetSubtype="0" decel="100000" fill="hold" grpId="1" nodeType="withEffect">
                                  <p:stCondLst>
                                    <p:cond delay="250"/>
                                  </p:stCondLst>
                                  <p:childTnLst>
                                    <p:animScale>
                                      <p:cBhvr>
                                        <p:cTn id="9" dur="1500" fill="hold"/>
                                        <p:tgtEl>
                                          <p:spTgt spid="42"/>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984A60-32AC-4535-9F88-798E43882ABE}"/>
              </a:ext>
            </a:extLst>
          </p:cNvPr>
          <p:cNvSpPr/>
          <p:nvPr userDrawn="1"/>
        </p:nvSpPr>
        <p:spPr>
          <a:xfrm>
            <a:off x="-1" y="0"/>
            <a:ext cx="12192001" cy="4300437"/>
          </a:xfrm>
          <a:prstGeom prst="rect">
            <a:avLst/>
          </a:prstGeom>
          <a:gradFill flip="none" rotWithShape="1">
            <a:gsLst>
              <a:gs pos="0">
                <a:schemeClr val="accent4"/>
              </a:gs>
              <a:gs pos="85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4">
            <a:extLst>
              <a:ext uri="{FF2B5EF4-FFF2-40B4-BE49-F238E27FC236}">
                <a16:creationId xmlns:a16="http://schemas.microsoft.com/office/drawing/2014/main" id="{FAE56A19-6C5C-4FCB-A83C-1CB7FC90519F}"/>
              </a:ext>
            </a:extLst>
          </p:cNvPr>
          <p:cNvSpPr>
            <a:spLocks noGrp="1"/>
          </p:cNvSpPr>
          <p:nvPr>
            <p:ph type="pic" sz="quarter" idx="10" hasCustomPrompt="1"/>
          </p:nvPr>
        </p:nvSpPr>
        <p:spPr>
          <a:xfrm>
            <a:off x="5276635" y="0"/>
            <a:ext cx="5315995" cy="6858000"/>
          </a:xfrm>
          <a:custGeom>
            <a:avLst/>
            <a:gdLst>
              <a:gd name="connsiteX0" fmla="*/ 0 w 5315995"/>
              <a:gd name="connsiteY0" fmla="*/ 0 h 6858000"/>
              <a:gd name="connsiteX1" fmla="*/ 5315995 w 5315995"/>
              <a:gd name="connsiteY1" fmla="*/ 0 h 6858000"/>
              <a:gd name="connsiteX2" fmla="*/ 5315995 w 5315995"/>
              <a:gd name="connsiteY2" fmla="*/ 6858000 h 6858000"/>
              <a:gd name="connsiteX3" fmla="*/ 0 w 531599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315995" h="6858000">
                <a:moveTo>
                  <a:pt x="0" y="0"/>
                </a:moveTo>
                <a:lnTo>
                  <a:pt x="5315995" y="0"/>
                </a:lnTo>
                <a:lnTo>
                  <a:pt x="5315995" y="6858000"/>
                </a:lnTo>
                <a:lnTo>
                  <a:pt x="0" y="6858000"/>
                </a:lnTo>
                <a:close/>
              </a:path>
            </a:pathLst>
          </a:custGeom>
          <a:noFill/>
          <a:effectLst>
            <a:outerShdw blurRad="431800" dist="622300" dir="5400000" sx="93000" sy="93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9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358165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5179D227-0060-4554-89DA-3B7AEC15F7D1}"/>
              </a:ext>
            </a:extLst>
          </p:cNvPr>
          <p:cNvSpPr>
            <a:spLocks noGrp="1"/>
          </p:cNvSpPr>
          <p:nvPr>
            <p:ph type="pic" sz="quarter" idx="10" hasCustomPrompt="1"/>
          </p:nvPr>
        </p:nvSpPr>
        <p:spPr>
          <a:xfrm>
            <a:off x="0" y="0"/>
            <a:ext cx="12192000" cy="6858000"/>
          </a:xfrm>
          <a:prstGeom prst="rect">
            <a:avLst/>
          </a:prstGeom>
          <a:solidFill>
            <a:schemeClr val="bg1">
              <a:lumMod val="95000"/>
              <a:alpha val="2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
        <p:nvSpPr>
          <p:cNvPr id="3" name="Picture Placeholder 2">
            <a:extLst>
              <a:ext uri="{FF2B5EF4-FFF2-40B4-BE49-F238E27FC236}">
                <a16:creationId xmlns:a16="http://schemas.microsoft.com/office/drawing/2014/main" id="{BC89A4CD-8DFF-473F-95D3-E5B6A47BC2DD}"/>
              </a:ext>
            </a:extLst>
          </p:cNvPr>
          <p:cNvSpPr>
            <a:spLocks noGrp="1"/>
          </p:cNvSpPr>
          <p:nvPr>
            <p:ph type="pic" sz="quarter" idx="11" hasCustomPrompt="1"/>
          </p:nvPr>
        </p:nvSpPr>
        <p:spPr>
          <a:xfrm>
            <a:off x="5648632" y="0"/>
            <a:ext cx="6543368" cy="6858000"/>
          </a:xfrm>
          <a:prstGeom prst="rect">
            <a:avLst/>
          </a:prstGeom>
          <a:solidFill>
            <a:schemeClr val="bg1">
              <a:lumMod val="95000"/>
              <a:alpha val="2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Image Placeholder</a:t>
            </a:r>
          </a:p>
          <a:p>
            <a:endParaRPr lang="en-US"/>
          </a:p>
        </p:txBody>
      </p:sp>
    </p:spTree>
    <p:extLst>
      <p:ext uri="{BB962C8B-B14F-4D97-AF65-F5344CB8AC3E}">
        <p14:creationId xmlns:p14="http://schemas.microsoft.com/office/powerpoint/2010/main" val="147119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161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83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7" r:id="rId7"/>
    <p:sldLayoutId id="2147483655" r:id="rId8"/>
    <p:sldLayoutId id="2147483656" r:id="rId9"/>
    <p:sldLayoutId id="2147483657" r:id="rId10"/>
    <p:sldLayoutId id="2147483658" r:id="rId11"/>
    <p:sldLayoutId id="2147483679" r:id="rId12"/>
    <p:sldLayoutId id="2147483663" r:id="rId13"/>
    <p:sldLayoutId id="2147483664" r:id="rId14"/>
    <p:sldLayoutId id="2147483666" r:id="rId15"/>
    <p:sldLayoutId id="2147483668" r:id="rId16"/>
    <p:sldLayoutId id="2147483669" r:id="rId17"/>
    <p:sldLayoutId id="2147483670" r:id="rId18"/>
    <p:sldLayoutId id="2147483674" r:id="rId19"/>
    <p:sldLayoutId id="2147483675" r:id="rId20"/>
    <p:sldLayoutId id="2147483676" r:id="rId21"/>
    <p:sldLayoutId id="2147483678" r:id="rId22"/>
    <p:sldLayoutId id="2147483681" r:id="rId23"/>
    <p:sldLayoutId id="2147483683" r:id="rId24"/>
    <p:sldLayoutId id="2147483721" r:id="rId25"/>
    <p:sldLayoutId id="2147483687" r:id="rId26"/>
    <p:sldLayoutId id="2147483688" r:id="rId27"/>
    <p:sldLayoutId id="2147483691" r:id="rId28"/>
    <p:sldLayoutId id="2147483692" r:id="rId29"/>
    <p:sldLayoutId id="2147483694" r:id="rId30"/>
    <p:sldLayoutId id="2147483713" r:id="rId31"/>
    <p:sldLayoutId id="2147483714" r:id="rId32"/>
    <p:sldLayoutId id="2147483715" r:id="rId33"/>
    <p:sldLayoutId id="2147483716" r:id="rId34"/>
    <p:sldLayoutId id="2147483717" r:id="rId35"/>
    <p:sldLayoutId id="2147483718" r:id="rId36"/>
    <p:sldLayoutId id="2147483720"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15488B8-4101-44F8-939E-A7F3E7C296C4}"/>
              </a:ext>
            </a:extLst>
          </p:cNvPr>
          <p:cNvSpPr/>
          <p:nvPr/>
        </p:nvSpPr>
        <p:spPr>
          <a:xfrm>
            <a:off x="7620" y="-116541"/>
            <a:ext cx="12192000"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8A3BDD8B-4E66-483B-8FD2-47D50A61F2EE}"/>
              </a:ext>
            </a:extLst>
          </p:cNvPr>
          <p:cNvSpPr txBox="1"/>
          <p:nvPr/>
        </p:nvSpPr>
        <p:spPr>
          <a:xfrm>
            <a:off x="662709" y="2540934"/>
            <a:ext cx="10835640" cy="2431435"/>
          </a:xfrm>
          <a:prstGeom prst="rect">
            <a:avLst/>
          </a:prstGeom>
          <a:noFill/>
        </p:spPr>
        <p:txBody>
          <a:bodyPr wrap="square" lIns="91440" tIns="45720" rIns="91440" bIns="45720" rtlCol="0" anchor="t">
            <a:spAutoFit/>
          </a:bodyPr>
          <a:lstStyle/>
          <a:p>
            <a:pPr algn="ctr"/>
            <a:r>
              <a:rPr lang="en-US" sz="3600" b="1">
                <a:ln w="15875">
                  <a:noFill/>
                </a:ln>
                <a:solidFill>
                  <a:schemeClr val="bg1"/>
                </a:solidFill>
                <a:latin typeface="Calibri"/>
                <a:cs typeface="Calibri"/>
              </a:rPr>
              <a:t>Spotify AI – Powered Music Recommendation System</a:t>
            </a:r>
          </a:p>
          <a:p>
            <a:pPr algn="ctr"/>
            <a:endParaRPr lang="en-US" sz="3200" b="1">
              <a:ln w="15875">
                <a:noFill/>
              </a:ln>
              <a:solidFill>
                <a:schemeClr val="bg1"/>
              </a:solidFill>
              <a:latin typeface="Calibri"/>
              <a:cs typeface="Calibri"/>
            </a:endParaRPr>
          </a:p>
          <a:p>
            <a:pPr algn="ctr"/>
            <a:r>
              <a:rPr lang="en-US" sz="2800" b="1">
                <a:ln w="15875">
                  <a:noFill/>
                </a:ln>
                <a:solidFill>
                  <a:srgbClr val="85C440"/>
                </a:solidFill>
                <a:latin typeface="Calibri"/>
                <a:cs typeface="Calibri"/>
              </a:rPr>
              <a:t>Risk Management </a:t>
            </a:r>
          </a:p>
          <a:p>
            <a:pPr algn="ctr"/>
            <a:endParaRPr lang="en-US" sz="2800" b="1">
              <a:ln w="15875">
                <a:noFill/>
              </a:ln>
              <a:solidFill>
                <a:srgbClr val="85C440"/>
              </a:solidFill>
              <a:latin typeface="Calibri"/>
              <a:cs typeface="Calibri"/>
            </a:endParaRPr>
          </a:p>
          <a:p>
            <a:pPr algn="ctr"/>
            <a:r>
              <a:rPr lang="en-US" sz="2800" b="1">
                <a:ln w="15875">
                  <a:noFill/>
                </a:ln>
                <a:solidFill>
                  <a:srgbClr val="85C440"/>
                </a:solidFill>
                <a:latin typeface="Calibri"/>
                <a:cs typeface="Calibri"/>
              </a:rPr>
              <a:t>The Blue Team</a:t>
            </a:r>
            <a:endParaRPr lang="en-US" sz="2800" b="1">
              <a:ln w="15875">
                <a:noFill/>
              </a:ln>
              <a:solidFill>
                <a:srgbClr val="85C440"/>
              </a:solidFill>
              <a:latin typeface="Calibri"/>
              <a:ea typeface="Calibri"/>
              <a:cs typeface="Calibri"/>
            </a:endParaRPr>
          </a:p>
        </p:txBody>
      </p:sp>
      <p:sp>
        <p:nvSpPr>
          <p:cNvPr id="17" name="Freeform: Shape 16">
            <a:extLst>
              <a:ext uri="{FF2B5EF4-FFF2-40B4-BE49-F238E27FC236}">
                <a16:creationId xmlns:a16="http://schemas.microsoft.com/office/drawing/2014/main" id="{AE4DE0F8-22DC-4F86-818B-DD23CEA316BC}"/>
              </a:ext>
            </a:extLst>
          </p:cNvPr>
          <p:cNvSpPr/>
          <p:nvPr/>
        </p:nvSpPr>
        <p:spPr>
          <a:xfrm flipV="1">
            <a:off x="10718407" y="0"/>
            <a:ext cx="1473593" cy="1473593"/>
          </a:xfrm>
          <a:custGeom>
            <a:avLst/>
            <a:gdLst>
              <a:gd name="connsiteX0" fmla="*/ 510966 w 510966"/>
              <a:gd name="connsiteY0" fmla="*/ 0 h 510966"/>
              <a:gd name="connsiteX1" fmla="*/ 510966 w 510966"/>
              <a:gd name="connsiteY1" fmla="*/ 510966 h 510966"/>
              <a:gd name="connsiteX2" fmla="*/ 0 w 510966"/>
              <a:gd name="connsiteY2" fmla="*/ 510966 h 510966"/>
              <a:gd name="connsiteX3" fmla="*/ 510966 w 510966"/>
              <a:gd name="connsiteY3" fmla="*/ 0 h 510966"/>
            </a:gdLst>
            <a:ahLst/>
            <a:cxnLst>
              <a:cxn ang="0">
                <a:pos x="connsiteX0" y="connsiteY0"/>
              </a:cxn>
              <a:cxn ang="0">
                <a:pos x="connsiteX1" y="connsiteY1"/>
              </a:cxn>
              <a:cxn ang="0">
                <a:pos x="connsiteX2" y="connsiteY2"/>
              </a:cxn>
              <a:cxn ang="0">
                <a:pos x="connsiteX3" y="connsiteY3"/>
              </a:cxn>
            </a:cxnLst>
            <a:rect l="l" t="t" r="r" b="b"/>
            <a:pathLst>
              <a:path w="510966" h="510966">
                <a:moveTo>
                  <a:pt x="510966" y="0"/>
                </a:moveTo>
                <a:lnTo>
                  <a:pt x="510966" y="510966"/>
                </a:lnTo>
                <a:lnTo>
                  <a:pt x="0" y="510966"/>
                </a:lnTo>
                <a:cubicBezTo>
                  <a:pt x="0" y="228767"/>
                  <a:pt x="228767" y="0"/>
                  <a:pt x="510966" y="0"/>
                </a:cubicBezTo>
                <a:close/>
              </a:path>
            </a:pathLst>
          </a:custGeom>
          <a:solidFill>
            <a:srgbClr val="85C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757548B-3F7F-431B-B527-2BD4C07B93F6}"/>
              </a:ext>
            </a:extLst>
          </p:cNvPr>
          <p:cNvSpPr/>
          <p:nvPr/>
        </p:nvSpPr>
        <p:spPr>
          <a:xfrm flipH="1">
            <a:off x="-1" y="5384407"/>
            <a:ext cx="1473593" cy="1473593"/>
          </a:xfrm>
          <a:custGeom>
            <a:avLst/>
            <a:gdLst>
              <a:gd name="connsiteX0" fmla="*/ 510966 w 510966"/>
              <a:gd name="connsiteY0" fmla="*/ 0 h 510966"/>
              <a:gd name="connsiteX1" fmla="*/ 510966 w 510966"/>
              <a:gd name="connsiteY1" fmla="*/ 510966 h 510966"/>
              <a:gd name="connsiteX2" fmla="*/ 0 w 510966"/>
              <a:gd name="connsiteY2" fmla="*/ 510966 h 510966"/>
              <a:gd name="connsiteX3" fmla="*/ 510966 w 510966"/>
              <a:gd name="connsiteY3" fmla="*/ 0 h 510966"/>
            </a:gdLst>
            <a:ahLst/>
            <a:cxnLst>
              <a:cxn ang="0">
                <a:pos x="connsiteX0" y="connsiteY0"/>
              </a:cxn>
              <a:cxn ang="0">
                <a:pos x="connsiteX1" y="connsiteY1"/>
              </a:cxn>
              <a:cxn ang="0">
                <a:pos x="connsiteX2" y="connsiteY2"/>
              </a:cxn>
              <a:cxn ang="0">
                <a:pos x="connsiteX3" y="connsiteY3"/>
              </a:cxn>
            </a:cxnLst>
            <a:rect l="l" t="t" r="r" b="b"/>
            <a:pathLst>
              <a:path w="510966" h="510966">
                <a:moveTo>
                  <a:pt x="510966" y="0"/>
                </a:moveTo>
                <a:lnTo>
                  <a:pt x="510966" y="510966"/>
                </a:lnTo>
                <a:lnTo>
                  <a:pt x="0" y="510966"/>
                </a:lnTo>
                <a:cubicBezTo>
                  <a:pt x="0" y="228767"/>
                  <a:pt x="228767" y="0"/>
                  <a:pt x="510966" y="0"/>
                </a:cubicBezTo>
                <a:close/>
              </a:path>
            </a:pathLst>
          </a:custGeom>
          <a:solidFill>
            <a:srgbClr val="A8C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F47E598-3BA7-4FA3-BBC9-FBA9E8A6D524}"/>
              </a:ext>
            </a:extLst>
          </p:cNvPr>
          <p:cNvSpPr/>
          <p:nvPr/>
        </p:nvSpPr>
        <p:spPr>
          <a:xfrm flipH="1">
            <a:off x="-1" y="5897625"/>
            <a:ext cx="960375" cy="960375"/>
          </a:xfrm>
          <a:custGeom>
            <a:avLst/>
            <a:gdLst>
              <a:gd name="connsiteX0" fmla="*/ 510966 w 510966"/>
              <a:gd name="connsiteY0" fmla="*/ 0 h 510966"/>
              <a:gd name="connsiteX1" fmla="*/ 510966 w 510966"/>
              <a:gd name="connsiteY1" fmla="*/ 510966 h 510966"/>
              <a:gd name="connsiteX2" fmla="*/ 0 w 510966"/>
              <a:gd name="connsiteY2" fmla="*/ 510966 h 510966"/>
              <a:gd name="connsiteX3" fmla="*/ 510966 w 510966"/>
              <a:gd name="connsiteY3" fmla="*/ 0 h 510966"/>
            </a:gdLst>
            <a:ahLst/>
            <a:cxnLst>
              <a:cxn ang="0">
                <a:pos x="connsiteX0" y="connsiteY0"/>
              </a:cxn>
              <a:cxn ang="0">
                <a:pos x="connsiteX1" y="connsiteY1"/>
              </a:cxn>
              <a:cxn ang="0">
                <a:pos x="connsiteX2" y="connsiteY2"/>
              </a:cxn>
              <a:cxn ang="0">
                <a:pos x="connsiteX3" y="connsiteY3"/>
              </a:cxn>
            </a:cxnLst>
            <a:rect l="l" t="t" r="r" b="b"/>
            <a:pathLst>
              <a:path w="510966" h="510966">
                <a:moveTo>
                  <a:pt x="510966" y="0"/>
                </a:moveTo>
                <a:lnTo>
                  <a:pt x="510966" y="510966"/>
                </a:lnTo>
                <a:lnTo>
                  <a:pt x="0" y="510966"/>
                </a:lnTo>
                <a:cubicBezTo>
                  <a:pt x="0" y="228767"/>
                  <a:pt x="228767" y="0"/>
                  <a:pt x="510966" y="0"/>
                </a:cubicBezTo>
                <a:close/>
              </a:path>
            </a:pathLst>
          </a:custGeom>
          <a:solidFill>
            <a:srgbClr val="81B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539B66C-2160-D3DA-D05E-D67F4094B4B2}"/>
              </a:ext>
            </a:extLst>
          </p:cNvPr>
          <p:cNvPicPr>
            <a:picLocks noChangeAspect="1"/>
          </p:cNvPicPr>
          <p:nvPr/>
        </p:nvPicPr>
        <p:blipFill>
          <a:blip r:embed="rId2"/>
          <a:stretch>
            <a:fillRect/>
          </a:stretch>
        </p:blipFill>
        <p:spPr>
          <a:xfrm>
            <a:off x="5599415" y="1473593"/>
            <a:ext cx="993169" cy="1012205"/>
          </a:xfrm>
          <a:prstGeom prst="rect">
            <a:avLst/>
          </a:prstGeom>
        </p:spPr>
      </p:pic>
      <p:sp>
        <p:nvSpPr>
          <p:cNvPr id="2" name="TextBox 1">
            <a:extLst>
              <a:ext uri="{FF2B5EF4-FFF2-40B4-BE49-F238E27FC236}">
                <a16:creationId xmlns:a16="http://schemas.microsoft.com/office/drawing/2014/main" id="{1A5FC0AF-CF5C-05A1-63D4-06B6D7DF7231}"/>
              </a:ext>
            </a:extLst>
          </p:cNvPr>
          <p:cNvSpPr txBox="1"/>
          <p:nvPr/>
        </p:nvSpPr>
        <p:spPr>
          <a:xfrm>
            <a:off x="726095" y="3082124"/>
            <a:ext cx="35334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FF0000"/>
              </a:solidFill>
              <a:highlight>
                <a:srgbClr val="FFFF00"/>
              </a:highlight>
            </a:endParaRPr>
          </a:p>
        </p:txBody>
      </p:sp>
    </p:spTree>
    <p:extLst>
      <p:ext uri="{BB962C8B-B14F-4D97-AF65-F5344CB8AC3E}">
        <p14:creationId xmlns:p14="http://schemas.microsoft.com/office/powerpoint/2010/main" val="365459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50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750" fill="hold"/>
                                        <p:tgtEl>
                                          <p:spTgt spid="21"/>
                                        </p:tgtEl>
                                        <p:attrNameLst>
                                          <p:attrName>ppt_x</p:attrName>
                                        </p:attrNameLst>
                                      </p:cBhvr>
                                      <p:tavLst>
                                        <p:tav tm="0">
                                          <p:val>
                                            <p:strVal val="0-#ppt_w/2"/>
                                          </p:val>
                                        </p:tav>
                                        <p:tav tm="100000">
                                          <p:val>
                                            <p:strVal val="#ppt_x"/>
                                          </p:val>
                                        </p:tav>
                                      </p:tavLst>
                                    </p:anim>
                                    <p:anim calcmode="lin" valueType="num">
                                      <p:cBhvr additive="base">
                                        <p:cTn id="8" dur="75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75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750" fill="hold"/>
                                        <p:tgtEl>
                                          <p:spTgt spid="22"/>
                                        </p:tgtEl>
                                        <p:attrNameLst>
                                          <p:attrName>ppt_x</p:attrName>
                                        </p:attrNameLst>
                                      </p:cBhvr>
                                      <p:tavLst>
                                        <p:tav tm="0">
                                          <p:val>
                                            <p:strVal val="0-#ppt_w/2"/>
                                          </p:val>
                                        </p:tav>
                                        <p:tav tm="100000">
                                          <p:val>
                                            <p:strVal val="#ppt_x"/>
                                          </p:val>
                                        </p:tav>
                                      </p:tavLst>
                                    </p:anim>
                                    <p:anim calcmode="lin" valueType="num">
                                      <p:cBhvr additive="base">
                                        <p:cTn id="16" dur="750" fill="hold"/>
                                        <p:tgtEl>
                                          <p:spTgt spid="22"/>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250"/>
                                        <p:tgtEl>
                                          <p:spTgt spid="63"/>
                                        </p:tgtEl>
                                      </p:cBhvr>
                                    </p:animEffect>
                                  </p:childTnLst>
                                </p:cTn>
                              </p:par>
                              <p:par>
                                <p:cTn id="23" presetID="6" presetClass="emph" presetSubtype="0" decel="100000" fill="hold" grpId="1" nodeType="withEffect">
                                  <p:stCondLst>
                                    <p:cond delay="1250"/>
                                  </p:stCondLst>
                                  <p:childTnLst>
                                    <p:animScale>
                                      <p:cBhvr>
                                        <p:cTn id="24" dur="1500" fill="hold"/>
                                        <p:tgtEl>
                                          <p:spTgt spid="63"/>
                                        </p:tgtEl>
                                      </p:cBhvr>
                                      <p:by x="110000" y="110000"/>
                                    </p:animScale>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80">
                                          <p:stCondLst>
                                            <p:cond delay="0"/>
                                          </p:stCondLst>
                                        </p:cTn>
                                        <p:tgtEl>
                                          <p:spTgt spid="10"/>
                                        </p:tgtEl>
                                      </p:cBhvr>
                                    </p:animEffect>
                                    <p:anim calcmode="lin" valueType="num">
                                      <p:cBhvr>
                                        <p:cTn id="3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5" dur="26">
                                          <p:stCondLst>
                                            <p:cond delay="650"/>
                                          </p:stCondLst>
                                        </p:cTn>
                                        <p:tgtEl>
                                          <p:spTgt spid="10"/>
                                        </p:tgtEl>
                                      </p:cBhvr>
                                      <p:to x="100000" y="60000"/>
                                    </p:animScale>
                                    <p:animScale>
                                      <p:cBhvr>
                                        <p:cTn id="36" dur="166" decel="50000">
                                          <p:stCondLst>
                                            <p:cond delay="676"/>
                                          </p:stCondLst>
                                        </p:cTn>
                                        <p:tgtEl>
                                          <p:spTgt spid="10"/>
                                        </p:tgtEl>
                                      </p:cBhvr>
                                      <p:to x="100000" y="100000"/>
                                    </p:animScale>
                                    <p:animScale>
                                      <p:cBhvr>
                                        <p:cTn id="37" dur="26">
                                          <p:stCondLst>
                                            <p:cond delay="1312"/>
                                          </p:stCondLst>
                                        </p:cTn>
                                        <p:tgtEl>
                                          <p:spTgt spid="10"/>
                                        </p:tgtEl>
                                      </p:cBhvr>
                                      <p:to x="100000" y="80000"/>
                                    </p:animScale>
                                    <p:animScale>
                                      <p:cBhvr>
                                        <p:cTn id="38" dur="166" decel="50000">
                                          <p:stCondLst>
                                            <p:cond delay="1338"/>
                                          </p:stCondLst>
                                        </p:cTn>
                                        <p:tgtEl>
                                          <p:spTgt spid="10"/>
                                        </p:tgtEl>
                                      </p:cBhvr>
                                      <p:to x="100000" y="100000"/>
                                    </p:animScale>
                                    <p:animScale>
                                      <p:cBhvr>
                                        <p:cTn id="39" dur="26">
                                          <p:stCondLst>
                                            <p:cond delay="1642"/>
                                          </p:stCondLst>
                                        </p:cTn>
                                        <p:tgtEl>
                                          <p:spTgt spid="10"/>
                                        </p:tgtEl>
                                      </p:cBhvr>
                                      <p:to x="100000" y="90000"/>
                                    </p:animScale>
                                    <p:animScale>
                                      <p:cBhvr>
                                        <p:cTn id="40" dur="166" decel="50000">
                                          <p:stCondLst>
                                            <p:cond delay="1668"/>
                                          </p:stCondLst>
                                        </p:cTn>
                                        <p:tgtEl>
                                          <p:spTgt spid="10"/>
                                        </p:tgtEl>
                                      </p:cBhvr>
                                      <p:to x="100000" y="100000"/>
                                    </p:animScale>
                                    <p:animScale>
                                      <p:cBhvr>
                                        <p:cTn id="41" dur="26">
                                          <p:stCondLst>
                                            <p:cond delay="1808"/>
                                          </p:stCondLst>
                                        </p:cTn>
                                        <p:tgtEl>
                                          <p:spTgt spid="10"/>
                                        </p:tgtEl>
                                      </p:cBhvr>
                                      <p:to x="100000" y="95000"/>
                                    </p:animScale>
                                    <p:animScale>
                                      <p:cBhvr>
                                        <p:cTn id="42"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3" grpId="0"/>
      <p:bldP spid="63" grpId="1"/>
      <p:bldP spid="17" grpId="0" animBg="1"/>
      <p:bldP spid="21"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70FF8E-4B07-4FB8-9E81-7302C70AC0B5}"/>
              </a:ext>
            </a:extLst>
          </p:cNvPr>
          <p:cNvSpPr txBox="1"/>
          <p:nvPr/>
        </p:nvSpPr>
        <p:spPr>
          <a:xfrm>
            <a:off x="422098" y="270738"/>
            <a:ext cx="2585693" cy="280788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a:solidFill>
                  <a:srgbClr val="FFFFFF"/>
                </a:solidFill>
                <a:latin typeface="+mj-lt"/>
                <a:ea typeface="+mj-ea"/>
                <a:cs typeface="+mj-cs"/>
              </a:rPr>
              <a:t>The </a:t>
            </a:r>
            <a:endParaRPr lang="en-US"/>
          </a:p>
          <a:p>
            <a:pPr algn="ctr">
              <a:lnSpc>
                <a:spcPct val="90000"/>
              </a:lnSpc>
              <a:spcBef>
                <a:spcPct val="0"/>
              </a:spcBef>
              <a:spcAft>
                <a:spcPts val="600"/>
              </a:spcAft>
            </a:pPr>
            <a:r>
              <a:rPr lang="en-US" sz="3600" b="1">
                <a:solidFill>
                  <a:srgbClr val="FFFFFF"/>
                </a:solidFill>
                <a:latin typeface="+mj-lt"/>
                <a:ea typeface="+mj-ea"/>
                <a:cs typeface="+mj-cs"/>
              </a:rPr>
              <a:t>RAID</a:t>
            </a:r>
            <a:r>
              <a:rPr lang="en-US" sz="3600" b="1" kern="1200">
                <a:solidFill>
                  <a:srgbClr val="FFFFFF"/>
                </a:solidFill>
                <a:latin typeface="+mj-lt"/>
                <a:ea typeface="+mj-ea"/>
                <a:cs typeface="+mj-cs"/>
              </a:rPr>
              <a:t> </a:t>
            </a:r>
            <a:endParaRPr lang="en-US">
              <a:solidFill>
                <a:srgbClr val="000000"/>
              </a:solidFill>
              <a:latin typeface="+mj-lt"/>
              <a:ea typeface="+mj-ea"/>
              <a:cs typeface="+mj-cs"/>
            </a:endParaRPr>
          </a:p>
          <a:p>
            <a:pPr algn="ctr">
              <a:lnSpc>
                <a:spcPct val="90000"/>
              </a:lnSpc>
              <a:spcBef>
                <a:spcPct val="0"/>
              </a:spcBef>
              <a:spcAft>
                <a:spcPts val="600"/>
              </a:spcAft>
            </a:pPr>
            <a:r>
              <a:rPr lang="en-US" sz="3600" b="1">
                <a:solidFill>
                  <a:srgbClr val="FFFFFF"/>
                </a:solidFill>
                <a:latin typeface="+mj-lt"/>
                <a:ea typeface="+mj-ea"/>
                <a:cs typeface="+mj-cs"/>
              </a:rPr>
              <a:t>Log</a:t>
            </a:r>
            <a:endParaRPr lang="en-US">
              <a:ea typeface="+mj-ea"/>
              <a:cs typeface="+mj-cs"/>
            </a:endParaRPr>
          </a:p>
        </p:txBody>
      </p:sp>
      <p:pic>
        <p:nvPicPr>
          <p:cNvPr id="15" name="Graphic 14" descr="Warning">
            <a:extLst>
              <a:ext uri="{FF2B5EF4-FFF2-40B4-BE49-F238E27FC236}">
                <a16:creationId xmlns:a16="http://schemas.microsoft.com/office/drawing/2014/main" id="{36EC8328-EAA1-7938-EC33-403BDA64A3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5462" y="5812900"/>
            <a:ext cx="1046474" cy="1046474"/>
          </a:xfrm>
          <a:prstGeom prst="rect">
            <a:avLst/>
          </a:prstGeom>
        </p:spPr>
      </p:pic>
      <p:graphicFrame>
        <p:nvGraphicFramePr>
          <p:cNvPr id="3" name="Table 2">
            <a:extLst>
              <a:ext uri="{FF2B5EF4-FFF2-40B4-BE49-F238E27FC236}">
                <a16:creationId xmlns:a16="http://schemas.microsoft.com/office/drawing/2014/main" id="{5FAC02B7-7838-E52B-3F94-C5A911FB3DE3}"/>
              </a:ext>
            </a:extLst>
          </p:cNvPr>
          <p:cNvGraphicFramePr>
            <a:graphicFrameLocks noGrp="1"/>
          </p:cNvGraphicFramePr>
          <p:nvPr>
            <p:extLst>
              <p:ext uri="{D42A27DB-BD31-4B8C-83A1-F6EECF244321}">
                <p14:modId xmlns:p14="http://schemas.microsoft.com/office/powerpoint/2010/main" val="1881332817"/>
              </p:ext>
            </p:extLst>
          </p:nvPr>
        </p:nvGraphicFramePr>
        <p:xfrm>
          <a:off x="3594339" y="1624641"/>
          <a:ext cx="8442247" cy="5391608"/>
        </p:xfrm>
        <a:graphic>
          <a:graphicData uri="http://schemas.openxmlformats.org/drawingml/2006/table">
            <a:tbl>
              <a:tblPr bandRow="1">
                <a:tableStyleId>{5C22544A-7EE6-4342-B048-85BDC9FD1C3A}</a:tableStyleId>
              </a:tblPr>
              <a:tblGrid>
                <a:gridCol w="1006062">
                  <a:extLst>
                    <a:ext uri="{9D8B030D-6E8A-4147-A177-3AD203B41FA5}">
                      <a16:colId xmlns:a16="http://schemas.microsoft.com/office/drawing/2014/main" val="3795278274"/>
                    </a:ext>
                  </a:extLst>
                </a:gridCol>
                <a:gridCol w="391946">
                  <a:extLst>
                    <a:ext uri="{9D8B030D-6E8A-4147-A177-3AD203B41FA5}">
                      <a16:colId xmlns:a16="http://schemas.microsoft.com/office/drawing/2014/main" val="2094462993"/>
                    </a:ext>
                  </a:extLst>
                </a:gridCol>
                <a:gridCol w="2180101">
                  <a:extLst>
                    <a:ext uri="{9D8B030D-6E8A-4147-A177-3AD203B41FA5}">
                      <a16:colId xmlns:a16="http://schemas.microsoft.com/office/drawing/2014/main" val="23145148"/>
                    </a:ext>
                  </a:extLst>
                </a:gridCol>
                <a:gridCol w="852533">
                  <a:extLst>
                    <a:ext uri="{9D8B030D-6E8A-4147-A177-3AD203B41FA5}">
                      <a16:colId xmlns:a16="http://schemas.microsoft.com/office/drawing/2014/main" val="1907175391"/>
                    </a:ext>
                  </a:extLst>
                </a:gridCol>
                <a:gridCol w="708036">
                  <a:extLst>
                    <a:ext uri="{9D8B030D-6E8A-4147-A177-3AD203B41FA5}">
                      <a16:colId xmlns:a16="http://schemas.microsoft.com/office/drawing/2014/main" val="3072414573"/>
                    </a:ext>
                  </a:extLst>
                </a:gridCol>
                <a:gridCol w="906720">
                  <a:extLst>
                    <a:ext uri="{9D8B030D-6E8A-4147-A177-3AD203B41FA5}">
                      <a16:colId xmlns:a16="http://schemas.microsoft.com/office/drawing/2014/main" val="2295956749"/>
                    </a:ext>
                  </a:extLst>
                </a:gridCol>
                <a:gridCol w="2396849">
                  <a:extLst>
                    <a:ext uri="{9D8B030D-6E8A-4147-A177-3AD203B41FA5}">
                      <a16:colId xmlns:a16="http://schemas.microsoft.com/office/drawing/2014/main" val="1863781622"/>
                    </a:ext>
                  </a:extLst>
                </a:gridCol>
              </a:tblGrid>
              <a:tr h="248149">
                <a:tc gridSpan="7">
                  <a:txBody>
                    <a:bodyPr/>
                    <a:lstStyle/>
                    <a:p>
                      <a:r>
                        <a:rPr lang="en-US" sz="1000">
                          <a:effectLst/>
                        </a:rPr>
                        <a:t>SAMPLE RAID LOG ENTRIES </a:t>
                      </a:r>
                    </a:p>
                  </a:txBody>
                  <a:tcPr marL="0" marR="0" marT="0" marB="0" anchor="ctr">
                    <a:lnL>
                      <a:noFill/>
                    </a:lnL>
                    <a:lnR>
                      <a:noFill/>
                    </a:lnR>
                    <a:lnT>
                      <a:noFill/>
                    </a:lnT>
                    <a:lnB>
                      <a:noFill/>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56196934"/>
                  </a:ext>
                </a:extLst>
              </a:tr>
              <a:tr h="428622">
                <a:tc>
                  <a:txBody>
                    <a:bodyPr/>
                    <a:lstStyle/>
                    <a:p>
                      <a:pPr marL="0" algn="ctr" defTabSz="914400" rtl="0" eaLnBrk="1" latinLnBrk="0" hangingPunct="1"/>
                      <a:r>
                        <a:rPr lang="en-US" sz="1400" b="1" kern="1200">
                          <a:solidFill>
                            <a:schemeClr val="dk1"/>
                          </a:solidFill>
                          <a:effectLst/>
                          <a:latin typeface="Calibri"/>
                          <a:ea typeface="+mn-ea"/>
                          <a:cs typeface="+mn-cs"/>
                        </a:rPr>
                        <a:t>Category</a:t>
                      </a:r>
                    </a:p>
                  </a:txBody>
                  <a:tcPr marL="0" marR="0" marT="0" marB="0" anchor="ctr">
                    <a:lnL>
                      <a:noFill/>
                    </a:lnL>
                    <a:lnR>
                      <a:noFill/>
                    </a:lnR>
                    <a:lnT>
                      <a:noFill/>
                    </a:lnT>
                    <a:lnB>
                      <a:noFill/>
                    </a:lnB>
                    <a:noFill/>
                  </a:tcPr>
                </a:tc>
                <a:tc>
                  <a:txBody>
                    <a:bodyPr/>
                    <a:lstStyle/>
                    <a:p>
                      <a:pPr algn="ctr"/>
                      <a:r>
                        <a:rPr lang="en-US" sz="1400">
                          <a:effectLst/>
                          <a:latin typeface="Calibri"/>
                        </a:rPr>
                        <a:t>I</a:t>
                      </a:r>
                      <a:r>
                        <a:rPr lang="en-US" sz="1400" b="1">
                          <a:effectLst/>
                          <a:latin typeface="Calibri"/>
                        </a:rPr>
                        <a:t>D</a:t>
                      </a:r>
                    </a:p>
                  </a:txBody>
                  <a:tcPr marL="0" marR="0" marT="0" marB="0" anchor="ctr">
                    <a:lnL>
                      <a:noFill/>
                    </a:lnL>
                    <a:lnR>
                      <a:noFill/>
                    </a:lnR>
                    <a:lnT>
                      <a:noFill/>
                    </a:lnT>
                    <a:lnB>
                      <a:noFill/>
                    </a:lnB>
                    <a:noFill/>
                  </a:tcPr>
                </a:tc>
                <a:tc>
                  <a:txBody>
                    <a:bodyPr/>
                    <a:lstStyle/>
                    <a:p>
                      <a:pPr algn="ctr"/>
                      <a:r>
                        <a:rPr lang="en-US" sz="1400" b="1">
                          <a:effectLst/>
                          <a:latin typeface="Calibri"/>
                        </a:rPr>
                        <a:t>Description</a:t>
                      </a:r>
                    </a:p>
                  </a:txBody>
                  <a:tcPr marL="0" marR="0" marT="0" marB="0" anchor="ctr">
                    <a:lnL>
                      <a:noFill/>
                    </a:lnL>
                    <a:lnR>
                      <a:noFill/>
                    </a:lnR>
                    <a:lnT>
                      <a:noFill/>
                    </a:lnT>
                    <a:lnB>
                      <a:noFill/>
                    </a:lnB>
                    <a:noFill/>
                  </a:tcPr>
                </a:tc>
                <a:tc>
                  <a:txBody>
                    <a:bodyPr/>
                    <a:lstStyle/>
                    <a:p>
                      <a:pPr algn="ctr"/>
                      <a:r>
                        <a:rPr lang="en-US" sz="1400" b="1">
                          <a:effectLst/>
                          <a:latin typeface="Calibri"/>
                        </a:rPr>
                        <a:t>Status</a:t>
                      </a:r>
                    </a:p>
                  </a:txBody>
                  <a:tcPr marL="0" marR="0" marT="0" marB="0" anchor="ctr">
                    <a:lnL>
                      <a:noFill/>
                    </a:lnL>
                    <a:lnR>
                      <a:noFill/>
                    </a:lnR>
                    <a:lnT>
                      <a:noFill/>
                    </a:lnT>
                    <a:lnB>
                      <a:noFill/>
                    </a:lnB>
                    <a:noFill/>
                  </a:tcPr>
                </a:tc>
                <a:tc>
                  <a:txBody>
                    <a:bodyPr/>
                    <a:lstStyle/>
                    <a:p>
                      <a:pPr algn="ctr"/>
                      <a:r>
                        <a:rPr lang="en-US" sz="1400" b="1">
                          <a:effectLst/>
                          <a:latin typeface="Calibri"/>
                        </a:rPr>
                        <a:t>Owner</a:t>
                      </a:r>
                    </a:p>
                  </a:txBody>
                  <a:tcPr marL="0" marR="0" marT="0" marB="0" anchor="ctr">
                    <a:lnL>
                      <a:noFill/>
                    </a:lnL>
                    <a:lnR>
                      <a:noFill/>
                    </a:lnR>
                    <a:lnT>
                      <a:noFill/>
                    </a:lnT>
                    <a:lnB>
                      <a:noFill/>
                    </a:lnB>
                    <a:noFill/>
                  </a:tcPr>
                </a:tc>
                <a:tc>
                  <a:txBody>
                    <a:bodyPr/>
                    <a:lstStyle/>
                    <a:p>
                      <a:pPr algn="ctr"/>
                      <a:r>
                        <a:rPr lang="en-US" sz="1400" b="1">
                          <a:effectLst/>
                          <a:latin typeface="Calibri"/>
                        </a:rPr>
                        <a:t>Identified Date</a:t>
                      </a:r>
                    </a:p>
                  </a:txBody>
                  <a:tcPr marL="0" marR="0" marT="0" marB="0" anchor="ctr">
                    <a:lnL>
                      <a:noFill/>
                    </a:lnL>
                    <a:lnR>
                      <a:noFill/>
                    </a:lnR>
                    <a:lnT>
                      <a:noFill/>
                    </a:lnT>
                    <a:lnB>
                      <a:noFill/>
                    </a:lnB>
                    <a:noFill/>
                  </a:tcPr>
                </a:tc>
                <a:tc>
                  <a:txBody>
                    <a:bodyPr/>
                    <a:lstStyle/>
                    <a:p>
                      <a:pPr algn="ctr"/>
                      <a:r>
                        <a:rPr lang="en-US" sz="1400" b="1">
                          <a:effectLst/>
                          <a:latin typeface="Calibri"/>
                        </a:rPr>
                        <a:t>Action Required</a:t>
                      </a:r>
                    </a:p>
                  </a:txBody>
                  <a:tcPr marL="0" marR="0" marT="0" marB="0" anchor="ctr">
                    <a:lnL>
                      <a:noFill/>
                    </a:lnL>
                    <a:lnR>
                      <a:noFill/>
                    </a:lnR>
                    <a:lnT>
                      <a:noFill/>
                    </a:lnT>
                    <a:lnB>
                      <a:noFill/>
                    </a:lnB>
                    <a:noFill/>
                  </a:tcPr>
                </a:tc>
                <a:extLst>
                  <a:ext uri="{0D108BD9-81ED-4DB2-BD59-A6C34878D82A}">
                    <a16:rowId xmlns:a16="http://schemas.microsoft.com/office/drawing/2014/main" val="297038271"/>
                  </a:ext>
                </a:extLst>
              </a:tr>
              <a:tr h="1353542">
                <a:tc>
                  <a:txBody>
                    <a:bodyPr/>
                    <a:lstStyle/>
                    <a:p>
                      <a:pPr algn="ctr"/>
                      <a:r>
                        <a:rPr lang="en-US" sz="1200">
                          <a:effectLst/>
                          <a:latin typeface="Calibri"/>
                        </a:rPr>
                        <a:t>Risk</a:t>
                      </a:r>
                    </a:p>
                  </a:txBody>
                  <a:tcPr marL="0" marR="0" marT="0" marB="0" anchor="ctr">
                    <a:lnL>
                      <a:noFill/>
                    </a:lnL>
                    <a:lnR>
                      <a:noFill/>
                    </a:lnR>
                    <a:lnT>
                      <a:noFill/>
                    </a:lnT>
                    <a:lnB>
                      <a:noFill/>
                    </a:lnB>
                    <a:noFill/>
                  </a:tcPr>
                </a:tc>
                <a:tc>
                  <a:txBody>
                    <a:bodyPr/>
                    <a:lstStyle/>
                    <a:p>
                      <a:pPr algn="ctr"/>
                      <a:r>
                        <a:rPr lang="en-US" sz="1200">
                          <a:effectLst/>
                          <a:latin typeface="Calibri"/>
                        </a:rPr>
                        <a:t>R01</a:t>
                      </a:r>
                    </a:p>
                  </a:txBody>
                  <a:tcPr marL="0" marR="0" marT="0" marB="0" anchor="ctr">
                    <a:lnL>
                      <a:noFill/>
                    </a:lnL>
                    <a:lnR>
                      <a:noFill/>
                    </a:lnR>
                    <a:lnT>
                      <a:noFill/>
                    </a:lnT>
                    <a:lnB>
                      <a:noFill/>
                    </a:lnB>
                    <a:noFill/>
                  </a:tcPr>
                </a:tc>
                <a:tc>
                  <a:txBody>
                    <a:bodyPr/>
                    <a:lstStyle/>
                    <a:p>
                      <a:r>
                        <a:rPr lang="en-US" sz="1200">
                          <a:effectLst/>
                          <a:latin typeface="Calibri"/>
                        </a:rPr>
                        <a:t>The algorithm may unintentionally reinforce biases and inaccuracies, leading to skewed music suggestions and underrepresentation of niche content - Algorithm Accuracy &amp; Bias</a:t>
                      </a:r>
                      <a:endParaRPr lang="en-US"/>
                    </a:p>
                  </a:txBody>
                  <a:tcPr marL="0" marR="0" marT="0" marB="0" anchor="ctr">
                    <a:lnL>
                      <a:noFill/>
                    </a:lnL>
                    <a:lnR>
                      <a:noFill/>
                    </a:lnR>
                    <a:lnT>
                      <a:noFill/>
                    </a:lnT>
                    <a:lnB>
                      <a:noFill/>
                    </a:lnB>
                    <a:noFill/>
                  </a:tcPr>
                </a:tc>
                <a:tc>
                  <a:txBody>
                    <a:bodyPr/>
                    <a:lstStyle/>
                    <a:p>
                      <a:pPr algn="ctr"/>
                      <a:r>
                        <a:rPr lang="en-US" sz="1200">
                          <a:effectLst/>
                          <a:latin typeface="Calibri"/>
                        </a:rPr>
                        <a:t>Monitoring</a:t>
                      </a:r>
                    </a:p>
                  </a:txBody>
                  <a:tcPr marL="0" marR="0" marT="0" marB="0" anchor="ctr">
                    <a:lnL>
                      <a:noFill/>
                    </a:lnL>
                    <a:lnR>
                      <a:noFill/>
                    </a:lnR>
                    <a:lnT>
                      <a:noFill/>
                    </a:lnT>
                    <a:lnB>
                      <a:noFill/>
                    </a:lnB>
                    <a:noFill/>
                  </a:tcPr>
                </a:tc>
                <a:tc>
                  <a:txBody>
                    <a:bodyPr/>
                    <a:lstStyle/>
                    <a:p>
                      <a:pPr algn="ctr"/>
                      <a:r>
                        <a:rPr lang="en-US" sz="1200">
                          <a:effectLst/>
                          <a:latin typeface="Calibri"/>
                        </a:rPr>
                        <a:t>PMO Office</a:t>
                      </a:r>
                    </a:p>
                  </a:txBody>
                  <a:tcPr marL="0" marR="0" marT="0" marB="0" anchor="ctr">
                    <a:lnL>
                      <a:noFill/>
                    </a:lnL>
                    <a:lnR>
                      <a:noFill/>
                    </a:lnR>
                    <a:lnT>
                      <a:noFill/>
                    </a:lnT>
                    <a:lnB>
                      <a:noFill/>
                    </a:lnB>
                    <a:noFill/>
                  </a:tcPr>
                </a:tc>
                <a:tc>
                  <a:txBody>
                    <a:bodyPr/>
                    <a:lstStyle/>
                    <a:p>
                      <a:pPr algn="ctr"/>
                      <a:r>
                        <a:rPr lang="en-US" sz="1200">
                          <a:effectLst/>
                          <a:latin typeface="Calibri"/>
                        </a:rPr>
                        <a:t>10/11/2024</a:t>
                      </a:r>
                    </a:p>
                  </a:txBody>
                  <a:tcPr marL="0" marR="0" marT="0" marB="0" anchor="ctr">
                    <a:lnL>
                      <a:noFill/>
                    </a:lnL>
                    <a:lnR>
                      <a:noFill/>
                    </a:lnR>
                    <a:lnT>
                      <a:noFill/>
                    </a:lnT>
                    <a:lnB>
                      <a:noFill/>
                    </a:lnB>
                    <a:noFill/>
                  </a:tcPr>
                </a:tc>
                <a:tc>
                  <a:txBody>
                    <a:bodyPr/>
                    <a:lstStyle/>
                    <a:p>
                      <a:r>
                        <a:rPr lang="en-US" sz="1200">
                          <a:effectLst/>
                          <a:latin typeface="Calibri"/>
                        </a:rPr>
                        <a:t>Implement ongoing bias detection mechanisms and conduct iterative testing of the algorithm. </a:t>
                      </a:r>
                      <a:br>
                        <a:rPr lang="en-US" sz="1200">
                          <a:effectLst/>
                          <a:latin typeface="Calibri"/>
                        </a:rPr>
                      </a:br>
                      <a:r>
                        <a:rPr lang="en-US" sz="1200">
                          <a:effectLst/>
                          <a:latin typeface="Calibri"/>
                        </a:rPr>
                        <a:t>Regularly refine the model based on feedback and test results.</a:t>
                      </a:r>
                    </a:p>
                  </a:txBody>
                  <a:tcPr marL="0" marR="0" marT="0" marB="0" anchor="ctr">
                    <a:lnL>
                      <a:noFill/>
                    </a:lnL>
                    <a:lnR>
                      <a:noFill/>
                    </a:lnR>
                    <a:lnT>
                      <a:noFill/>
                    </a:lnT>
                    <a:lnB>
                      <a:noFill/>
                    </a:lnB>
                    <a:noFill/>
                  </a:tcPr>
                </a:tc>
                <a:extLst>
                  <a:ext uri="{0D108BD9-81ED-4DB2-BD59-A6C34878D82A}">
                    <a16:rowId xmlns:a16="http://schemas.microsoft.com/office/drawing/2014/main" val="3874429479"/>
                  </a:ext>
                </a:extLst>
              </a:tr>
              <a:tr h="902361">
                <a:tc>
                  <a:txBody>
                    <a:bodyPr/>
                    <a:lstStyle/>
                    <a:p>
                      <a:pPr algn="ctr"/>
                      <a:r>
                        <a:rPr lang="en-US" sz="1200">
                          <a:effectLst/>
                          <a:latin typeface="Calibri"/>
                        </a:rPr>
                        <a:t>Assumption</a:t>
                      </a:r>
                    </a:p>
                  </a:txBody>
                  <a:tcPr marL="0" marR="0" marT="0" marB="0" anchor="ctr">
                    <a:lnL>
                      <a:noFill/>
                    </a:lnL>
                    <a:lnR>
                      <a:noFill/>
                    </a:lnR>
                    <a:lnT>
                      <a:noFill/>
                    </a:lnT>
                    <a:lnB>
                      <a:noFill/>
                    </a:lnB>
                    <a:noFill/>
                  </a:tcPr>
                </a:tc>
                <a:tc>
                  <a:txBody>
                    <a:bodyPr/>
                    <a:lstStyle/>
                    <a:p>
                      <a:pPr algn="ctr"/>
                      <a:r>
                        <a:rPr lang="en-US" sz="1200">
                          <a:effectLst/>
                          <a:latin typeface="Calibri"/>
                        </a:rPr>
                        <a:t>A01</a:t>
                      </a:r>
                    </a:p>
                  </a:txBody>
                  <a:tcPr marL="0" marR="0" marT="0" marB="0" anchor="ctr">
                    <a:lnL>
                      <a:noFill/>
                    </a:lnL>
                    <a:lnR>
                      <a:noFill/>
                    </a:lnR>
                    <a:lnT>
                      <a:noFill/>
                    </a:lnT>
                    <a:lnB>
                      <a:noFill/>
                    </a:lnB>
                    <a:noFill/>
                  </a:tcPr>
                </a:tc>
                <a:tc>
                  <a:txBody>
                    <a:bodyPr/>
                    <a:lstStyle/>
                    <a:p>
                      <a:r>
                        <a:rPr lang="en-US" sz="1200">
                          <a:effectLst/>
                          <a:latin typeface="Calibri"/>
                        </a:rPr>
                        <a:t>High-quality, unbiased user data will be available for AI model training</a:t>
                      </a:r>
                    </a:p>
                  </a:txBody>
                  <a:tcPr marL="0" marR="0" marT="0" marB="0" anchor="ctr">
                    <a:lnL>
                      <a:noFill/>
                    </a:lnL>
                    <a:lnR>
                      <a:noFill/>
                    </a:lnR>
                    <a:lnT>
                      <a:noFill/>
                    </a:lnT>
                    <a:lnB>
                      <a:noFill/>
                    </a:lnB>
                    <a:noFill/>
                  </a:tcPr>
                </a:tc>
                <a:tc>
                  <a:txBody>
                    <a:bodyPr/>
                    <a:lstStyle/>
                    <a:p>
                      <a:pPr lvl="0" algn="ctr">
                        <a:lnSpc>
                          <a:spcPct val="100000"/>
                        </a:lnSpc>
                        <a:spcBef>
                          <a:spcPts val="0"/>
                        </a:spcBef>
                        <a:spcAft>
                          <a:spcPts val="0"/>
                        </a:spcAft>
                        <a:buNone/>
                      </a:pPr>
                      <a:r>
                        <a:rPr lang="en-US" sz="1200" b="0" i="0" u="none" strike="noStrike" noProof="0">
                          <a:solidFill>
                            <a:srgbClr val="000000"/>
                          </a:solidFill>
                          <a:effectLst/>
                          <a:latin typeface="Calibri"/>
                        </a:rPr>
                        <a:t>Under Review</a:t>
                      </a:r>
                    </a:p>
                  </a:txBody>
                  <a:tcPr marL="0" marR="0" marT="0" marB="0" anchor="ctr">
                    <a:lnL>
                      <a:noFill/>
                    </a:lnL>
                    <a:lnR>
                      <a:noFill/>
                    </a:lnR>
                    <a:lnT>
                      <a:noFill/>
                    </a:lnT>
                    <a:lnB>
                      <a:noFill/>
                    </a:lnB>
                    <a:noFill/>
                  </a:tcPr>
                </a:tc>
                <a:tc>
                  <a:txBody>
                    <a:bodyPr/>
                    <a:lstStyle/>
                    <a:p>
                      <a:pPr algn="ctr"/>
                      <a:r>
                        <a:rPr lang="en-US" sz="1200">
                          <a:effectLst/>
                          <a:latin typeface="Calibri"/>
                        </a:rPr>
                        <a:t>AI/ML Team</a:t>
                      </a:r>
                    </a:p>
                  </a:txBody>
                  <a:tcPr marL="0" marR="0" marT="0" marB="0" anchor="ctr">
                    <a:lnL>
                      <a:noFill/>
                    </a:lnL>
                    <a:lnR>
                      <a:noFill/>
                    </a:lnR>
                    <a:lnT>
                      <a:noFill/>
                    </a:lnT>
                    <a:lnB>
                      <a:noFill/>
                    </a:lnB>
                    <a:noFill/>
                  </a:tcPr>
                </a:tc>
                <a:tc>
                  <a:txBody>
                    <a:bodyPr/>
                    <a:lstStyle/>
                    <a:p>
                      <a:pPr algn="ctr"/>
                      <a:r>
                        <a:rPr lang="en-US" sz="1200">
                          <a:effectLst/>
                          <a:latin typeface="Calibri"/>
                        </a:rPr>
                        <a:t>10/11/2024</a:t>
                      </a:r>
                    </a:p>
                  </a:txBody>
                  <a:tcPr marL="0" marR="0" marT="0" marB="0" anchor="ctr">
                    <a:lnL>
                      <a:noFill/>
                    </a:lnL>
                    <a:lnR>
                      <a:noFill/>
                    </a:lnR>
                    <a:lnT>
                      <a:noFill/>
                    </a:lnT>
                    <a:lnB>
                      <a:noFill/>
                    </a:lnB>
                    <a:noFill/>
                  </a:tcPr>
                </a:tc>
                <a:tc>
                  <a:txBody>
                    <a:bodyPr/>
                    <a:lstStyle/>
                    <a:p>
                      <a:r>
                        <a:rPr lang="en-US" sz="1200">
                          <a:effectLst/>
                          <a:latin typeface="Calibri"/>
                        </a:rPr>
                        <a:t>Verify the availability and diversity of user data early in the project. Work with data teams to audit the quality of data.</a:t>
                      </a:r>
                    </a:p>
                  </a:txBody>
                  <a:tcPr marL="0" marR="0" marT="0" marB="0" anchor="ctr">
                    <a:lnL>
                      <a:noFill/>
                    </a:lnL>
                    <a:lnR>
                      <a:noFill/>
                    </a:lnR>
                    <a:lnT>
                      <a:noFill/>
                    </a:lnT>
                    <a:lnB>
                      <a:noFill/>
                    </a:lnB>
                    <a:noFill/>
                  </a:tcPr>
                </a:tc>
                <a:extLst>
                  <a:ext uri="{0D108BD9-81ED-4DB2-BD59-A6C34878D82A}">
                    <a16:rowId xmlns:a16="http://schemas.microsoft.com/office/drawing/2014/main" val="1672826847"/>
                  </a:ext>
                </a:extLst>
              </a:tr>
              <a:tr h="902360">
                <a:tc>
                  <a:txBody>
                    <a:bodyPr/>
                    <a:lstStyle/>
                    <a:p>
                      <a:pPr algn="ctr"/>
                      <a:r>
                        <a:rPr lang="en-US" sz="1200">
                          <a:effectLst/>
                          <a:latin typeface="Calibri"/>
                        </a:rPr>
                        <a:t>Issue</a:t>
                      </a:r>
                    </a:p>
                  </a:txBody>
                  <a:tcPr marL="0" marR="0" marT="0" marB="0" anchor="ctr">
                    <a:lnL>
                      <a:noFill/>
                    </a:lnL>
                    <a:lnR>
                      <a:noFill/>
                    </a:lnR>
                    <a:lnT>
                      <a:noFill/>
                    </a:lnT>
                    <a:lnB>
                      <a:noFill/>
                    </a:lnB>
                    <a:noFill/>
                  </a:tcPr>
                </a:tc>
                <a:tc>
                  <a:txBody>
                    <a:bodyPr/>
                    <a:lstStyle/>
                    <a:p>
                      <a:pPr algn="ctr"/>
                      <a:r>
                        <a:rPr lang="en-US" sz="1200">
                          <a:effectLst/>
                          <a:latin typeface="Calibri"/>
                        </a:rPr>
                        <a:t>I01</a:t>
                      </a:r>
                    </a:p>
                  </a:txBody>
                  <a:tcPr marL="0" marR="0" marT="0" marB="0" anchor="ctr">
                    <a:lnL>
                      <a:noFill/>
                    </a:lnL>
                    <a:lnR>
                      <a:noFill/>
                    </a:lnR>
                    <a:lnT>
                      <a:noFill/>
                    </a:lnT>
                    <a:lnB>
                      <a:noFill/>
                    </a:lnB>
                    <a:noFill/>
                  </a:tcPr>
                </a:tc>
                <a:tc>
                  <a:txBody>
                    <a:bodyPr/>
                    <a:lstStyle/>
                    <a:p>
                      <a:r>
                        <a:rPr lang="en-US" sz="1200">
                          <a:effectLst/>
                          <a:latin typeface="Calibri"/>
                        </a:rPr>
                        <a:t>Delayed access to external data sources for training the AI algorithm may delay model refinement</a:t>
                      </a:r>
                    </a:p>
                  </a:txBody>
                  <a:tcPr marL="0" marR="0" marT="0" marB="0" anchor="ctr">
                    <a:lnL>
                      <a:noFill/>
                    </a:lnL>
                    <a:lnR>
                      <a:noFill/>
                    </a:lnR>
                    <a:lnT>
                      <a:noFill/>
                    </a:lnT>
                    <a:lnB>
                      <a:noFill/>
                    </a:lnB>
                    <a:noFill/>
                  </a:tcPr>
                </a:tc>
                <a:tc>
                  <a:txBody>
                    <a:bodyPr/>
                    <a:lstStyle/>
                    <a:p>
                      <a:pPr algn="ctr"/>
                      <a:r>
                        <a:rPr lang="en-US" sz="1200">
                          <a:effectLst/>
                          <a:latin typeface="Calibri"/>
                        </a:rPr>
                        <a:t>Monitoring</a:t>
                      </a:r>
                    </a:p>
                  </a:txBody>
                  <a:tcPr marL="0" marR="0" marT="0" marB="0" anchor="ctr">
                    <a:lnL>
                      <a:noFill/>
                    </a:lnL>
                    <a:lnR>
                      <a:noFill/>
                    </a:lnR>
                    <a:lnT>
                      <a:noFill/>
                    </a:lnT>
                    <a:lnB>
                      <a:noFill/>
                    </a:lnB>
                    <a:noFill/>
                  </a:tcPr>
                </a:tc>
                <a:tc>
                  <a:txBody>
                    <a:bodyPr/>
                    <a:lstStyle/>
                    <a:p>
                      <a:pPr algn="ctr"/>
                      <a:r>
                        <a:rPr lang="en-US" sz="1200">
                          <a:effectLst/>
                          <a:latin typeface="Calibri"/>
                        </a:rPr>
                        <a:t>IT Team</a:t>
                      </a:r>
                    </a:p>
                  </a:txBody>
                  <a:tcPr marL="0" marR="0" marT="0" marB="0" anchor="ctr">
                    <a:lnL>
                      <a:noFill/>
                    </a:lnL>
                    <a:lnR>
                      <a:noFill/>
                    </a:lnR>
                    <a:lnT>
                      <a:noFill/>
                    </a:lnT>
                    <a:lnB>
                      <a:noFill/>
                    </a:lnB>
                    <a:noFill/>
                  </a:tcPr>
                </a:tc>
                <a:tc>
                  <a:txBody>
                    <a:bodyPr/>
                    <a:lstStyle/>
                    <a:p>
                      <a:pPr algn="ctr"/>
                      <a:r>
                        <a:rPr lang="en-US" sz="1200">
                          <a:effectLst/>
                          <a:latin typeface="Calibri"/>
                        </a:rPr>
                        <a:t>10/11/2024</a:t>
                      </a:r>
                    </a:p>
                  </a:txBody>
                  <a:tcPr marL="0" marR="0" marT="0" marB="0" anchor="ctr">
                    <a:lnL>
                      <a:noFill/>
                    </a:lnL>
                    <a:lnR>
                      <a:noFill/>
                    </a:lnR>
                    <a:lnT>
                      <a:noFill/>
                    </a:lnT>
                    <a:lnB>
                      <a:noFill/>
                    </a:lnB>
                    <a:noFill/>
                  </a:tcPr>
                </a:tc>
                <a:tc>
                  <a:txBody>
                    <a:bodyPr/>
                    <a:lstStyle/>
                    <a:p>
                      <a:r>
                        <a:rPr lang="en-US" sz="1200">
                          <a:effectLst/>
                          <a:latin typeface="Calibri"/>
                        </a:rPr>
                        <a:t>Expedite communication with external data providers to address delays. Develop contingency plans.</a:t>
                      </a:r>
                    </a:p>
                  </a:txBody>
                  <a:tcPr marL="0" marR="0" marT="0" marB="0" anchor="ctr">
                    <a:lnL>
                      <a:noFill/>
                    </a:lnL>
                    <a:lnR>
                      <a:noFill/>
                    </a:lnR>
                    <a:lnT>
                      <a:noFill/>
                    </a:lnT>
                    <a:lnB>
                      <a:noFill/>
                    </a:lnB>
                    <a:noFill/>
                  </a:tcPr>
                </a:tc>
                <a:extLst>
                  <a:ext uri="{0D108BD9-81ED-4DB2-BD59-A6C34878D82A}">
                    <a16:rowId xmlns:a16="http://schemas.microsoft.com/office/drawing/2014/main" val="4145133099"/>
                  </a:ext>
                </a:extLst>
              </a:tr>
              <a:tr h="1556574">
                <a:tc>
                  <a:txBody>
                    <a:bodyPr/>
                    <a:lstStyle/>
                    <a:p>
                      <a:pPr algn="ctr"/>
                      <a:r>
                        <a:rPr lang="en-US" sz="1200">
                          <a:effectLst/>
                          <a:latin typeface="Calibri"/>
                        </a:rPr>
                        <a:t>Dependency</a:t>
                      </a:r>
                    </a:p>
                  </a:txBody>
                  <a:tcPr marL="0" marR="0" marT="0" marB="0" anchor="ctr">
                    <a:lnL>
                      <a:noFill/>
                    </a:lnL>
                    <a:lnR>
                      <a:noFill/>
                    </a:lnR>
                    <a:lnT>
                      <a:noFill/>
                    </a:lnT>
                    <a:lnB>
                      <a:noFill/>
                    </a:lnB>
                    <a:noFill/>
                  </a:tcPr>
                </a:tc>
                <a:tc>
                  <a:txBody>
                    <a:bodyPr/>
                    <a:lstStyle/>
                    <a:p>
                      <a:pPr algn="ctr"/>
                      <a:r>
                        <a:rPr lang="en-US" sz="1200">
                          <a:effectLst/>
                          <a:latin typeface="Calibri"/>
                        </a:rPr>
                        <a:t>D01</a:t>
                      </a:r>
                    </a:p>
                  </a:txBody>
                  <a:tcPr marL="0" marR="0" marT="0" marB="0" anchor="ctr">
                    <a:lnL>
                      <a:noFill/>
                    </a:lnL>
                    <a:lnR>
                      <a:noFill/>
                    </a:lnR>
                    <a:lnT>
                      <a:noFill/>
                    </a:lnT>
                    <a:lnB>
                      <a:noFill/>
                    </a:lnB>
                    <a:noFill/>
                  </a:tcPr>
                </a:tc>
                <a:tc>
                  <a:txBody>
                    <a:bodyPr/>
                    <a:lstStyle/>
                    <a:p>
                      <a:r>
                        <a:rPr lang="en-US" sz="1200">
                          <a:effectLst/>
                          <a:latin typeface="Calibri"/>
                        </a:rPr>
                        <a:t>Timely integration of external cloud infrastructure for handling large data volumes</a:t>
                      </a:r>
                    </a:p>
                  </a:txBody>
                  <a:tcPr marL="0" marR="0" marT="0" marB="0" anchor="ctr">
                    <a:lnL>
                      <a:noFill/>
                    </a:lnL>
                    <a:lnR>
                      <a:noFill/>
                    </a:lnR>
                    <a:lnT>
                      <a:noFill/>
                    </a:lnT>
                    <a:lnB>
                      <a:noFill/>
                    </a:lnB>
                    <a:noFill/>
                  </a:tcPr>
                </a:tc>
                <a:tc>
                  <a:txBody>
                    <a:bodyPr/>
                    <a:lstStyle/>
                    <a:p>
                      <a:pPr lvl="0" algn="ctr">
                        <a:buNone/>
                      </a:pPr>
                      <a:r>
                        <a:rPr lang="en-US" sz="1200">
                          <a:effectLst/>
                          <a:latin typeface="Calibri"/>
                        </a:rPr>
                        <a:t>Under Review</a:t>
                      </a:r>
                    </a:p>
                  </a:txBody>
                  <a:tcPr marL="0" marR="0" marT="0" marB="0" anchor="ctr">
                    <a:lnL>
                      <a:noFill/>
                    </a:lnL>
                    <a:lnR>
                      <a:noFill/>
                    </a:lnR>
                    <a:lnT>
                      <a:noFill/>
                    </a:lnT>
                    <a:lnB>
                      <a:noFill/>
                    </a:lnB>
                    <a:noFill/>
                  </a:tcPr>
                </a:tc>
                <a:tc>
                  <a:txBody>
                    <a:bodyPr/>
                    <a:lstStyle/>
                    <a:p>
                      <a:pPr algn="ctr"/>
                      <a:r>
                        <a:rPr lang="en-US" sz="1200">
                          <a:effectLst/>
                          <a:latin typeface="Calibri"/>
                        </a:rPr>
                        <a:t>IT/Cloud Ops</a:t>
                      </a:r>
                    </a:p>
                  </a:txBody>
                  <a:tcPr marL="0" marR="0" marT="0" marB="0" anchor="ctr">
                    <a:lnL>
                      <a:noFill/>
                    </a:lnL>
                    <a:lnR>
                      <a:noFill/>
                    </a:lnR>
                    <a:lnT>
                      <a:noFill/>
                    </a:lnT>
                    <a:lnB>
                      <a:noFill/>
                    </a:lnB>
                    <a:noFill/>
                  </a:tcPr>
                </a:tc>
                <a:tc>
                  <a:txBody>
                    <a:bodyPr/>
                    <a:lstStyle/>
                    <a:p>
                      <a:pPr algn="ctr"/>
                      <a:r>
                        <a:rPr lang="en-US" sz="1200">
                          <a:effectLst/>
                          <a:latin typeface="Calibri"/>
                        </a:rPr>
                        <a:t>10/11/2024</a:t>
                      </a:r>
                    </a:p>
                  </a:txBody>
                  <a:tcPr marL="0" marR="0" marT="0" marB="0" anchor="ctr">
                    <a:lnL>
                      <a:noFill/>
                    </a:lnL>
                    <a:lnR>
                      <a:noFill/>
                    </a:lnR>
                    <a:lnT>
                      <a:noFill/>
                    </a:lnT>
                    <a:lnB>
                      <a:noFill/>
                    </a:lnB>
                    <a:noFill/>
                  </a:tcPr>
                </a:tc>
                <a:tc>
                  <a:txBody>
                    <a:bodyPr/>
                    <a:lstStyle/>
                    <a:p>
                      <a:r>
                        <a:rPr lang="en-US" sz="1200">
                          <a:effectLst/>
                          <a:latin typeface="Calibri"/>
                        </a:rPr>
                        <a:t>Coordinate closely with external cloud providers to ensure deadlines are met. Schedule regular status updates with the cloud infrastructure team and prepare backup plans in case of delays.</a:t>
                      </a:r>
                    </a:p>
                  </a:txBody>
                  <a:tcPr marL="0" marR="0" marT="0" marB="0" anchor="ctr">
                    <a:lnL>
                      <a:noFill/>
                    </a:lnL>
                    <a:lnR>
                      <a:noFill/>
                    </a:lnR>
                    <a:lnT>
                      <a:noFill/>
                    </a:lnT>
                    <a:lnB>
                      <a:noFill/>
                    </a:lnB>
                    <a:noFill/>
                  </a:tcPr>
                </a:tc>
                <a:extLst>
                  <a:ext uri="{0D108BD9-81ED-4DB2-BD59-A6C34878D82A}">
                    <a16:rowId xmlns:a16="http://schemas.microsoft.com/office/drawing/2014/main" val="1541645582"/>
                  </a:ext>
                </a:extLst>
              </a:tr>
            </a:tbl>
          </a:graphicData>
        </a:graphic>
      </p:graphicFrame>
      <p:sp>
        <p:nvSpPr>
          <p:cNvPr id="5" name="TextBox 4">
            <a:extLst>
              <a:ext uri="{FF2B5EF4-FFF2-40B4-BE49-F238E27FC236}">
                <a16:creationId xmlns:a16="http://schemas.microsoft.com/office/drawing/2014/main" id="{98BE51E7-2925-CA2A-FE50-18BEB632B2C7}"/>
              </a:ext>
            </a:extLst>
          </p:cNvPr>
          <p:cNvSpPr txBox="1"/>
          <p:nvPr/>
        </p:nvSpPr>
        <p:spPr>
          <a:xfrm>
            <a:off x="3527543" y="682657"/>
            <a:ext cx="8478012" cy="12931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000" b="1">
                <a:latin typeface="Calibri"/>
                <a:cs typeface="Calibri"/>
              </a:rPr>
              <a:t>The PMO office consistently uses the RAID log to ensure risks, assumptions, issues, and dependencies are consistently monitored and managed, keeping the project on track:</a:t>
            </a:r>
            <a:endParaRPr lang="en-US" sz="2000">
              <a:latin typeface="Calibri"/>
              <a:cs typeface="Calibri"/>
            </a:endParaRPr>
          </a:p>
          <a:p>
            <a:pPr algn="l"/>
            <a:endParaRPr lang="en-US">
              <a:solidFill>
                <a:srgbClr val="63A537"/>
              </a:solidFill>
            </a:endParaRPr>
          </a:p>
        </p:txBody>
      </p:sp>
    </p:spTree>
    <p:extLst>
      <p:ext uri="{BB962C8B-B14F-4D97-AF65-F5344CB8AC3E}">
        <p14:creationId xmlns:p14="http://schemas.microsoft.com/office/powerpoint/2010/main" val="3461330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14FE4123-744B-4667-A2A3-D88D8FB87137}"/>
              </a:ext>
            </a:extLst>
          </p:cNvPr>
          <p:cNvSpPr txBox="1"/>
          <p:nvPr/>
        </p:nvSpPr>
        <p:spPr>
          <a:xfrm>
            <a:off x="1241369" y="622387"/>
            <a:ext cx="10241224" cy="830997"/>
          </a:xfrm>
          <a:prstGeom prst="rect">
            <a:avLst/>
          </a:prstGeom>
          <a:noFill/>
        </p:spPr>
        <p:txBody>
          <a:bodyPr wrap="square" lIns="91440" tIns="45720" rIns="91440" bIns="45720" rtlCol="0" anchor="t">
            <a:spAutoFit/>
          </a:bodyPr>
          <a:lstStyle/>
          <a:p>
            <a:pPr algn="ctr"/>
            <a:r>
              <a:rPr lang="en-US" sz="4800" b="1">
                <a:solidFill>
                  <a:srgbClr val="61C47E"/>
                </a:solidFill>
                <a:latin typeface="Calibri"/>
                <a:ea typeface="Calibri"/>
                <a:cs typeface="Calibri"/>
              </a:rPr>
              <a:t>Risk Monitoring </a:t>
            </a:r>
            <a:r>
              <a:rPr lang="en-US" sz="4800" b="1">
                <a:solidFill>
                  <a:schemeClr val="bg1"/>
                </a:solidFill>
                <a:latin typeface="Calibri"/>
                <a:ea typeface="Calibri"/>
                <a:cs typeface="Calibri"/>
              </a:rPr>
              <a:t>&amp; Recommendations</a:t>
            </a:r>
            <a:endParaRPr lang="en-US" sz="4800">
              <a:solidFill>
                <a:schemeClr val="bg1"/>
              </a:solidFill>
              <a:latin typeface="Calibri"/>
              <a:ea typeface="Calibri"/>
              <a:cs typeface="Calibri"/>
            </a:endParaRPr>
          </a:p>
        </p:txBody>
      </p:sp>
      <p:sp>
        <p:nvSpPr>
          <p:cNvPr id="23" name="TextBox 22">
            <a:extLst>
              <a:ext uri="{FF2B5EF4-FFF2-40B4-BE49-F238E27FC236}">
                <a16:creationId xmlns:a16="http://schemas.microsoft.com/office/drawing/2014/main" id="{5FCE0F28-BC57-464E-970A-DA05DDD849ED}"/>
              </a:ext>
            </a:extLst>
          </p:cNvPr>
          <p:cNvSpPr txBox="1"/>
          <p:nvPr/>
        </p:nvSpPr>
        <p:spPr>
          <a:xfrm>
            <a:off x="3829665" y="474784"/>
            <a:ext cx="4532670" cy="276999"/>
          </a:xfrm>
          <a:prstGeom prst="rect">
            <a:avLst/>
          </a:prstGeom>
          <a:noFill/>
        </p:spPr>
        <p:txBody>
          <a:bodyPr wrap="square" lIns="91440" tIns="45720" rIns="91440" bIns="45720" rtlCol="0" anchor="t">
            <a:spAutoFit/>
          </a:bodyPr>
          <a:lstStyle/>
          <a:p>
            <a:pPr algn="ctr"/>
            <a:r>
              <a:rPr lang="en-US" sz="1200" spc="300">
                <a:solidFill>
                  <a:schemeClr val="bg1"/>
                </a:solidFill>
                <a:latin typeface="Calibri"/>
                <a:cs typeface="Calibri"/>
              </a:rPr>
              <a:t>FINAL THOUGHTS</a:t>
            </a:r>
            <a:endParaRPr lang="en-US"/>
          </a:p>
        </p:txBody>
      </p:sp>
      <p:sp>
        <p:nvSpPr>
          <p:cNvPr id="6" name="TextBox 5">
            <a:extLst>
              <a:ext uri="{FF2B5EF4-FFF2-40B4-BE49-F238E27FC236}">
                <a16:creationId xmlns:a16="http://schemas.microsoft.com/office/drawing/2014/main" id="{E61421D7-7C99-8AB3-A39D-27CB09BD9E40}"/>
              </a:ext>
            </a:extLst>
          </p:cNvPr>
          <p:cNvSpPr txBox="1"/>
          <p:nvPr/>
        </p:nvSpPr>
        <p:spPr>
          <a:xfrm>
            <a:off x="286962" y="1191998"/>
            <a:ext cx="11893103" cy="79529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a:solidFill>
                  <a:schemeClr val="bg1"/>
                </a:solidFill>
                <a:latin typeface="Calibri"/>
                <a:cs typeface="Calibri"/>
              </a:rPr>
              <a:t>Monitoring</a:t>
            </a:r>
            <a:endParaRPr lang="en-US" sz="2400">
              <a:solidFill>
                <a:schemeClr val="bg1"/>
              </a:solidFill>
              <a:latin typeface="Calibri"/>
              <a:cs typeface="Arial"/>
            </a:endParaRPr>
          </a:p>
          <a:p>
            <a:pPr marL="457200" indent="-457200">
              <a:buFont typeface="Arial"/>
              <a:buChar char="•"/>
            </a:pPr>
            <a:r>
              <a:rPr lang="en-US" sz="2000" b="1">
                <a:solidFill>
                  <a:srgbClr val="63A537"/>
                </a:solidFill>
                <a:latin typeface="Calibri"/>
                <a:cs typeface="Calibri"/>
              </a:rPr>
              <a:t>Regular Review Meetings: </a:t>
            </a:r>
            <a:r>
              <a:rPr lang="en-US" sz="2000">
                <a:solidFill>
                  <a:schemeClr val="bg1"/>
                </a:solidFill>
                <a:latin typeface="Calibri"/>
                <a:cs typeface="Arial"/>
              </a:rPr>
              <a:t>Schedule bi-weekly or monthly meetings with key stakeholders to discuss the current risk landscape. </a:t>
            </a:r>
          </a:p>
          <a:p>
            <a:pPr marL="457200" indent="-457200">
              <a:buFont typeface="Arial"/>
              <a:buChar char="•"/>
            </a:pPr>
            <a:r>
              <a:rPr lang="en-US" sz="2000" b="1">
                <a:solidFill>
                  <a:srgbClr val="63A537"/>
                </a:solidFill>
                <a:latin typeface="Calibri"/>
                <a:cs typeface="Calibri"/>
              </a:rPr>
              <a:t>Risk Metrics Tracking:</a:t>
            </a:r>
            <a:r>
              <a:rPr lang="en-US" sz="2000">
                <a:solidFill>
                  <a:schemeClr val="bg1"/>
                </a:solidFill>
                <a:latin typeface="Calibri"/>
                <a:cs typeface="Calibri"/>
              </a:rPr>
              <a:t> </a:t>
            </a:r>
            <a:r>
              <a:rPr lang="en-US" sz="2000">
                <a:solidFill>
                  <a:schemeClr val="bg1"/>
                </a:solidFill>
                <a:latin typeface="Calibri"/>
                <a:cs typeface="Arial"/>
              </a:rPr>
              <a:t>Monitor how often identified risks materialize and evaluate the impact of risks that occur on project objectives.</a:t>
            </a:r>
            <a:endParaRPr lang="en-US">
              <a:solidFill>
                <a:schemeClr val="bg1"/>
              </a:solidFill>
            </a:endParaRPr>
          </a:p>
          <a:p>
            <a:pPr marL="457200" indent="-457200">
              <a:buFont typeface="Arial"/>
              <a:buChar char="•"/>
            </a:pPr>
            <a:r>
              <a:rPr lang="en-US" sz="2000" b="1">
                <a:solidFill>
                  <a:srgbClr val="63A537"/>
                </a:solidFill>
                <a:latin typeface="Calibri"/>
                <a:cs typeface="Calibri"/>
              </a:rPr>
              <a:t> Communication Plan:</a:t>
            </a:r>
            <a:r>
              <a:rPr lang="en-US" sz="2000" b="1">
                <a:solidFill>
                  <a:schemeClr val="bg1"/>
                </a:solidFill>
                <a:latin typeface="Calibri"/>
                <a:cs typeface="Calibri"/>
              </a:rPr>
              <a:t> </a:t>
            </a:r>
            <a:r>
              <a:rPr lang="en-US" sz="2000">
                <a:solidFill>
                  <a:schemeClr val="bg1"/>
                </a:solidFill>
                <a:latin typeface="Calibri"/>
                <a:cs typeface="Calibri"/>
              </a:rPr>
              <a:t>E</a:t>
            </a:r>
            <a:r>
              <a:rPr lang="en-US" sz="2000">
                <a:solidFill>
                  <a:schemeClr val="bg1"/>
                </a:solidFill>
                <a:latin typeface="Calibri"/>
                <a:cs typeface="Arial"/>
              </a:rPr>
              <a:t>stablish a communication strategy for keeping stakeholders informed.</a:t>
            </a:r>
            <a:endParaRPr lang="en-US">
              <a:solidFill>
                <a:schemeClr val="bg1"/>
              </a:solidFill>
              <a:latin typeface="Product Sans"/>
              <a:cs typeface="Calibri"/>
            </a:endParaRPr>
          </a:p>
          <a:p>
            <a:endParaRPr lang="en-US" sz="2400" b="1">
              <a:solidFill>
                <a:schemeClr val="bg1"/>
              </a:solidFill>
              <a:latin typeface="Calibri"/>
              <a:cs typeface="Calibri"/>
            </a:endParaRPr>
          </a:p>
          <a:p>
            <a:endParaRPr lang="en-US" sz="2400" b="1">
              <a:solidFill>
                <a:schemeClr val="bg1"/>
              </a:solidFill>
              <a:latin typeface="Calibri"/>
              <a:cs typeface="Calibri"/>
            </a:endParaRPr>
          </a:p>
          <a:p>
            <a:r>
              <a:rPr lang="en-US" sz="2400" b="1">
                <a:solidFill>
                  <a:schemeClr val="bg1"/>
                </a:solidFill>
                <a:latin typeface="Calibri"/>
                <a:cs typeface="Calibri"/>
              </a:rPr>
              <a:t>Concluding Recommendations</a:t>
            </a:r>
            <a:endParaRPr lang="en-US">
              <a:solidFill>
                <a:schemeClr val="bg1"/>
              </a:solidFill>
            </a:endParaRPr>
          </a:p>
          <a:p>
            <a:pPr marL="285750" indent="-285750">
              <a:lnSpc>
                <a:spcPct val="130000"/>
              </a:lnSpc>
              <a:buFont typeface="Arial"/>
              <a:buChar char="•"/>
            </a:pPr>
            <a:r>
              <a:rPr lang="en-US" sz="2000" b="1">
                <a:solidFill>
                  <a:srgbClr val="63A537"/>
                </a:solidFill>
                <a:latin typeface="Calibri"/>
                <a:cs typeface="Calibri"/>
              </a:rPr>
              <a:t>Establish Clear Governance Framework </a:t>
            </a:r>
            <a:r>
              <a:rPr lang="en-US" sz="2000">
                <a:solidFill>
                  <a:schemeClr val="bg1"/>
                </a:solidFill>
                <a:latin typeface="Calibri"/>
                <a:cs typeface="Calibri"/>
              </a:rPr>
              <a:t> that outlines roles, responsibilities, and decision-making processes for all project </a:t>
            </a:r>
            <a:r>
              <a:rPr lang="en-US" sz="2000">
                <a:solidFill>
                  <a:schemeClr val="bg1"/>
                </a:solidFill>
                <a:latin typeface="Calibri"/>
                <a:ea typeface="+mn-lt"/>
                <a:cs typeface="Calibri"/>
              </a:rPr>
              <a:t>stakeholders</a:t>
            </a:r>
          </a:p>
          <a:p>
            <a:pPr marL="285750" indent="-285750">
              <a:lnSpc>
                <a:spcPct val="130000"/>
              </a:lnSpc>
              <a:buFont typeface="Arial"/>
              <a:buChar char="•"/>
            </a:pPr>
            <a:r>
              <a:rPr lang="en-US" sz="2000" b="1">
                <a:solidFill>
                  <a:srgbClr val="63A537"/>
                </a:solidFill>
                <a:latin typeface="Calibri"/>
                <a:cs typeface="Calibri"/>
              </a:rPr>
              <a:t>Develop Standardize Risk Management Practices</a:t>
            </a:r>
            <a:r>
              <a:rPr lang="en-US" sz="2000">
                <a:solidFill>
                  <a:schemeClr val="bg1"/>
                </a:solidFill>
                <a:latin typeface="Calibri"/>
                <a:cs typeface="Calibri"/>
              </a:rPr>
              <a:t> that includes risk identification, assessment, monitoring, and mitigation strategies.</a:t>
            </a:r>
          </a:p>
          <a:p>
            <a:pPr marL="285750" indent="-285750">
              <a:lnSpc>
                <a:spcPct val="130000"/>
              </a:lnSpc>
              <a:buFont typeface="Arial"/>
              <a:buChar char="•"/>
            </a:pPr>
            <a:r>
              <a:rPr lang="en-US" sz="2000" b="1">
                <a:solidFill>
                  <a:srgbClr val="63A537"/>
                </a:solidFill>
                <a:latin typeface="Calibri"/>
                <a:cs typeface="Calibri"/>
              </a:rPr>
              <a:t>Leverage Technology for Reporting and Monitoring by </a:t>
            </a:r>
            <a:r>
              <a:rPr lang="en-US" sz="2000">
                <a:solidFill>
                  <a:schemeClr val="bg1"/>
                </a:solidFill>
                <a:latin typeface="Calibri"/>
                <a:cs typeface="Calibri"/>
              </a:rPr>
              <a:t>utilizing data visualization tools to present complex information in an easily digestible format for stakeholders.</a:t>
            </a:r>
          </a:p>
          <a:p>
            <a:pPr marL="285750" indent="-285750">
              <a:lnSpc>
                <a:spcPct val="130000"/>
              </a:lnSpc>
              <a:buFont typeface="Arial"/>
              <a:buChar char="•"/>
            </a:pPr>
            <a:endParaRPr lang="en-US">
              <a:solidFill>
                <a:schemeClr val="bg1"/>
              </a:solidFill>
              <a:latin typeface="Product Sans"/>
              <a:cs typeface="Calibri"/>
            </a:endParaRPr>
          </a:p>
          <a:p>
            <a:pPr marL="285750" indent="-285750" algn="l">
              <a:lnSpc>
                <a:spcPct val="130000"/>
              </a:lnSpc>
              <a:buFont typeface="Arial"/>
              <a:buChar char="•"/>
            </a:pPr>
            <a:endParaRPr lang="en-US">
              <a:solidFill>
                <a:schemeClr val="bg1"/>
              </a:solidFill>
              <a:latin typeface="Product Sans"/>
              <a:cs typeface="Calibri"/>
            </a:endParaRPr>
          </a:p>
          <a:p>
            <a:pPr marL="457200" indent="-457200">
              <a:buFont typeface="Arial"/>
              <a:buChar char="•"/>
            </a:pPr>
            <a:endParaRPr lang="en-US" sz="2000">
              <a:solidFill>
                <a:schemeClr val="bg1"/>
              </a:solidFill>
              <a:latin typeface="Calibri"/>
              <a:cs typeface="Calibri"/>
            </a:endParaRPr>
          </a:p>
          <a:p>
            <a:pPr marL="457200" indent="-457200">
              <a:buFont typeface="Arial"/>
              <a:buChar char="•"/>
            </a:pPr>
            <a:endParaRPr lang="en-US" sz="2000" b="1">
              <a:solidFill>
                <a:schemeClr val="bg1"/>
              </a:solidFill>
              <a:latin typeface="Calibri"/>
              <a:cs typeface="Arial"/>
            </a:endParaRPr>
          </a:p>
          <a:p>
            <a:pPr marL="457200" indent="-457200">
              <a:buFont typeface="Arial"/>
              <a:buChar char="•"/>
            </a:pPr>
            <a:endParaRPr lang="en-US" sz="2000" b="1">
              <a:solidFill>
                <a:schemeClr val="bg1"/>
              </a:solidFill>
              <a:latin typeface="Calibri"/>
              <a:cs typeface="Calibri"/>
            </a:endParaRPr>
          </a:p>
          <a:p>
            <a:pPr marL="457200" indent="-457200">
              <a:buFont typeface="Arial"/>
              <a:buChar char="•"/>
            </a:pPr>
            <a:endParaRPr lang="en-US" sz="2000" b="1">
              <a:solidFill>
                <a:schemeClr val="bg1"/>
              </a:solidFill>
              <a:latin typeface="Calibri"/>
              <a:cs typeface="Calibri"/>
            </a:endParaRPr>
          </a:p>
          <a:p>
            <a:pPr marL="457200" indent="-457200">
              <a:buFont typeface="Arial"/>
              <a:buChar char="•"/>
            </a:pPr>
            <a:endParaRPr lang="en-US" sz="2000" b="1">
              <a:solidFill>
                <a:schemeClr val="bg1"/>
              </a:solidFill>
              <a:latin typeface="Calibri"/>
              <a:cs typeface="Calibri"/>
            </a:endParaRPr>
          </a:p>
        </p:txBody>
      </p:sp>
    </p:spTree>
    <p:extLst>
      <p:ext uri="{BB962C8B-B14F-4D97-AF65-F5344CB8AC3E}">
        <p14:creationId xmlns:p14="http://schemas.microsoft.com/office/powerpoint/2010/main" val="541229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8A3BDD8B-4E66-483B-8FD2-47D50A61F2EE}"/>
              </a:ext>
            </a:extLst>
          </p:cNvPr>
          <p:cNvSpPr txBox="1"/>
          <p:nvPr/>
        </p:nvSpPr>
        <p:spPr>
          <a:xfrm>
            <a:off x="3315031" y="1380754"/>
            <a:ext cx="5561938" cy="251351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kern="1200">
                <a:ln w="15875">
                  <a:noFill/>
                </a:ln>
                <a:solidFill>
                  <a:schemeClr val="bg1"/>
                </a:solidFill>
                <a:latin typeface="Calibri"/>
                <a:ea typeface="Calibri"/>
                <a:cs typeface="Calibri"/>
              </a:rPr>
              <a:t>Q &amp; A</a:t>
            </a:r>
            <a:endParaRPr lang="en-US" sz="6600" kern="1200">
              <a:ln w="15875">
                <a:noFill/>
              </a:ln>
              <a:solidFill>
                <a:schemeClr val="bg1"/>
              </a:solidFill>
              <a:latin typeface="Calibri"/>
              <a:ea typeface="Calibri"/>
              <a:cs typeface="Calibri"/>
            </a:endParaRPr>
          </a:p>
        </p:txBody>
      </p:sp>
    </p:spTree>
    <p:extLst>
      <p:ext uri="{BB962C8B-B14F-4D97-AF65-F5344CB8AC3E}">
        <p14:creationId xmlns:p14="http://schemas.microsoft.com/office/powerpoint/2010/main" val="271737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250"/>
                                        <p:tgtEl>
                                          <p:spTgt spid="63"/>
                                        </p:tgtEl>
                                      </p:cBhvr>
                                    </p:animEffect>
                                  </p:childTnLst>
                                </p:cTn>
                              </p:par>
                              <p:par>
                                <p:cTn id="8" presetID="6" presetClass="emph" presetSubtype="0" decel="100000" fill="hold" grpId="1" nodeType="withEffect">
                                  <p:stCondLst>
                                    <p:cond delay="1250"/>
                                  </p:stCondLst>
                                  <p:childTnLst>
                                    <p:animScale>
                                      <p:cBhvr>
                                        <p:cTn id="9" dur="1500" fill="hold"/>
                                        <p:tgtEl>
                                          <p:spTgt spid="63"/>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3"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8A3BDD8B-4E66-483B-8FD2-47D50A61F2EE}"/>
              </a:ext>
            </a:extLst>
          </p:cNvPr>
          <p:cNvSpPr txBox="1"/>
          <p:nvPr/>
        </p:nvSpPr>
        <p:spPr>
          <a:xfrm>
            <a:off x="3315031" y="1380754"/>
            <a:ext cx="5561938" cy="251351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kern="1200">
                <a:ln w="15875">
                  <a:noFill/>
                </a:ln>
                <a:solidFill>
                  <a:schemeClr val="bg1"/>
                </a:solidFill>
                <a:latin typeface="Calibri"/>
                <a:ea typeface="Calibri"/>
                <a:cs typeface="Calibri"/>
              </a:rPr>
              <a:t>Thank </a:t>
            </a:r>
            <a:r>
              <a:rPr lang="en-US" sz="6600" b="1">
                <a:ln w="15875">
                  <a:noFill/>
                </a:ln>
                <a:solidFill>
                  <a:schemeClr val="bg1"/>
                </a:solidFill>
                <a:latin typeface="Calibri"/>
                <a:ea typeface="Calibri"/>
                <a:cs typeface="Calibri"/>
              </a:rPr>
              <a:t>You</a:t>
            </a:r>
            <a:r>
              <a:rPr lang="en-US" sz="6600" b="1" kern="1200">
                <a:ln w="15875">
                  <a:noFill/>
                </a:ln>
                <a:solidFill>
                  <a:schemeClr val="bg1"/>
                </a:solidFill>
                <a:latin typeface="Calibri"/>
                <a:ea typeface="Calibri"/>
                <a:cs typeface="Calibri"/>
              </a:rPr>
              <a:t>!</a:t>
            </a:r>
            <a:endParaRPr lang="en-US" sz="6600" kern="1200">
              <a:ln w="15875">
                <a:noFill/>
              </a:ln>
              <a:solidFill>
                <a:schemeClr val="bg1"/>
              </a:solidFill>
              <a:latin typeface="Calibri"/>
              <a:ea typeface="Calibri"/>
              <a:cs typeface="Calibri"/>
            </a:endParaRPr>
          </a:p>
        </p:txBody>
      </p:sp>
    </p:spTree>
    <p:extLst>
      <p:ext uri="{BB962C8B-B14F-4D97-AF65-F5344CB8AC3E}">
        <p14:creationId xmlns:p14="http://schemas.microsoft.com/office/powerpoint/2010/main" val="149246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250"/>
                                        <p:tgtEl>
                                          <p:spTgt spid="63"/>
                                        </p:tgtEl>
                                      </p:cBhvr>
                                    </p:animEffect>
                                  </p:childTnLst>
                                </p:cTn>
                              </p:par>
                              <p:par>
                                <p:cTn id="8" presetID="6" presetClass="emph" presetSubtype="0" decel="100000" fill="hold" grpId="1" nodeType="withEffect">
                                  <p:stCondLst>
                                    <p:cond delay="1250"/>
                                  </p:stCondLst>
                                  <p:childTnLst>
                                    <p:animScale>
                                      <p:cBhvr>
                                        <p:cTn id="9" dur="1500" fill="hold"/>
                                        <p:tgtEl>
                                          <p:spTgt spid="63"/>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70FF8E-4B07-4FB8-9E81-7302C70AC0B5}"/>
              </a:ext>
            </a:extLst>
          </p:cNvPr>
          <p:cNvSpPr txBox="1"/>
          <p:nvPr/>
        </p:nvSpPr>
        <p:spPr>
          <a:xfrm>
            <a:off x="245470" y="651097"/>
            <a:ext cx="2633802" cy="2103333"/>
          </a:xfrm>
          <a:prstGeom prst="rect">
            <a:avLst/>
          </a:prstGeom>
          <a:noFill/>
        </p:spPr>
        <p:txBody>
          <a:bodyPr wrap="square" lIns="91440" tIns="45720" rIns="91440" bIns="45720" rtlCol="0" anchor="t">
            <a:spAutoFit/>
          </a:bodyPr>
          <a:lstStyle/>
          <a:p>
            <a:pPr>
              <a:lnSpc>
                <a:spcPct val="80000"/>
              </a:lnSpc>
            </a:pPr>
            <a:r>
              <a:rPr lang="en-US" sz="5400" b="1">
                <a:solidFill>
                  <a:schemeClr val="bg1"/>
                </a:solidFill>
                <a:latin typeface="Calibri"/>
                <a:cs typeface="Calibri"/>
              </a:rPr>
              <a:t>Our Meeting Agenda</a:t>
            </a:r>
          </a:p>
        </p:txBody>
      </p:sp>
      <p:sp>
        <p:nvSpPr>
          <p:cNvPr id="11" name="TextBox 10">
            <a:extLst>
              <a:ext uri="{FF2B5EF4-FFF2-40B4-BE49-F238E27FC236}">
                <a16:creationId xmlns:a16="http://schemas.microsoft.com/office/drawing/2014/main" id="{C29E478E-21E1-959A-AE7E-5965DBC94ADE}"/>
              </a:ext>
            </a:extLst>
          </p:cNvPr>
          <p:cNvSpPr txBox="1"/>
          <p:nvPr/>
        </p:nvSpPr>
        <p:spPr>
          <a:xfrm>
            <a:off x="5835727" y="830627"/>
            <a:ext cx="6712702" cy="5882208"/>
          </a:xfrm>
          <a:prstGeom prst="rect">
            <a:avLst/>
          </a:prstGeom>
          <a:noFill/>
        </p:spPr>
        <p:txBody>
          <a:bodyPr wrap="square" lIns="91440" tIns="45720" rIns="91440" bIns="45720" anchor="t">
            <a:spAutoFit/>
          </a:bodyPr>
          <a:lstStyle/>
          <a:p>
            <a:pPr marL="800100" lvl="1" indent="-342900">
              <a:lnSpc>
                <a:spcPct val="150000"/>
              </a:lnSpc>
              <a:buFont typeface="Arial" panose="020B0604020202020204" pitchFamily="34" charset="0"/>
              <a:buChar char="•"/>
            </a:pPr>
            <a:r>
              <a:rPr lang="en-US" sz="2800">
                <a:solidFill>
                  <a:schemeClr val="bg1"/>
                </a:solidFill>
                <a:latin typeface="Calibri"/>
                <a:ea typeface="Calibri Light"/>
                <a:cs typeface="Calibri Light"/>
              </a:rPr>
              <a:t>Project Overview</a:t>
            </a:r>
            <a:endParaRPr lang="en-US" sz="2800">
              <a:solidFill>
                <a:schemeClr val="bg1"/>
              </a:solidFill>
            </a:endParaRPr>
          </a:p>
          <a:p>
            <a:pPr marL="800100" lvl="1" indent="-342900">
              <a:lnSpc>
                <a:spcPct val="150000"/>
              </a:lnSpc>
              <a:buFont typeface="Arial" panose="020B0604020202020204" pitchFamily="34" charset="0"/>
              <a:buChar char="•"/>
            </a:pPr>
            <a:r>
              <a:rPr lang="en-US" sz="2800">
                <a:solidFill>
                  <a:schemeClr val="bg1"/>
                </a:solidFill>
                <a:latin typeface="Calibri"/>
                <a:ea typeface="Calibri Light"/>
                <a:cs typeface="Calibri Light"/>
              </a:rPr>
              <a:t>Risk Identification</a:t>
            </a:r>
          </a:p>
          <a:p>
            <a:pPr marL="800100" lvl="1" indent="-342900">
              <a:lnSpc>
                <a:spcPct val="150000"/>
              </a:lnSpc>
              <a:buFont typeface="Arial" panose="020B0604020202020204" pitchFamily="34" charset="0"/>
              <a:buChar char="•"/>
            </a:pPr>
            <a:r>
              <a:rPr lang="en-US" sz="2800">
                <a:solidFill>
                  <a:schemeClr val="bg1"/>
                </a:solidFill>
                <a:latin typeface="Calibri"/>
                <a:ea typeface="Calibri Light"/>
                <a:cs typeface="Calibri Light"/>
              </a:rPr>
              <a:t>RAID Log </a:t>
            </a:r>
          </a:p>
          <a:p>
            <a:pPr marL="800100" lvl="1" indent="-342900">
              <a:lnSpc>
                <a:spcPct val="150000"/>
              </a:lnSpc>
              <a:buFont typeface="Arial" panose="020B0604020202020204" pitchFamily="34" charset="0"/>
              <a:buChar char="•"/>
            </a:pPr>
            <a:r>
              <a:rPr lang="en-US" sz="2800">
                <a:solidFill>
                  <a:schemeClr val="bg1"/>
                </a:solidFill>
                <a:latin typeface="Calibri"/>
                <a:ea typeface="Calibri Light"/>
                <a:cs typeface="Calibri Light"/>
              </a:rPr>
              <a:t>Risk Assessment</a:t>
            </a:r>
          </a:p>
          <a:p>
            <a:pPr marL="800100" lvl="1" indent="-342900">
              <a:lnSpc>
                <a:spcPct val="150000"/>
              </a:lnSpc>
              <a:buFont typeface="Arial" panose="020B0604020202020204" pitchFamily="34" charset="0"/>
              <a:buChar char="•"/>
            </a:pPr>
            <a:r>
              <a:rPr lang="en-US" sz="2800">
                <a:solidFill>
                  <a:schemeClr val="bg1"/>
                </a:solidFill>
                <a:latin typeface="Calibri"/>
                <a:ea typeface="Calibri Light"/>
                <a:cs typeface="Calibri Light"/>
              </a:rPr>
              <a:t>Risk Response Planning</a:t>
            </a:r>
          </a:p>
          <a:p>
            <a:pPr marL="800100" lvl="1" indent="-342900">
              <a:lnSpc>
                <a:spcPct val="150000"/>
              </a:lnSpc>
              <a:buFont typeface="Arial" panose="020B0604020202020204" pitchFamily="34" charset="0"/>
              <a:buChar char="•"/>
            </a:pPr>
            <a:r>
              <a:rPr lang="en-US" sz="2800">
                <a:solidFill>
                  <a:schemeClr val="bg1"/>
                </a:solidFill>
                <a:latin typeface="Calibri"/>
                <a:ea typeface="Calibri Light"/>
                <a:cs typeface="Calibri Light"/>
              </a:rPr>
              <a:t>Risk Monitoring </a:t>
            </a:r>
          </a:p>
          <a:p>
            <a:pPr marL="800100" lvl="1" indent="-342900">
              <a:lnSpc>
                <a:spcPct val="150000"/>
              </a:lnSpc>
              <a:buFont typeface="Arial" panose="020B0604020202020204" pitchFamily="34" charset="0"/>
              <a:buChar char="•"/>
            </a:pPr>
            <a:r>
              <a:rPr lang="en-US" sz="2800">
                <a:solidFill>
                  <a:schemeClr val="bg1"/>
                </a:solidFill>
                <a:latin typeface="Calibri"/>
                <a:ea typeface="Calibri Light"/>
                <a:cs typeface="Calibri Light"/>
              </a:rPr>
              <a:t>PMO Recommendations</a:t>
            </a:r>
          </a:p>
          <a:p>
            <a:pPr marL="800100" lvl="1" indent="-342900">
              <a:lnSpc>
                <a:spcPct val="150000"/>
              </a:lnSpc>
              <a:buFont typeface="Arial" panose="020B0604020202020204" pitchFamily="34" charset="0"/>
              <a:buChar char="•"/>
            </a:pPr>
            <a:r>
              <a:rPr lang="en-US" sz="2800">
                <a:solidFill>
                  <a:schemeClr val="bg1"/>
                </a:solidFill>
                <a:latin typeface="Calibri"/>
                <a:ea typeface="Calibri Light"/>
                <a:cs typeface="Calibri Light"/>
              </a:rPr>
              <a:t>Conclusions</a:t>
            </a:r>
          </a:p>
          <a:p>
            <a:pPr marL="914400" lvl="1" indent="-457200">
              <a:lnSpc>
                <a:spcPct val="150000"/>
              </a:lnSpc>
              <a:buFont typeface="Arial" panose="020B0604020202020204" pitchFamily="34" charset="0"/>
              <a:buChar char="•"/>
            </a:pPr>
            <a:endParaRPr lang="en-US" sz="3200">
              <a:solidFill>
                <a:schemeClr val="bg1"/>
              </a:solidFill>
              <a:latin typeface="Calibri Light"/>
              <a:ea typeface="Calibri Light"/>
              <a:cs typeface="Calibri Light"/>
            </a:endParaRPr>
          </a:p>
        </p:txBody>
      </p:sp>
    </p:spTree>
    <p:extLst>
      <p:ext uri="{BB962C8B-B14F-4D97-AF65-F5344CB8AC3E}">
        <p14:creationId xmlns:p14="http://schemas.microsoft.com/office/powerpoint/2010/main" val="308301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50"/>
                            </p:stCondLst>
                            <p:childTnLst>
                              <p:par>
                                <p:cTn id="9" presetID="16" presetClass="entr" presetSubtype="2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616ABAF-EA80-49E3-9E7F-89B53764A35E}"/>
              </a:ext>
            </a:extLst>
          </p:cNvPr>
          <p:cNvSpPr>
            <a:spLocks noGrp="1"/>
          </p:cNvSpPr>
          <p:nvPr>
            <p:ph type="pic" sz="quarter" idx="11"/>
          </p:nvPr>
        </p:nvSpPr>
        <p:spPr/>
        <p:txBody>
          <a:bodyPr/>
          <a:lstStyle/>
          <a:p>
            <a:endParaRPr lang="en-US"/>
          </a:p>
        </p:txBody>
      </p:sp>
      <p:sp>
        <p:nvSpPr>
          <p:cNvPr id="8" name="Picture Placeholder 7">
            <a:extLst>
              <a:ext uri="{FF2B5EF4-FFF2-40B4-BE49-F238E27FC236}">
                <a16:creationId xmlns:a16="http://schemas.microsoft.com/office/drawing/2014/main" id="{A35527D3-7857-461F-8829-2920A9BD53C7}"/>
              </a:ext>
            </a:extLst>
          </p:cNvPr>
          <p:cNvSpPr>
            <a:spLocks noGrp="1"/>
          </p:cNvSpPr>
          <p:nvPr>
            <p:ph type="pic" sz="quarter" idx="10"/>
          </p:nvPr>
        </p:nvSpPr>
        <p:spPr/>
        <p:txBody>
          <a:bodyPr/>
          <a:lstStyle/>
          <a:p>
            <a:endParaRPr lang="en-US"/>
          </a:p>
        </p:txBody>
      </p:sp>
      <p:sp>
        <p:nvSpPr>
          <p:cNvPr id="5" name="Rectangle 4">
            <a:extLst>
              <a:ext uri="{FF2B5EF4-FFF2-40B4-BE49-F238E27FC236}">
                <a16:creationId xmlns:a16="http://schemas.microsoft.com/office/drawing/2014/main" id="{C0B79C67-6915-4BF9-AF63-43F5414CCF0E}"/>
              </a:ext>
            </a:extLst>
          </p:cNvPr>
          <p:cNvSpPr/>
          <p:nvPr/>
        </p:nvSpPr>
        <p:spPr>
          <a:xfrm>
            <a:off x="0" y="19878"/>
            <a:ext cx="5648632" cy="6858000"/>
          </a:xfrm>
          <a:prstGeom prst="rect">
            <a:avLst/>
          </a:prstGeom>
          <a:solidFill>
            <a:srgbClr val="1616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84CED89-9277-467C-92A4-8C92A761AADA}"/>
              </a:ext>
            </a:extLst>
          </p:cNvPr>
          <p:cNvSpPr/>
          <p:nvPr/>
        </p:nvSpPr>
        <p:spPr>
          <a:xfrm>
            <a:off x="5648632" y="0"/>
            <a:ext cx="6543368" cy="6858000"/>
          </a:xfrm>
          <a:prstGeom prst="rect">
            <a:avLst/>
          </a:prstGeom>
          <a:gradFill>
            <a:gsLst>
              <a:gs pos="0">
                <a:schemeClr val="accent4">
                  <a:alpha val="88000"/>
                </a:schemeClr>
              </a:gs>
              <a:gs pos="85000">
                <a:schemeClr val="accent1">
                  <a:alpha val="88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7AE20CD-98ED-490B-9955-0E5DDE13EEE1}"/>
              </a:ext>
            </a:extLst>
          </p:cNvPr>
          <p:cNvSpPr txBox="1"/>
          <p:nvPr/>
        </p:nvSpPr>
        <p:spPr>
          <a:xfrm>
            <a:off x="5646745" y="23594"/>
            <a:ext cx="6547160" cy="6200159"/>
          </a:xfrm>
          <a:prstGeom prst="rect">
            <a:avLst/>
          </a:prstGeom>
          <a:noFill/>
        </p:spPr>
        <p:txBody>
          <a:bodyPr wrap="square" lIns="91440" tIns="45720" rIns="91440" bIns="45720" rtlCol="0" anchor="t">
            <a:spAutoFit/>
          </a:bodyPr>
          <a:lstStyle/>
          <a:p>
            <a:pPr>
              <a:lnSpc>
                <a:spcPct val="200000"/>
              </a:lnSpc>
            </a:pPr>
            <a:r>
              <a:rPr lang="en-US" sz="2000" b="1">
                <a:solidFill>
                  <a:schemeClr val="bg1"/>
                </a:solidFill>
                <a:latin typeface="Calibri"/>
                <a:ea typeface="Calibri"/>
                <a:cs typeface="Calibri"/>
              </a:rPr>
              <a:t>Project Objective</a:t>
            </a:r>
            <a:endParaRPr lang="en-US" sz="2000">
              <a:solidFill>
                <a:schemeClr val="bg1"/>
              </a:solidFill>
              <a:latin typeface="Calibri"/>
              <a:ea typeface="Calibri"/>
              <a:cs typeface="Calibri"/>
            </a:endParaRPr>
          </a:p>
          <a:p>
            <a:pPr marL="342900" indent="-342900">
              <a:lnSpc>
                <a:spcPct val="150000"/>
              </a:lnSpc>
              <a:buFont typeface="Wingdings"/>
              <a:buChar char="ü"/>
            </a:pPr>
            <a:r>
              <a:rPr lang="en" sz="2000">
                <a:latin typeface="Calibri"/>
                <a:ea typeface="+mn-lt"/>
                <a:cs typeface="+mn-lt"/>
              </a:rPr>
              <a:t>Develop an AI-powered music recommendation system to enhance user engagement and maintain Spotify’s competitive edge</a:t>
            </a:r>
          </a:p>
          <a:p>
            <a:pPr>
              <a:lnSpc>
                <a:spcPct val="150000"/>
              </a:lnSpc>
            </a:pPr>
            <a:r>
              <a:rPr lang="en-US" sz="2000" b="1">
                <a:solidFill>
                  <a:schemeClr val="bg1"/>
                </a:solidFill>
                <a:latin typeface="Calibri"/>
                <a:ea typeface="Calibri"/>
                <a:cs typeface="Calibri"/>
              </a:rPr>
              <a:t>Scope &amp; Key Features</a:t>
            </a:r>
            <a:endParaRPr lang="en-US" sz="2000">
              <a:solidFill>
                <a:schemeClr val="bg1"/>
              </a:solidFill>
              <a:latin typeface="Calibri"/>
              <a:ea typeface="Calibri"/>
              <a:cs typeface="Calibri"/>
            </a:endParaRPr>
          </a:p>
          <a:p>
            <a:pPr marL="342900" indent="-342900">
              <a:lnSpc>
                <a:spcPct val="150000"/>
              </a:lnSpc>
              <a:buFont typeface="Wingdings"/>
              <a:buChar char="ü"/>
            </a:pPr>
            <a:r>
              <a:rPr lang="en" sz="2000" b="1">
                <a:latin typeface="Calibri"/>
                <a:ea typeface="+mn-lt"/>
                <a:cs typeface="Calibri"/>
              </a:rPr>
              <a:t>$150M</a:t>
            </a:r>
            <a:r>
              <a:rPr lang="en" sz="2000">
                <a:latin typeface="Calibri"/>
                <a:ea typeface="+mn-lt"/>
                <a:cs typeface="Calibri"/>
              </a:rPr>
              <a:t> budget with a </a:t>
            </a:r>
            <a:r>
              <a:rPr lang="en" sz="2000" b="1">
                <a:latin typeface="Calibri"/>
                <a:ea typeface="+mn-lt"/>
                <a:cs typeface="Calibri"/>
              </a:rPr>
              <a:t>9</a:t>
            </a:r>
            <a:r>
              <a:rPr lang="en" sz="2000">
                <a:latin typeface="Calibri"/>
                <a:ea typeface="+mn-lt"/>
                <a:cs typeface="Calibri"/>
              </a:rPr>
              <a:t>-month project timeline</a:t>
            </a:r>
          </a:p>
          <a:p>
            <a:pPr marL="342900" indent="-342900">
              <a:lnSpc>
                <a:spcPct val="150000"/>
              </a:lnSpc>
              <a:buFont typeface="Wingdings"/>
              <a:buChar char="ü"/>
            </a:pPr>
            <a:r>
              <a:rPr lang="en" sz="2000">
                <a:latin typeface="Calibri"/>
                <a:ea typeface="+mn-lt"/>
                <a:cs typeface="+mn-lt"/>
              </a:rPr>
              <a:t>Advanced recommendation algorithm for highly personalized music suggestions</a:t>
            </a:r>
            <a:endParaRPr lang="en"/>
          </a:p>
          <a:p>
            <a:pPr marL="342900" indent="-342900">
              <a:lnSpc>
                <a:spcPct val="150000"/>
              </a:lnSpc>
              <a:buFont typeface="Wingdings"/>
              <a:buChar char="ü"/>
            </a:pPr>
            <a:r>
              <a:rPr lang="en" sz="2000">
                <a:latin typeface="Calibri"/>
                <a:ea typeface="+mn-lt"/>
                <a:cs typeface="+mn-lt"/>
              </a:rPr>
              <a:t>Seamless integration with Spotify's interface and backend systems</a:t>
            </a:r>
          </a:p>
          <a:p>
            <a:pPr marL="342900" indent="-342900">
              <a:lnSpc>
                <a:spcPct val="150000"/>
              </a:lnSpc>
              <a:buFont typeface="Wingdings"/>
              <a:buChar char="ü"/>
            </a:pPr>
            <a:r>
              <a:rPr lang="en" sz="2000">
                <a:latin typeface="Calibri"/>
                <a:ea typeface="+mn-lt"/>
                <a:cs typeface="+mn-lt"/>
              </a:rPr>
              <a:t>90% accuracy in predicting user preferences</a:t>
            </a:r>
          </a:p>
          <a:p>
            <a:pPr marL="342900" indent="-342900">
              <a:lnSpc>
                <a:spcPct val="150000"/>
              </a:lnSpc>
              <a:buFont typeface="Wingdings"/>
              <a:buChar char="ü"/>
            </a:pPr>
            <a:r>
              <a:rPr lang="en" sz="2000">
                <a:latin typeface="Calibri"/>
                <a:ea typeface="+mn-lt"/>
                <a:cs typeface="+mn-lt"/>
              </a:rPr>
              <a:t>Full compliance with GDPR and CCPA regulations</a:t>
            </a:r>
            <a:endParaRPr lang="en-US" sz="2000">
              <a:latin typeface="Calibri"/>
              <a:ea typeface="+mn-lt"/>
              <a:cs typeface="+mn-lt"/>
            </a:endParaRPr>
          </a:p>
          <a:p>
            <a:pPr marL="342900" indent="-342900">
              <a:lnSpc>
                <a:spcPct val="150000"/>
              </a:lnSpc>
              <a:buFont typeface="Wingdings"/>
              <a:buChar char="ü"/>
            </a:pPr>
            <a:endParaRPr lang="en" sz="2000">
              <a:latin typeface="Calibri"/>
              <a:ea typeface="+mn-lt"/>
              <a:cs typeface="+mn-lt"/>
            </a:endParaRPr>
          </a:p>
        </p:txBody>
      </p:sp>
      <p:sp>
        <p:nvSpPr>
          <p:cNvPr id="20" name="TextBox 19">
            <a:extLst>
              <a:ext uri="{FF2B5EF4-FFF2-40B4-BE49-F238E27FC236}">
                <a16:creationId xmlns:a16="http://schemas.microsoft.com/office/drawing/2014/main" id="{1F207EE9-77DE-4AB0-B9B3-F510D12175E9}"/>
              </a:ext>
            </a:extLst>
          </p:cNvPr>
          <p:cNvSpPr txBox="1"/>
          <p:nvPr/>
        </p:nvSpPr>
        <p:spPr>
          <a:xfrm>
            <a:off x="983482" y="2187332"/>
            <a:ext cx="4154123" cy="1569660"/>
          </a:xfrm>
          <a:prstGeom prst="rect">
            <a:avLst/>
          </a:prstGeom>
          <a:noFill/>
        </p:spPr>
        <p:txBody>
          <a:bodyPr wrap="square" lIns="91440" tIns="45720" rIns="91440" bIns="45720" rtlCol="0" anchor="t">
            <a:spAutoFit/>
          </a:bodyPr>
          <a:lstStyle/>
          <a:p>
            <a:r>
              <a:rPr lang="en-US" sz="4800" b="1">
                <a:solidFill>
                  <a:schemeClr val="bg1"/>
                </a:solidFill>
                <a:latin typeface="Calibri"/>
                <a:ea typeface="Calibri"/>
                <a:cs typeface="Calibri"/>
              </a:rPr>
              <a:t>Project </a:t>
            </a:r>
            <a:r>
              <a:rPr lang="en-US" sz="4800" b="1">
                <a:solidFill>
                  <a:srgbClr val="7CBE5F"/>
                </a:solidFill>
                <a:latin typeface="Calibri"/>
                <a:ea typeface="Calibri"/>
                <a:cs typeface="Calibri"/>
              </a:rPr>
              <a:t>Overview</a:t>
            </a:r>
          </a:p>
        </p:txBody>
      </p:sp>
      <p:sp>
        <p:nvSpPr>
          <p:cNvPr id="23" name="Rectangle: Rounded Corners 22">
            <a:extLst>
              <a:ext uri="{FF2B5EF4-FFF2-40B4-BE49-F238E27FC236}">
                <a16:creationId xmlns:a16="http://schemas.microsoft.com/office/drawing/2014/main" id="{47BB2C77-605F-4CE6-B026-A5BB413A43D7}"/>
              </a:ext>
            </a:extLst>
          </p:cNvPr>
          <p:cNvSpPr/>
          <p:nvPr/>
        </p:nvSpPr>
        <p:spPr>
          <a:xfrm>
            <a:off x="739559" y="2167454"/>
            <a:ext cx="47394" cy="1559720"/>
          </a:xfrm>
          <a:prstGeom prst="roundRect">
            <a:avLst/>
          </a:prstGeom>
          <a:gradFill>
            <a:gsLst>
              <a:gs pos="0">
                <a:schemeClr val="accent4"/>
              </a:gs>
              <a:gs pos="85000">
                <a:schemeClr val="accent1"/>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94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22" presetClass="entr" presetSubtype="1" fill="hold" grpId="0" nodeType="withEffect">
                                  <p:stCondLst>
                                    <p:cond delay="100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par>
                                <p:cTn id="15" presetID="10" presetClass="entr" presetSubtype="0" fill="hold" grpId="0" nodeType="withEffect">
                                  <p:stCondLst>
                                    <p:cond delay="125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19" grpId="0"/>
      <p:bldP spid="20" grpId="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616ABAF-EA80-49E3-9E7F-89B53764A35E}"/>
              </a:ext>
            </a:extLst>
          </p:cNvPr>
          <p:cNvSpPr>
            <a:spLocks noGrp="1"/>
          </p:cNvSpPr>
          <p:nvPr>
            <p:ph type="pic" sz="quarter" idx="11"/>
          </p:nvPr>
        </p:nvSpPr>
        <p:spPr/>
        <p:txBody>
          <a:bodyPr/>
          <a:lstStyle/>
          <a:p>
            <a:endParaRPr lang="en-US"/>
          </a:p>
        </p:txBody>
      </p:sp>
      <p:sp>
        <p:nvSpPr>
          <p:cNvPr id="8" name="Picture Placeholder 7">
            <a:extLst>
              <a:ext uri="{FF2B5EF4-FFF2-40B4-BE49-F238E27FC236}">
                <a16:creationId xmlns:a16="http://schemas.microsoft.com/office/drawing/2014/main" id="{A35527D3-7857-461F-8829-2920A9BD53C7}"/>
              </a:ext>
            </a:extLst>
          </p:cNvPr>
          <p:cNvSpPr>
            <a:spLocks noGrp="1"/>
          </p:cNvSpPr>
          <p:nvPr>
            <p:ph type="pic" sz="quarter" idx="10"/>
          </p:nvPr>
        </p:nvSpPr>
        <p:spPr/>
        <p:txBody>
          <a:bodyPr/>
          <a:lstStyle/>
          <a:p>
            <a:endParaRPr lang="en-US"/>
          </a:p>
        </p:txBody>
      </p:sp>
      <p:sp>
        <p:nvSpPr>
          <p:cNvPr id="5" name="Rectangle 4">
            <a:extLst>
              <a:ext uri="{FF2B5EF4-FFF2-40B4-BE49-F238E27FC236}">
                <a16:creationId xmlns:a16="http://schemas.microsoft.com/office/drawing/2014/main" id="{C0B79C67-6915-4BF9-AF63-43F5414CCF0E}"/>
              </a:ext>
            </a:extLst>
          </p:cNvPr>
          <p:cNvSpPr/>
          <p:nvPr/>
        </p:nvSpPr>
        <p:spPr>
          <a:xfrm>
            <a:off x="0" y="19878"/>
            <a:ext cx="5648632" cy="6858000"/>
          </a:xfrm>
          <a:prstGeom prst="rect">
            <a:avLst/>
          </a:prstGeom>
          <a:solidFill>
            <a:srgbClr val="1616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84CED89-9277-467C-92A4-8C92A761AADA}"/>
              </a:ext>
            </a:extLst>
          </p:cNvPr>
          <p:cNvSpPr/>
          <p:nvPr/>
        </p:nvSpPr>
        <p:spPr>
          <a:xfrm>
            <a:off x="5648632" y="0"/>
            <a:ext cx="6543368" cy="6858000"/>
          </a:xfrm>
          <a:prstGeom prst="rect">
            <a:avLst/>
          </a:prstGeom>
          <a:gradFill>
            <a:gsLst>
              <a:gs pos="0">
                <a:schemeClr val="accent4">
                  <a:alpha val="88000"/>
                </a:schemeClr>
              </a:gs>
              <a:gs pos="85000">
                <a:schemeClr val="accent1">
                  <a:alpha val="88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7AE20CD-98ED-490B-9955-0E5DDE13EEE1}"/>
              </a:ext>
            </a:extLst>
          </p:cNvPr>
          <p:cNvSpPr txBox="1"/>
          <p:nvPr/>
        </p:nvSpPr>
        <p:spPr>
          <a:xfrm>
            <a:off x="5646745" y="23594"/>
            <a:ext cx="6547160" cy="3430170"/>
          </a:xfrm>
          <a:prstGeom prst="rect">
            <a:avLst/>
          </a:prstGeom>
          <a:noFill/>
        </p:spPr>
        <p:txBody>
          <a:bodyPr wrap="square" lIns="91440" tIns="45720" rIns="91440" bIns="45720" rtlCol="0" anchor="t">
            <a:spAutoFit/>
          </a:bodyPr>
          <a:lstStyle/>
          <a:p>
            <a:pPr>
              <a:lnSpc>
                <a:spcPct val="200000"/>
              </a:lnSpc>
            </a:pPr>
            <a:r>
              <a:rPr lang="en-US" sz="2000" b="1">
                <a:solidFill>
                  <a:schemeClr val="bg1"/>
                </a:solidFill>
                <a:latin typeface="Calibri"/>
                <a:ea typeface="Calibri"/>
                <a:cs typeface="Calibri"/>
              </a:rPr>
              <a:t>Objective</a:t>
            </a:r>
            <a:endParaRPr lang="en-US" sz="2000">
              <a:solidFill>
                <a:schemeClr val="bg1"/>
              </a:solidFill>
              <a:latin typeface="Calibri"/>
              <a:ea typeface="Calibri"/>
              <a:cs typeface="Calibri"/>
            </a:endParaRPr>
          </a:p>
          <a:p>
            <a:pPr marL="342900" indent="-342900">
              <a:lnSpc>
                <a:spcPct val="150000"/>
              </a:lnSpc>
              <a:buFont typeface="Wingdings"/>
              <a:buChar char="ü"/>
            </a:pPr>
            <a:r>
              <a:rPr lang="en" sz="2000" b="1">
                <a:latin typeface="Calibri"/>
                <a:ea typeface="+mn-lt"/>
                <a:cs typeface="+mn-lt"/>
              </a:rPr>
              <a:t>Identify potential risks and evaluate their impact on project timelines</a:t>
            </a:r>
            <a:endParaRPr lang="en" sz="2000" b="1">
              <a:latin typeface="Calibri"/>
              <a:ea typeface="Calibri"/>
              <a:cs typeface="Calibri"/>
            </a:endParaRPr>
          </a:p>
          <a:p>
            <a:pPr marL="342900" indent="-342900">
              <a:lnSpc>
                <a:spcPct val="150000"/>
              </a:lnSpc>
              <a:buFont typeface="Wingdings"/>
              <a:buChar char="ü"/>
            </a:pPr>
            <a:r>
              <a:rPr lang="en" sz="2000" b="1">
                <a:latin typeface="Calibri"/>
                <a:ea typeface="+mn-lt"/>
                <a:cs typeface="+mn-lt"/>
              </a:rPr>
              <a:t>Conduct a thorough risk assessment and propose solutions and mitigation strategies</a:t>
            </a:r>
            <a:endParaRPr lang="en-US" sz="2000" b="1">
              <a:solidFill>
                <a:schemeClr val="bg1"/>
              </a:solidFill>
              <a:latin typeface="Calibri"/>
              <a:ea typeface="Calibri"/>
              <a:cs typeface="Calibri"/>
            </a:endParaRPr>
          </a:p>
          <a:p>
            <a:pPr marL="342900" indent="-342900">
              <a:lnSpc>
                <a:spcPct val="150000"/>
              </a:lnSpc>
              <a:buFont typeface="Wingdings"/>
              <a:buChar char="ü"/>
            </a:pPr>
            <a:endParaRPr lang="en" sz="2000">
              <a:solidFill>
                <a:srgbClr val="000000"/>
              </a:solidFill>
              <a:latin typeface="Calibri"/>
              <a:ea typeface="+mn-lt"/>
              <a:cs typeface="Calibri"/>
            </a:endParaRPr>
          </a:p>
          <a:p>
            <a:pPr marL="342900" indent="-342900">
              <a:lnSpc>
                <a:spcPct val="150000"/>
              </a:lnSpc>
              <a:buFont typeface="Wingdings"/>
              <a:buChar char="ü"/>
            </a:pPr>
            <a:endParaRPr lang="en" sz="2000">
              <a:latin typeface="Calibri"/>
              <a:ea typeface="+mn-lt"/>
              <a:cs typeface="Calibri"/>
            </a:endParaRPr>
          </a:p>
        </p:txBody>
      </p:sp>
      <p:sp>
        <p:nvSpPr>
          <p:cNvPr id="20" name="TextBox 19">
            <a:extLst>
              <a:ext uri="{FF2B5EF4-FFF2-40B4-BE49-F238E27FC236}">
                <a16:creationId xmlns:a16="http://schemas.microsoft.com/office/drawing/2014/main" id="{1F207EE9-77DE-4AB0-B9B3-F510D12175E9}"/>
              </a:ext>
            </a:extLst>
          </p:cNvPr>
          <p:cNvSpPr txBox="1"/>
          <p:nvPr/>
        </p:nvSpPr>
        <p:spPr>
          <a:xfrm>
            <a:off x="983482" y="2187332"/>
            <a:ext cx="4154123" cy="1569660"/>
          </a:xfrm>
          <a:prstGeom prst="rect">
            <a:avLst/>
          </a:prstGeom>
          <a:noFill/>
        </p:spPr>
        <p:txBody>
          <a:bodyPr wrap="square" lIns="91440" tIns="45720" rIns="91440" bIns="45720" rtlCol="0" anchor="t">
            <a:spAutoFit/>
          </a:bodyPr>
          <a:lstStyle/>
          <a:p>
            <a:r>
              <a:rPr lang="en-US" sz="4800" b="1">
                <a:solidFill>
                  <a:schemeClr val="bg1"/>
                </a:solidFill>
                <a:latin typeface="Calibri"/>
                <a:cs typeface="Calibri"/>
              </a:rPr>
              <a:t>Risk Management</a:t>
            </a:r>
          </a:p>
        </p:txBody>
      </p:sp>
      <p:sp>
        <p:nvSpPr>
          <p:cNvPr id="23" name="Rectangle: Rounded Corners 22">
            <a:extLst>
              <a:ext uri="{FF2B5EF4-FFF2-40B4-BE49-F238E27FC236}">
                <a16:creationId xmlns:a16="http://schemas.microsoft.com/office/drawing/2014/main" id="{47BB2C77-605F-4CE6-B026-A5BB413A43D7}"/>
              </a:ext>
            </a:extLst>
          </p:cNvPr>
          <p:cNvSpPr/>
          <p:nvPr/>
        </p:nvSpPr>
        <p:spPr>
          <a:xfrm>
            <a:off x="739559" y="2167454"/>
            <a:ext cx="47394" cy="1559720"/>
          </a:xfrm>
          <a:prstGeom prst="roundRect">
            <a:avLst/>
          </a:prstGeom>
          <a:gradFill>
            <a:gsLst>
              <a:gs pos="0">
                <a:schemeClr val="accent4"/>
              </a:gs>
              <a:gs pos="85000">
                <a:schemeClr val="accent1"/>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B62109D-6D1B-5CE5-B474-1F8CD51364E0}"/>
              </a:ext>
            </a:extLst>
          </p:cNvPr>
          <p:cNvSpPr txBox="1"/>
          <p:nvPr/>
        </p:nvSpPr>
        <p:spPr>
          <a:xfrm>
            <a:off x="5639793" y="2664799"/>
            <a:ext cx="6573458" cy="41996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a:solidFill>
                  <a:schemeClr val="bg1"/>
                </a:solidFill>
                <a:latin typeface="Calibri"/>
                <a:cs typeface="Calibri"/>
              </a:rPr>
              <a:t>Potential Risks</a:t>
            </a:r>
            <a:endParaRPr lang="en-US" sz="2000">
              <a:solidFill>
                <a:schemeClr val="bg1"/>
              </a:solidFill>
              <a:latin typeface="Calibri"/>
              <a:cs typeface="Calibri"/>
            </a:endParaRPr>
          </a:p>
          <a:p>
            <a:pPr marL="457200" indent="-457200">
              <a:lnSpc>
                <a:spcPct val="150000"/>
              </a:lnSpc>
              <a:buAutoNum type="arabicPeriod"/>
            </a:pPr>
            <a:r>
              <a:rPr lang="en" sz="2000" b="1">
                <a:latin typeface="Calibri"/>
                <a:cs typeface="Calibri"/>
              </a:rPr>
              <a:t>Algorithm Accuracy &amp; Bias Risk</a:t>
            </a:r>
            <a:r>
              <a:rPr lang="en" sz="2000">
                <a:latin typeface="Calibri"/>
                <a:cs typeface="Calibri"/>
              </a:rPr>
              <a:t>: The AI may not achieve the targeted 90% accuracy or show bias</a:t>
            </a:r>
            <a:endParaRPr lang="en-US" sz="2000">
              <a:latin typeface="Calibri"/>
              <a:cs typeface="Calibri"/>
            </a:endParaRPr>
          </a:p>
          <a:p>
            <a:pPr marL="457200" indent="-457200">
              <a:lnSpc>
                <a:spcPct val="150000"/>
              </a:lnSpc>
              <a:buAutoNum type="arabicPeriod"/>
            </a:pPr>
            <a:r>
              <a:rPr lang="en" sz="2000" b="1">
                <a:latin typeface="Calibri"/>
                <a:cs typeface="Calibri"/>
              </a:rPr>
              <a:t>Integration Risk</a:t>
            </a:r>
            <a:r>
              <a:rPr lang="en" sz="2000">
                <a:latin typeface="Calibri"/>
                <a:cs typeface="Calibri"/>
              </a:rPr>
              <a:t>: Integration could disrupt existing Spotify services</a:t>
            </a:r>
            <a:endParaRPr lang="en-US" sz="2000">
              <a:latin typeface="Calibri"/>
              <a:cs typeface="Calibri"/>
            </a:endParaRPr>
          </a:p>
          <a:p>
            <a:pPr marL="457200" indent="-457200">
              <a:lnSpc>
                <a:spcPct val="150000"/>
              </a:lnSpc>
              <a:buAutoNum type="arabicPeriod"/>
            </a:pPr>
            <a:r>
              <a:rPr lang="en" sz="2000" b="1">
                <a:latin typeface="Calibri"/>
                <a:cs typeface="Calibri"/>
              </a:rPr>
              <a:t>User Perception Risk</a:t>
            </a:r>
            <a:r>
              <a:rPr lang="en" sz="2000">
                <a:latin typeface="Calibri"/>
                <a:cs typeface="Calibri"/>
              </a:rPr>
              <a:t>: Users may distrust AI-generated recommendations, impacting usage</a:t>
            </a:r>
            <a:endParaRPr lang="en-US" sz="2000">
              <a:latin typeface="Calibri"/>
              <a:cs typeface="Calibri"/>
            </a:endParaRPr>
          </a:p>
          <a:p>
            <a:pPr marL="457200" indent="-457200">
              <a:lnSpc>
                <a:spcPct val="150000"/>
              </a:lnSpc>
              <a:buAutoNum type="arabicPeriod"/>
            </a:pPr>
            <a:r>
              <a:rPr lang="en" sz="2000" b="1">
                <a:solidFill>
                  <a:srgbClr val="000000"/>
                </a:solidFill>
                <a:latin typeface="Calibri"/>
                <a:cs typeface="Calibri"/>
              </a:rPr>
              <a:t>User </a:t>
            </a:r>
            <a:r>
              <a:rPr lang="en" sz="2000" b="1">
                <a:latin typeface="Calibri"/>
                <a:cs typeface="Calibri"/>
              </a:rPr>
              <a:t>Privacy Concerns</a:t>
            </a:r>
            <a:r>
              <a:rPr lang="en" sz="2000">
                <a:latin typeface="Calibri"/>
                <a:cs typeface="Calibri"/>
              </a:rPr>
              <a:t>: Risk of failing to meet GDPR/CCPA requirements when handling </a:t>
            </a:r>
            <a:r>
              <a:rPr lang="en-US" sz="2000">
                <a:latin typeface="Calibri"/>
                <a:cs typeface="Calibri"/>
              </a:rPr>
              <a:t>personal data </a:t>
            </a:r>
          </a:p>
        </p:txBody>
      </p:sp>
    </p:spTree>
    <p:extLst>
      <p:ext uri="{BB962C8B-B14F-4D97-AF65-F5344CB8AC3E}">
        <p14:creationId xmlns:p14="http://schemas.microsoft.com/office/powerpoint/2010/main" val="364427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22" presetClass="entr" presetSubtype="1" fill="hold" grpId="0" nodeType="withEffect">
                                  <p:stCondLst>
                                    <p:cond delay="100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par>
                                <p:cTn id="15" presetID="10" presetClass="entr" presetSubtype="0" fill="hold" grpId="0" nodeType="withEffect">
                                  <p:stCondLst>
                                    <p:cond delay="125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19" grpId="0"/>
      <p:bldP spid="20" grpId="0"/>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14FE4123-744B-4667-A2A3-D88D8FB87137}"/>
              </a:ext>
            </a:extLst>
          </p:cNvPr>
          <p:cNvSpPr txBox="1"/>
          <p:nvPr/>
        </p:nvSpPr>
        <p:spPr>
          <a:xfrm>
            <a:off x="1528916" y="751783"/>
            <a:ext cx="9134168" cy="830997"/>
          </a:xfrm>
          <a:prstGeom prst="rect">
            <a:avLst/>
          </a:prstGeom>
          <a:noFill/>
        </p:spPr>
        <p:txBody>
          <a:bodyPr wrap="square" lIns="91440" tIns="45720" rIns="91440" bIns="45720" rtlCol="0" anchor="t">
            <a:spAutoFit/>
          </a:bodyPr>
          <a:lstStyle/>
          <a:p>
            <a:pPr algn="ctr"/>
            <a:r>
              <a:rPr lang="en-US" sz="4800" b="1">
                <a:solidFill>
                  <a:schemeClr val="bg1"/>
                </a:solidFill>
                <a:latin typeface="+mj-lt"/>
              </a:rPr>
              <a:t>Risk Identification Methods</a:t>
            </a:r>
            <a:endParaRPr lang="en-US"/>
          </a:p>
        </p:txBody>
      </p:sp>
      <p:sp>
        <p:nvSpPr>
          <p:cNvPr id="23" name="TextBox 22">
            <a:extLst>
              <a:ext uri="{FF2B5EF4-FFF2-40B4-BE49-F238E27FC236}">
                <a16:creationId xmlns:a16="http://schemas.microsoft.com/office/drawing/2014/main" id="{5FCE0F28-BC57-464E-970A-DA05DDD849ED}"/>
              </a:ext>
            </a:extLst>
          </p:cNvPr>
          <p:cNvSpPr txBox="1"/>
          <p:nvPr/>
        </p:nvSpPr>
        <p:spPr>
          <a:xfrm>
            <a:off x="3829665" y="474784"/>
            <a:ext cx="4532670" cy="276999"/>
          </a:xfrm>
          <a:prstGeom prst="rect">
            <a:avLst/>
          </a:prstGeom>
          <a:noFill/>
        </p:spPr>
        <p:txBody>
          <a:bodyPr wrap="square" lIns="91440" tIns="45720" rIns="91440" bIns="45720" rtlCol="0" anchor="t">
            <a:spAutoFit/>
          </a:bodyPr>
          <a:lstStyle/>
          <a:p>
            <a:pPr algn="ctr"/>
            <a:r>
              <a:rPr lang="en-US" sz="1200" spc="300">
                <a:solidFill>
                  <a:schemeClr val="bg1"/>
                </a:solidFill>
              </a:rPr>
              <a:t>OUR METHODS</a:t>
            </a:r>
          </a:p>
        </p:txBody>
      </p:sp>
      <p:sp>
        <p:nvSpPr>
          <p:cNvPr id="48" name="Rectangle: Rounded Corners 47">
            <a:extLst>
              <a:ext uri="{FF2B5EF4-FFF2-40B4-BE49-F238E27FC236}">
                <a16:creationId xmlns:a16="http://schemas.microsoft.com/office/drawing/2014/main" id="{F013CE6F-43A6-4AA7-B23D-E440689FAB60}"/>
              </a:ext>
            </a:extLst>
          </p:cNvPr>
          <p:cNvSpPr/>
          <p:nvPr/>
        </p:nvSpPr>
        <p:spPr>
          <a:xfrm>
            <a:off x="1212338" y="1867540"/>
            <a:ext cx="9964851" cy="1089459"/>
          </a:xfrm>
          <a:prstGeom prst="roundRect">
            <a:avLst>
              <a:gd name="adj" fmla="val 2737"/>
            </a:avLst>
          </a:prstGeom>
          <a:solidFill>
            <a:schemeClr val="bg1"/>
          </a:solidFill>
          <a:ln>
            <a:noFill/>
          </a:ln>
          <a:effectLst>
            <a:outerShdw blurRad="558800" dist="457200" dir="2700000" sx="82000" sy="82000" algn="tl" rotWithShape="0">
              <a:schemeClr val="accent4">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0008BA3F-4642-44D0-9E2E-DE8E1B1F7315}"/>
              </a:ext>
            </a:extLst>
          </p:cNvPr>
          <p:cNvSpPr/>
          <p:nvPr/>
        </p:nvSpPr>
        <p:spPr>
          <a:xfrm>
            <a:off x="1212340" y="1867540"/>
            <a:ext cx="3026695" cy="1101006"/>
          </a:xfrm>
          <a:prstGeom prst="roundRect">
            <a:avLst>
              <a:gd name="adj" fmla="val 2737"/>
            </a:avLst>
          </a:prstGeom>
          <a:gradFill>
            <a:gsLst>
              <a:gs pos="0">
                <a:schemeClr val="accent4"/>
              </a:gs>
              <a:gs pos="85000">
                <a:schemeClr val="accent1"/>
              </a:gs>
            </a:gsLst>
            <a:path path="circle">
              <a:fillToRect l="100000" t="100000"/>
            </a:path>
          </a:gradFill>
          <a:ln>
            <a:noFill/>
          </a:ln>
          <a:effectLst>
            <a:outerShdw blurRad="558800" dist="469900" dir="2700000" sx="82000" sy="82000" algn="tl" rotWithShape="0">
              <a:schemeClr val="accent4">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30467B25-FE55-4F55-A070-76645DC06CE0}"/>
              </a:ext>
            </a:extLst>
          </p:cNvPr>
          <p:cNvSpPr/>
          <p:nvPr/>
        </p:nvSpPr>
        <p:spPr>
          <a:xfrm>
            <a:off x="1212404" y="1959467"/>
            <a:ext cx="3007602" cy="935691"/>
          </a:xfrm>
          <a:prstGeom prst="roundRect">
            <a:avLst>
              <a:gd name="adj" fmla="val 13217"/>
            </a:avLst>
          </a:prstGeom>
          <a:noFill/>
          <a:ln>
            <a:noFill/>
          </a:ln>
          <a:effectLst>
            <a:outerShdw blurRad="114300" dist="63500" dir="5400000" sx="90000" sy="9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bg1"/>
                </a:solidFill>
                <a:latin typeface="Calibri"/>
                <a:cs typeface="Calibri"/>
              </a:rPr>
              <a:t>1. Stakeholder Interviews</a:t>
            </a:r>
          </a:p>
        </p:txBody>
      </p:sp>
      <p:sp>
        <p:nvSpPr>
          <p:cNvPr id="51" name="TextBox 50">
            <a:extLst>
              <a:ext uri="{FF2B5EF4-FFF2-40B4-BE49-F238E27FC236}">
                <a16:creationId xmlns:a16="http://schemas.microsoft.com/office/drawing/2014/main" id="{4B9100EB-DA36-42D2-9612-5E8A494B3A62}"/>
              </a:ext>
            </a:extLst>
          </p:cNvPr>
          <p:cNvSpPr txBox="1"/>
          <p:nvPr/>
        </p:nvSpPr>
        <p:spPr>
          <a:xfrm>
            <a:off x="4332847" y="2099279"/>
            <a:ext cx="6832815" cy="707886"/>
          </a:xfrm>
          <a:prstGeom prst="rect">
            <a:avLst/>
          </a:prstGeom>
          <a:noFill/>
        </p:spPr>
        <p:txBody>
          <a:bodyPr wrap="square" lIns="91440" tIns="45720" rIns="91440" bIns="45720" rtlCol="0" anchor="t">
            <a:spAutoFit/>
          </a:bodyPr>
          <a:lstStyle/>
          <a:p>
            <a:pPr>
              <a:tabLst>
                <a:tab pos="457200" algn="l"/>
              </a:tabLst>
            </a:pPr>
            <a:r>
              <a:rPr lang="en" sz="2000" kern="100">
                <a:latin typeface="Calibri"/>
                <a:ea typeface="Yu Gothic Light"/>
                <a:cs typeface="Arial"/>
              </a:rPr>
              <a:t>Conducted one-on-one interviews with key stakeholders to uncover concerns about risks from their perspectives </a:t>
            </a:r>
          </a:p>
        </p:txBody>
      </p:sp>
      <p:sp>
        <p:nvSpPr>
          <p:cNvPr id="11" name="Rectangle: Rounded Corners 10">
            <a:extLst>
              <a:ext uri="{FF2B5EF4-FFF2-40B4-BE49-F238E27FC236}">
                <a16:creationId xmlns:a16="http://schemas.microsoft.com/office/drawing/2014/main" id="{D65750DD-5664-091F-44D5-E901AADE1E79}"/>
              </a:ext>
            </a:extLst>
          </p:cNvPr>
          <p:cNvSpPr/>
          <p:nvPr/>
        </p:nvSpPr>
        <p:spPr>
          <a:xfrm>
            <a:off x="1212338" y="3428790"/>
            <a:ext cx="9964851" cy="1103837"/>
          </a:xfrm>
          <a:prstGeom prst="roundRect">
            <a:avLst>
              <a:gd name="adj" fmla="val 2737"/>
            </a:avLst>
          </a:prstGeom>
          <a:solidFill>
            <a:schemeClr val="bg1"/>
          </a:solidFill>
          <a:ln>
            <a:noFill/>
          </a:ln>
          <a:effectLst>
            <a:outerShdw blurRad="558800" dist="457200" dir="2700000" sx="82000" sy="82000" algn="tl" rotWithShape="0">
              <a:schemeClr val="accent4">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228DACDE-252F-6442-DA6C-152A058F04B9}"/>
              </a:ext>
            </a:extLst>
          </p:cNvPr>
          <p:cNvSpPr/>
          <p:nvPr/>
        </p:nvSpPr>
        <p:spPr>
          <a:xfrm>
            <a:off x="1212340" y="3428790"/>
            <a:ext cx="3026695" cy="1101006"/>
          </a:xfrm>
          <a:prstGeom prst="roundRect">
            <a:avLst>
              <a:gd name="adj" fmla="val 2737"/>
            </a:avLst>
          </a:prstGeom>
          <a:gradFill>
            <a:gsLst>
              <a:gs pos="0">
                <a:schemeClr val="accent4"/>
              </a:gs>
              <a:gs pos="85000">
                <a:schemeClr val="accent1"/>
              </a:gs>
            </a:gsLst>
            <a:path path="circle">
              <a:fillToRect l="100000" t="100000"/>
            </a:path>
          </a:gradFill>
          <a:ln>
            <a:noFill/>
          </a:ln>
          <a:effectLst>
            <a:outerShdw blurRad="558800" dist="469900" dir="2700000" sx="82000" sy="82000" algn="tl" rotWithShape="0">
              <a:schemeClr val="accent4">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746B20DE-6D3A-6360-565E-7E9B9C83FD9C}"/>
              </a:ext>
            </a:extLst>
          </p:cNvPr>
          <p:cNvSpPr/>
          <p:nvPr/>
        </p:nvSpPr>
        <p:spPr>
          <a:xfrm>
            <a:off x="1226781" y="3491962"/>
            <a:ext cx="3007602" cy="950068"/>
          </a:xfrm>
          <a:prstGeom prst="roundRect">
            <a:avLst>
              <a:gd name="adj" fmla="val 13217"/>
            </a:avLst>
          </a:prstGeom>
          <a:noFill/>
          <a:ln>
            <a:noFill/>
          </a:ln>
          <a:effectLst>
            <a:outerShdw blurRad="114300" dist="63500" dir="5400000" sx="90000" sy="9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bg1"/>
                </a:solidFill>
                <a:latin typeface="Calibri"/>
                <a:cs typeface="Calibri"/>
              </a:rPr>
              <a:t>2. </a:t>
            </a:r>
            <a:r>
              <a:rPr lang="en" sz="2000" b="1">
                <a:solidFill>
                  <a:schemeClr val="bg1"/>
                </a:solidFill>
                <a:latin typeface="Calibri"/>
                <a:cs typeface="Calibri"/>
              </a:rPr>
              <a:t>Brainstorming Sessions</a:t>
            </a:r>
            <a:endParaRPr lang="en-US" sz="2000" b="1">
              <a:solidFill>
                <a:schemeClr val="bg1"/>
              </a:solidFill>
              <a:latin typeface="Calibri"/>
              <a:cs typeface="Calibri"/>
            </a:endParaRPr>
          </a:p>
        </p:txBody>
      </p:sp>
      <p:sp>
        <p:nvSpPr>
          <p:cNvPr id="14" name="TextBox 13">
            <a:extLst>
              <a:ext uri="{FF2B5EF4-FFF2-40B4-BE49-F238E27FC236}">
                <a16:creationId xmlns:a16="http://schemas.microsoft.com/office/drawing/2014/main" id="{F7FC28D8-B096-D2D0-08B0-4A8668F73724}"/>
              </a:ext>
            </a:extLst>
          </p:cNvPr>
          <p:cNvSpPr txBox="1"/>
          <p:nvPr/>
        </p:nvSpPr>
        <p:spPr>
          <a:xfrm>
            <a:off x="4286448" y="3750277"/>
            <a:ext cx="6382543" cy="425501"/>
          </a:xfrm>
          <a:prstGeom prst="rect">
            <a:avLst/>
          </a:prstGeom>
          <a:noFill/>
        </p:spPr>
        <p:txBody>
          <a:bodyPr wrap="square" lIns="91440" tIns="45720" rIns="91440" bIns="45720" rtlCol="0" anchor="t">
            <a:spAutoFit/>
          </a:bodyPr>
          <a:lstStyle/>
          <a:p>
            <a:pPr>
              <a:lnSpc>
                <a:spcPct val="114999"/>
              </a:lnSpc>
              <a:spcBef>
                <a:spcPts val="1200"/>
              </a:spcBef>
              <a:tabLst>
                <a:tab pos="457200" algn="l"/>
              </a:tabLst>
            </a:pPr>
            <a:r>
              <a:rPr lang="en" sz="2000" kern="100">
                <a:latin typeface="Calibri"/>
                <a:ea typeface="Yu Gothic Light"/>
                <a:cs typeface="Arial"/>
              </a:rPr>
              <a:t>Engaged cross-functional teams for diverse perspectives</a:t>
            </a:r>
            <a:endParaRPr lang="en-US" sz="2000" kern="100">
              <a:latin typeface="Calibri"/>
              <a:ea typeface="Yu Gothic Light"/>
              <a:cs typeface="Arial"/>
            </a:endParaRPr>
          </a:p>
        </p:txBody>
      </p:sp>
      <p:sp>
        <p:nvSpPr>
          <p:cNvPr id="16" name="Rectangle: Rounded Corners 15">
            <a:extLst>
              <a:ext uri="{FF2B5EF4-FFF2-40B4-BE49-F238E27FC236}">
                <a16:creationId xmlns:a16="http://schemas.microsoft.com/office/drawing/2014/main" id="{276B931F-A59F-C776-BF73-5128D031062E}"/>
              </a:ext>
            </a:extLst>
          </p:cNvPr>
          <p:cNvSpPr/>
          <p:nvPr/>
        </p:nvSpPr>
        <p:spPr>
          <a:xfrm>
            <a:off x="1212337" y="5030994"/>
            <a:ext cx="9878588" cy="1075082"/>
          </a:xfrm>
          <a:prstGeom prst="roundRect">
            <a:avLst>
              <a:gd name="adj" fmla="val 2737"/>
            </a:avLst>
          </a:prstGeom>
          <a:solidFill>
            <a:schemeClr val="bg1"/>
          </a:solidFill>
          <a:ln>
            <a:noFill/>
          </a:ln>
          <a:effectLst>
            <a:outerShdw blurRad="558800" dist="457200" dir="2700000" sx="82000" sy="82000" algn="tl" rotWithShape="0">
              <a:schemeClr val="accent4">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8BD19383-3614-F93E-877C-3337CFE967E6}"/>
              </a:ext>
            </a:extLst>
          </p:cNvPr>
          <p:cNvSpPr/>
          <p:nvPr/>
        </p:nvSpPr>
        <p:spPr>
          <a:xfrm>
            <a:off x="1197962" y="5030994"/>
            <a:ext cx="3084204" cy="1072252"/>
          </a:xfrm>
          <a:prstGeom prst="roundRect">
            <a:avLst>
              <a:gd name="adj" fmla="val 2737"/>
            </a:avLst>
          </a:prstGeom>
          <a:gradFill>
            <a:gsLst>
              <a:gs pos="0">
                <a:schemeClr val="accent4"/>
              </a:gs>
              <a:gs pos="85000">
                <a:schemeClr val="accent1"/>
              </a:gs>
            </a:gsLst>
            <a:path path="circle">
              <a:fillToRect l="100000" t="100000"/>
            </a:path>
          </a:gradFill>
          <a:ln>
            <a:noFill/>
          </a:ln>
          <a:effectLst>
            <a:outerShdw blurRad="558800" dist="469900" dir="2700000" sx="82000" sy="82000" algn="tl" rotWithShape="0">
              <a:schemeClr val="accent4">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61780E52-B290-E72B-91A3-3F7A647A9DFC}"/>
              </a:ext>
            </a:extLst>
          </p:cNvPr>
          <p:cNvSpPr/>
          <p:nvPr/>
        </p:nvSpPr>
        <p:spPr>
          <a:xfrm>
            <a:off x="1226780" y="5036657"/>
            <a:ext cx="3007602" cy="1065087"/>
          </a:xfrm>
          <a:prstGeom prst="roundRect">
            <a:avLst>
              <a:gd name="adj" fmla="val 13217"/>
            </a:avLst>
          </a:prstGeom>
          <a:noFill/>
          <a:ln>
            <a:noFill/>
          </a:ln>
          <a:effectLst>
            <a:outerShdw blurRad="114300" dist="63500" dir="5400000" sx="90000" sy="9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bg1"/>
                </a:solidFill>
                <a:latin typeface="Calibri"/>
                <a:cs typeface="Calibri"/>
              </a:rPr>
              <a:t>3. Expert Consultation</a:t>
            </a:r>
            <a:endParaRPr lang="en" sz="2000" b="1">
              <a:solidFill>
                <a:schemeClr val="bg1"/>
              </a:solidFill>
              <a:latin typeface="Calibri"/>
              <a:cs typeface="Calibri"/>
            </a:endParaRPr>
          </a:p>
        </p:txBody>
      </p:sp>
      <p:sp>
        <p:nvSpPr>
          <p:cNvPr id="21" name="TextBox 20">
            <a:extLst>
              <a:ext uri="{FF2B5EF4-FFF2-40B4-BE49-F238E27FC236}">
                <a16:creationId xmlns:a16="http://schemas.microsoft.com/office/drawing/2014/main" id="{DE7DC17D-1F0B-B09C-9822-DAAD51502F75}"/>
              </a:ext>
            </a:extLst>
          </p:cNvPr>
          <p:cNvSpPr txBox="1"/>
          <p:nvPr/>
        </p:nvSpPr>
        <p:spPr>
          <a:xfrm>
            <a:off x="4286228" y="5075392"/>
            <a:ext cx="6777920" cy="1015663"/>
          </a:xfrm>
          <a:prstGeom prst="rect">
            <a:avLst/>
          </a:prstGeom>
          <a:noFill/>
        </p:spPr>
        <p:txBody>
          <a:bodyPr wrap="square" lIns="91440" tIns="45720" rIns="91440" bIns="45720" rtlCol="0" anchor="t">
            <a:spAutoFit/>
          </a:bodyPr>
          <a:lstStyle/>
          <a:p>
            <a:pPr>
              <a:tabLst>
                <a:tab pos="457200" algn="l"/>
              </a:tabLst>
            </a:pPr>
            <a:r>
              <a:rPr lang="en" sz="2000" kern="100">
                <a:latin typeface="Calibri"/>
                <a:ea typeface="Yu Gothic Light"/>
                <a:cs typeface="Arial"/>
              </a:rPr>
              <a:t>Involved subject matter experts in AI/ML such as engineers and legal advisors to gain insight into risks associated with data privacy </a:t>
            </a:r>
            <a:r>
              <a:rPr lang="en" sz="2000" kern="100">
                <a:effectLst/>
                <a:latin typeface="Calibri"/>
                <a:ea typeface="Yu Gothic Light"/>
                <a:cs typeface="Arial"/>
              </a:rPr>
              <a:t>and </a:t>
            </a:r>
            <a:r>
              <a:rPr lang="en" sz="2000" kern="100">
                <a:latin typeface="Calibri"/>
                <a:ea typeface="Yu Gothic Light"/>
                <a:cs typeface="Arial"/>
              </a:rPr>
              <a:t>technology</a:t>
            </a:r>
            <a:endParaRPr lang="en" sz="2000">
              <a:latin typeface="Calibri"/>
              <a:ea typeface="Calibri"/>
              <a:cs typeface="Arial"/>
            </a:endParaRPr>
          </a:p>
        </p:txBody>
      </p:sp>
    </p:spTree>
    <p:extLst>
      <p:ext uri="{BB962C8B-B14F-4D97-AF65-F5344CB8AC3E}">
        <p14:creationId xmlns:p14="http://schemas.microsoft.com/office/powerpoint/2010/main" val="512055985"/>
      </p:ext>
    </p:extLst>
  </p:cSld>
  <p:clrMapOvr>
    <a:masterClrMapping/>
  </p:clrMapOvr>
  <mc:AlternateContent xmlns:mc="http://schemas.openxmlformats.org/markup-compatibility/2006" xmlns:p14="http://schemas.microsoft.com/office/powerpoint/2010/main">
    <mc:Choice Requires="p14">
      <p:transition spd="slow">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2" presetClass="entr" presetSubtype="4" fill="hold" grpId="0" nodeType="withEffect">
                                  <p:stCondLst>
                                    <p:cond delay="25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p:tgtEl>
                                          <p:spTgt spid="23"/>
                                        </p:tgtEl>
                                        <p:attrNameLst>
                                          <p:attrName>ppt_y</p:attrName>
                                        </p:attrNameLst>
                                      </p:cBhvr>
                                      <p:tavLst>
                                        <p:tav tm="0">
                                          <p:val>
                                            <p:strVal val="#ppt_y+#ppt_h*1.125000"/>
                                          </p:val>
                                        </p:tav>
                                        <p:tav tm="100000">
                                          <p:val>
                                            <p:strVal val="#ppt_y"/>
                                          </p:val>
                                        </p:tav>
                                      </p:tavLst>
                                    </p:anim>
                                    <p:animEffect transition="in" filter="wipe(up)">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D64712B-5B44-4ACB-9D42-42EFB886510F}"/>
              </a:ext>
            </a:extLst>
          </p:cNvPr>
          <p:cNvSpPr txBox="1"/>
          <p:nvPr/>
        </p:nvSpPr>
        <p:spPr>
          <a:xfrm>
            <a:off x="3908774" y="-1110"/>
            <a:ext cx="4581995" cy="892552"/>
          </a:xfrm>
          <a:prstGeom prst="rect">
            <a:avLst/>
          </a:prstGeom>
          <a:noFill/>
        </p:spPr>
        <p:txBody>
          <a:bodyPr wrap="square" lIns="91440" tIns="45720" rIns="91440" bIns="45720" rtlCol="0" anchor="t">
            <a:spAutoFit/>
          </a:bodyPr>
          <a:lstStyle/>
          <a:p>
            <a:r>
              <a:rPr lang="en-IN" sz="5200" b="1" spc="-150">
                <a:solidFill>
                  <a:srgbClr val="81BB41"/>
                </a:solidFill>
                <a:latin typeface="Calibri"/>
                <a:ea typeface="Calibri"/>
                <a:cs typeface="Calibri"/>
              </a:rPr>
              <a:t>Risk </a:t>
            </a:r>
            <a:r>
              <a:rPr lang="en-IN" sz="5200" b="1" spc="-150">
                <a:solidFill>
                  <a:schemeClr val="bg1"/>
                </a:solidFill>
                <a:latin typeface="Calibri"/>
                <a:ea typeface="Calibri"/>
                <a:cs typeface="Calibri"/>
              </a:rPr>
              <a:t>Assessment </a:t>
            </a:r>
            <a:endParaRPr lang="en-IN" sz="4800" spc="-150">
              <a:solidFill>
                <a:schemeClr val="bg1"/>
              </a:solidFill>
              <a:latin typeface="Calibri"/>
              <a:ea typeface="Calibri"/>
              <a:cs typeface="Calibri"/>
            </a:endParaRPr>
          </a:p>
        </p:txBody>
      </p:sp>
      <p:graphicFrame>
        <p:nvGraphicFramePr>
          <p:cNvPr id="452" name="Table 451">
            <a:extLst>
              <a:ext uri="{FF2B5EF4-FFF2-40B4-BE49-F238E27FC236}">
                <a16:creationId xmlns:a16="http://schemas.microsoft.com/office/drawing/2014/main" id="{47C1C41C-E76C-C816-C38B-0897C8687064}"/>
              </a:ext>
            </a:extLst>
          </p:cNvPr>
          <p:cNvGraphicFramePr>
            <a:graphicFrameLocks noGrp="1"/>
          </p:cNvGraphicFramePr>
          <p:nvPr>
            <p:extLst>
              <p:ext uri="{D42A27DB-BD31-4B8C-83A1-F6EECF244321}">
                <p14:modId xmlns:p14="http://schemas.microsoft.com/office/powerpoint/2010/main" val="3016792391"/>
              </p:ext>
            </p:extLst>
          </p:nvPr>
        </p:nvGraphicFramePr>
        <p:xfrm>
          <a:off x="546339" y="747622"/>
          <a:ext cx="11057010" cy="5943390"/>
        </p:xfrm>
        <a:graphic>
          <a:graphicData uri="http://schemas.openxmlformats.org/drawingml/2006/table">
            <a:tbl>
              <a:tblPr firstRow="1" bandRow="1">
                <a:tableStyleId>{5C22544A-7EE6-4342-B048-85BDC9FD1C3A}</a:tableStyleId>
              </a:tblPr>
              <a:tblGrid>
                <a:gridCol w="2107696">
                  <a:extLst>
                    <a:ext uri="{9D8B030D-6E8A-4147-A177-3AD203B41FA5}">
                      <a16:colId xmlns:a16="http://schemas.microsoft.com/office/drawing/2014/main" val="422318597"/>
                    </a:ext>
                  </a:extLst>
                </a:gridCol>
                <a:gridCol w="1976510">
                  <a:extLst>
                    <a:ext uri="{9D8B030D-6E8A-4147-A177-3AD203B41FA5}">
                      <a16:colId xmlns:a16="http://schemas.microsoft.com/office/drawing/2014/main" val="2016834553"/>
                    </a:ext>
                  </a:extLst>
                </a:gridCol>
                <a:gridCol w="2125188">
                  <a:extLst>
                    <a:ext uri="{9D8B030D-6E8A-4147-A177-3AD203B41FA5}">
                      <a16:colId xmlns:a16="http://schemas.microsoft.com/office/drawing/2014/main" val="3937331017"/>
                    </a:ext>
                  </a:extLst>
                </a:gridCol>
                <a:gridCol w="2265118">
                  <a:extLst>
                    <a:ext uri="{9D8B030D-6E8A-4147-A177-3AD203B41FA5}">
                      <a16:colId xmlns:a16="http://schemas.microsoft.com/office/drawing/2014/main" val="602536399"/>
                    </a:ext>
                  </a:extLst>
                </a:gridCol>
                <a:gridCol w="2582498">
                  <a:extLst>
                    <a:ext uri="{9D8B030D-6E8A-4147-A177-3AD203B41FA5}">
                      <a16:colId xmlns:a16="http://schemas.microsoft.com/office/drawing/2014/main" val="2963801837"/>
                    </a:ext>
                  </a:extLst>
                </a:gridCol>
              </a:tblGrid>
              <a:tr h="409754">
                <a:tc>
                  <a:txBody>
                    <a:bodyPr/>
                    <a:lstStyle/>
                    <a:p>
                      <a:pPr marL="0" lvl="0" indent="0" algn="ctr">
                        <a:buNone/>
                      </a:pPr>
                      <a:r>
                        <a:rPr lang="en-US" sz="1600" b="1">
                          <a:latin typeface="Calibri"/>
                        </a:rPr>
                        <a:t>Risk </a:t>
                      </a:r>
                    </a:p>
                  </a:txBody>
                  <a:tcPr anchor="ctr"/>
                </a:tc>
                <a:tc>
                  <a:txBody>
                    <a:bodyPr/>
                    <a:lstStyle/>
                    <a:p>
                      <a:pPr marL="0" lvl="0" indent="0" algn="ctr">
                        <a:buNone/>
                      </a:pPr>
                      <a:r>
                        <a:rPr lang="en-US" sz="1600" b="1">
                          <a:latin typeface="Calibri"/>
                        </a:rPr>
                        <a:t>Probability</a:t>
                      </a:r>
                    </a:p>
                  </a:txBody>
                  <a:tcPr anchor="ctr"/>
                </a:tc>
                <a:tc>
                  <a:txBody>
                    <a:bodyPr/>
                    <a:lstStyle/>
                    <a:p>
                      <a:pPr lvl="0" algn="ctr">
                        <a:buNone/>
                      </a:pPr>
                      <a:r>
                        <a:rPr lang="en-US" sz="1600" b="1">
                          <a:latin typeface="Calibri"/>
                        </a:rPr>
                        <a:t>Magnitude </a:t>
                      </a:r>
                    </a:p>
                  </a:txBody>
                  <a:tcPr anchor="ctr"/>
                </a:tc>
                <a:tc>
                  <a:txBody>
                    <a:bodyPr/>
                    <a:lstStyle/>
                    <a:p>
                      <a:pPr lvl="0" algn="ctr">
                        <a:buNone/>
                      </a:pPr>
                      <a:r>
                        <a:rPr lang="en-US" sz="1600" b="1">
                          <a:latin typeface="Calibri"/>
                        </a:rPr>
                        <a:t>Risk Priority</a:t>
                      </a:r>
                    </a:p>
                  </a:txBody>
                  <a:tcPr anchor="ctr"/>
                </a:tc>
                <a:tc>
                  <a:txBody>
                    <a:bodyPr/>
                    <a:lstStyle/>
                    <a:p>
                      <a:pPr lvl="0" algn="ctr">
                        <a:buNone/>
                      </a:pPr>
                      <a:r>
                        <a:rPr lang="en-US" sz="1600" b="1">
                          <a:latin typeface="Calibri"/>
                        </a:rPr>
                        <a:t>Description</a:t>
                      </a:r>
                    </a:p>
                  </a:txBody>
                  <a:tcPr anchor="ctr"/>
                </a:tc>
                <a:extLst>
                  <a:ext uri="{0D108BD9-81ED-4DB2-BD59-A6C34878D82A}">
                    <a16:rowId xmlns:a16="http://schemas.microsoft.com/office/drawing/2014/main" val="3512378476"/>
                  </a:ext>
                </a:extLst>
              </a:tr>
              <a:tr h="1527465">
                <a:tc>
                  <a:txBody>
                    <a:bodyPr/>
                    <a:lstStyle/>
                    <a:p>
                      <a:pPr lvl="0" algn="ctr">
                        <a:buNone/>
                      </a:pPr>
                      <a:r>
                        <a:rPr lang="en-US" sz="1400" b="1" i="0" u="none" strike="noStrike" noProof="0">
                          <a:solidFill>
                            <a:srgbClr val="040C28"/>
                          </a:solidFill>
                          <a:latin typeface="Calibri Light"/>
                        </a:rPr>
                        <a:t>Algorithm Accuracy &amp; Bias</a:t>
                      </a:r>
                    </a:p>
                  </a:txBody>
                  <a:tcPr anchor="ctr"/>
                </a:tc>
                <a:tc>
                  <a:txBody>
                    <a:bodyPr/>
                    <a:lstStyle/>
                    <a:p>
                      <a:pPr lvl="0" algn="ctr">
                        <a:buNone/>
                      </a:pPr>
                      <a:r>
                        <a:rPr lang="en-US" sz="1400" b="1" i="0" u="none" strike="noStrike" noProof="0">
                          <a:solidFill>
                            <a:srgbClr val="000000"/>
                          </a:solidFill>
                          <a:latin typeface="Calibri Light"/>
                        </a:rPr>
                        <a:t>High</a:t>
                      </a:r>
                    </a:p>
                  </a:txBody>
                  <a:tcPr anchor="ctr"/>
                </a:tc>
                <a:tc>
                  <a:txBody>
                    <a:bodyPr/>
                    <a:lstStyle/>
                    <a:p>
                      <a:pPr lvl="0" algn="ctr">
                        <a:buNone/>
                      </a:pPr>
                      <a:r>
                        <a:rPr lang="en-US" sz="1400" b="1" i="0" u="none" strike="noStrike" noProof="0">
                          <a:solidFill>
                            <a:srgbClr val="000000"/>
                          </a:solidFill>
                          <a:latin typeface="Calibri Light"/>
                        </a:rPr>
                        <a:t>High</a:t>
                      </a:r>
                    </a:p>
                  </a:txBody>
                  <a:tcPr anchor="ctr"/>
                </a:tc>
                <a:tc>
                  <a:txBody>
                    <a:bodyPr/>
                    <a:lstStyle/>
                    <a:p>
                      <a:pPr lvl="0" algn="ctr">
                        <a:buNone/>
                      </a:pPr>
                      <a:r>
                        <a:rPr lang="en-US" sz="1400" b="1" i="0" u="none" strike="noStrike" noProof="0">
                          <a:solidFill>
                            <a:srgbClr val="000000"/>
                          </a:solidFill>
                          <a:latin typeface="Calibri Light"/>
                        </a:rPr>
                        <a:t>High</a:t>
                      </a:r>
                      <a:endParaRPr lang="en-US" sz="1400" b="1">
                        <a:latin typeface="Calibri Light"/>
                      </a:endParaRPr>
                    </a:p>
                  </a:txBody>
                  <a:tcPr anchor="ctr"/>
                </a:tc>
                <a:tc>
                  <a:txBody>
                    <a:bodyPr/>
                    <a:lstStyle/>
                    <a:p>
                      <a:pPr lvl="0" algn="ctr">
                        <a:buNone/>
                      </a:pPr>
                      <a:r>
                        <a:rPr lang="en-US" sz="1400" b="1" i="0" u="none" strike="noStrike" noProof="0">
                          <a:solidFill>
                            <a:srgbClr val="000000"/>
                          </a:solidFill>
                          <a:latin typeface="Calibri Light"/>
                        </a:rPr>
                        <a:t>The recommendation system may unintentionally reinforce biases, leading to skewed music suggestions and underrepresentation of niche content, or might not satisfy the 90% intended rate.</a:t>
                      </a:r>
                      <a:endParaRPr lang="en-US" sz="1400" b="1">
                        <a:latin typeface="Calibri Light"/>
                      </a:endParaRPr>
                    </a:p>
                  </a:txBody>
                  <a:tcPr anchor="ctr"/>
                </a:tc>
                <a:extLst>
                  <a:ext uri="{0D108BD9-81ED-4DB2-BD59-A6C34878D82A}">
                    <a16:rowId xmlns:a16="http://schemas.microsoft.com/office/drawing/2014/main" val="3503868898"/>
                  </a:ext>
                </a:extLst>
              </a:tr>
              <a:tr h="1356850">
                <a:tc>
                  <a:txBody>
                    <a:bodyPr/>
                    <a:lstStyle/>
                    <a:p>
                      <a:pPr lvl="0" algn="ctr">
                        <a:lnSpc>
                          <a:spcPct val="100000"/>
                        </a:lnSpc>
                        <a:spcBef>
                          <a:spcPts val="0"/>
                        </a:spcBef>
                        <a:spcAft>
                          <a:spcPts val="0"/>
                        </a:spcAft>
                        <a:buNone/>
                      </a:pPr>
                      <a:r>
                        <a:rPr lang="en-US" sz="1400" b="1" i="0" u="none" strike="noStrike" noProof="0">
                          <a:solidFill>
                            <a:srgbClr val="262626"/>
                          </a:solidFill>
                          <a:latin typeface="Calibri Light"/>
                        </a:rPr>
                        <a:t>User Privacy Concerns</a:t>
                      </a:r>
                      <a:endParaRPr lang="en-US" sz="1400" b="1">
                        <a:latin typeface="Calibri Light"/>
                      </a:endParaRPr>
                    </a:p>
                  </a:txBody>
                  <a:tcPr anchor="ctr"/>
                </a:tc>
                <a:tc>
                  <a:txBody>
                    <a:bodyPr/>
                    <a:lstStyle/>
                    <a:p>
                      <a:pPr marL="0" lvl="0" indent="0" algn="ctr">
                        <a:lnSpc>
                          <a:spcPct val="100000"/>
                        </a:lnSpc>
                        <a:spcBef>
                          <a:spcPts val="0"/>
                        </a:spcBef>
                        <a:spcAft>
                          <a:spcPts val="0"/>
                        </a:spcAft>
                        <a:buNone/>
                      </a:pPr>
                      <a:r>
                        <a:rPr lang="en-US" sz="1400" b="1">
                          <a:latin typeface="Calibri Light"/>
                        </a:rPr>
                        <a:t>Low</a:t>
                      </a:r>
                    </a:p>
                  </a:txBody>
                  <a:tcPr anchor="ctr"/>
                </a:tc>
                <a:tc>
                  <a:txBody>
                    <a:bodyPr/>
                    <a:lstStyle/>
                    <a:p>
                      <a:pPr lvl="0" algn="ctr">
                        <a:buNone/>
                      </a:pPr>
                      <a:r>
                        <a:rPr lang="en-US" sz="1400" b="1" i="0" u="none" strike="noStrike" noProof="0">
                          <a:solidFill>
                            <a:srgbClr val="000000"/>
                          </a:solidFill>
                          <a:latin typeface="Calibri Light"/>
                        </a:rPr>
                        <a:t>High</a:t>
                      </a:r>
                    </a:p>
                  </a:txBody>
                  <a:tcPr anchor="ctr"/>
                </a:tc>
                <a:tc>
                  <a:txBody>
                    <a:bodyPr/>
                    <a:lstStyle/>
                    <a:p>
                      <a:pPr lvl="0" algn="ctr">
                        <a:buNone/>
                      </a:pPr>
                      <a:r>
                        <a:rPr lang="en-US" sz="1400" b="1" i="0" u="none" strike="noStrike" noProof="0">
                          <a:solidFill>
                            <a:srgbClr val="000000"/>
                          </a:solidFill>
                          <a:latin typeface="Calibri Light"/>
                        </a:rPr>
                        <a:t>Medium</a:t>
                      </a:r>
                      <a:endParaRPr lang="en-US" sz="1400" b="1">
                        <a:latin typeface="Calibri Light"/>
                      </a:endParaRPr>
                    </a:p>
                  </a:txBody>
                  <a:tcPr anchor="ctr"/>
                </a:tc>
                <a:tc>
                  <a:txBody>
                    <a:bodyPr/>
                    <a:lstStyle/>
                    <a:p>
                      <a:pPr lvl="0" algn="ctr">
                        <a:buNone/>
                      </a:pPr>
                      <a:r>
                        <a:rPr lang="en-US" sz="1400" b="1" i="0" u="none" strike="noStrike" noProof="0">
                          <a:solidFill>
                            <a:srgbClr val="000000"/>
                          </a:solidFill>
                          <a:latin typeface="Calibri Light"/>
                        </a:rPr>
                        <a:t>Handling personal data for personalization may raise privacy concerns and lead to regulatory non-compliance under GDPR or CCPA.</a:t>
                      </a:r>
                      <a:endParaRPr lang="en-US" sz="1400" b="1">
                        <a:latin typeface="Calibri Light"/>
                      </a:endParaRPr>
                    </a:p>
                  </a:txBody>
                  <a:tcPr anchor="ctr"/>
                </a:tc>
                <a:extLst>
                  <a:ext uri="{0D108BD9-81ED-4DB2-BD59-A6C34878D82A}">
                    <a16:rowId xmlns:a16="http://schemas.microsoft.com/office/drawing/2014/main" val="689689562"/>
                  </a:ext>
                </a:extLst>
              </a:tr>
              <a:tr h="1356850">
                <a:tc>
                  <a:txBody>
                    <a:bodyPr/>
                    <a:lstStyle/>
                    <a:p>
                      <a:pPr lvl="0" algn="ctr">
                        <a:lnSpc>
                          <a:spcPct val="100000"/>
                        </a:lnSpc>
                        <a:spcBef>
                          <a:spcPts val="0"/>
                        </a:spcBef>
                        <a:spcAft>
                          <a:spcPts val="0"/>
                        </a:spcAft>
                        <a:buNone/>
                      </a:pPr>
                      <a:r>
                        <a:rPr lang="en-US" sz="1400" b="1" i="0" u="none" strike="noStrike" noProof="0">
                          <a:solidFill>
                            <a:srgbClr val="262626"/>
                          </a:solidFill>
                          <a:latin typeface="Calibri Light"/>
                        </a:rPr>
                        <a:t>Integration Challenges</a:t>
                      </a:r>
                      <a:endParaRPr lang="en-US" sz="1400" b="1">
                        <a:latin typeface="Calibri Light"/>
                      </a:endParaRPr>
                    </a:p>
                  </a:txBody>
                  <a:tcPr anchor="ctr"/>
                </a:tc>
                <a:tc>
                  <a:txBody>
                    <a:bodyPr/>
                    <a:lstStyle/>
                    <a:p>
                      <a:pPr lvl="0" algn="ctr">
                        <a:lnSpc>
                          <a:spcPct val="100000"/>
                        </a:lnSpc>
                        <a:spcBef>
                          <a:spcPts val="0"/>
                        </a:spcBef>
                        <a:spcAft>
                          <a:spcPts val="0"/>
                        </a:spcAft>
                        <a:buNone/>
                      </a:pPr>
                      <a:r>
                        <a:rPr lang="en-US" sz="1400" b="1">
                          <a:latin typeface="Calibri Light"/>
                        </a:rPr>
                        <a:t>Medium</a:t>
                      </a:r>
                    </a:p>
                  </a:txBody>
                  <a:tcPr anchor="ctr"/>
                </a:tc>
                <a:tc>
                  <a:txBody>
                    <a:bodyPr/>
                    <a:lstStyle/>
                    <a:p>
                      <a:pPr lvl="0" algn="ctr">
                        <a:lnSpc>
                          <a:spcPct val="100000"/>
                        </a:lnSpc>
                        <a:spcBef>
                          <a:spcPts val="0"/>
                        </a:spcBef>
                        <a:spcAft>
                          <a:spcPts val="0"/>
                        </a:spcAft>
                        <a:buNone/>
                      </a:pPr>
                      <a:endParaRPr lang="en-US" sz="1400" b="1">
                        <a:latin typeface="Calibri Light"/>
                      </a:endParaRPr>
                    </a:p>
                    <a:p>
                      <a:pPr lvl="0" algn="ctr">
                        <a:lnSpc>
                          <a:spcPct val="100000"/>
                        </a:lnSpc>
                        <a:spcBef>
                          <a:spcPts val="0"/>
                        </a:spcBef>
                        <a:spcAft>
                          <a:spcPts val="0"/>
                        </a:spcAft>
                        <a:buNone/>
                      </a:pPr>
                      <a:r>
                        <a:rPr lang="en-US" sz="1400" b="1">
                          <a:latin typeface="Calibri Light"/>
                        </a:rPr>
                        <a:t>High</a:t>
                      </a:r>
                    </a:p>
                    <a:p>
                      <a:pPr lvl="0" algn="ctr">
                        <a:buNone/>
                      </a:pPr>
                      <a:endParaRPr lang="en-US" sz="1400" b="1">
                        <a:latin typeface="Calibri Light"/>
                      </a:endParaRPr>
                    </a:p>
                  </a:txBody>
                  <a:tcPr anchor="ctr"/>
                </a:tc>
                <a:tc>
                  <a:txBody>
                    <a:bodyPr/>
                    <a:lstStyle/>
                    <a:p>
                      <a:pPr lvl="0" algn="ctr">
                        <a:lnSpc>
                          <a:spcPct val="100000"/>
                        </a:lnSpc>
                        <a:spcBef>
                          <a:spcPts val="0"/>
                        </a:spcBef>
                        <a:spcAft>
                          <a:spcPts val="0"/>
                        </a:spcAft>
                        <a:buNone/>
                      </a:pPr>
                      <a:r>
                        <a:rPr lang="en-US" sz="1400" b="1">
                          <a:latin typeface="Calibri Light"/>
                        </a:rPr>
                        <a:t>High</a:t>
                      </a:r>
                    </a:p>
                  </a:txBody>
                  <a:tcPr anchor="ctr"/>
                </a:tc>
                <a:tc>
                  <a:txBody>
                    <a:bodyPr/>
                    <a:lstStyle/>
                    <a:p>
                      <a:pPr lvl="0" algn="l">
                        <a:lnSpc>
                          <a:spcPct val="100000"/>
                        </a:lnSpc>
                        <a:spcBef>
                          <a:spcPts val="0"/>
                        </a:spcBef>
                        <a:spcAft>
                          <a:spcPts val="0"/>
                        </a:spcAft>
                        <a:buNone/>
                      </a:pPr>
                      <a:r>
                        <a:rPr lang="en-US" sz="1400" b="1">
                          <a:latin typeface="Calibri Light"/>
                        </a:rPr>
                        <a:t>The new algorithm may cause performance or compatibility issues when integrated with Spotify's existing systems.</a:t>
                      </a:r>
                    </a:p>
                    <a:p>
                      <a:pPr lvl="0" algn="ctr">
                        <a:buNone/>
                      </a:pPr>
                      <a:endParaRPr lang="en-US" sz="1400" b="1" i="0" u="none" strike="noStrike" noProof="0">
                        <a:solidFill>
                          <a:srgbClr val="000000"/>
                        </a:solidFill>
                        <a:latin typeface="Calibri Light"/>
                      </a:endParaRPr>
                    </a:p>
                  </a:txBody>
                  <a:tcPr anchor="ctr"/>
                </a:tc>
                <a:extLst>
                  <a:ext uri="{0D108BD9-81ED-4DB2-BD59-A6C34878D82A}">
                    <a16:rowId xmlns:a16="http://schemas.microsoft.com/office/drawing/2014/main" val="1139949923"/>
                  </a:ext>
                </a:extLst>
              </a:tr>
              <a:tr h="1234976">
                <a:tc>
                  <a:txBody>
                    <a:bodyPr/>
                    <a:lstStyle/>
                    <a:p>
                      <a:pPr lvl="0" algn="ctr">
                        <a:lnSpc>
                          <a:spcPct val="100000"/>
                        </a:lnSpc>
                        <a:spcBef>
                          <a:spcPts val="0"/>
                        </a:spcBef>
                        <a:spcAft>
                          <a:spcPts val="0"/>
                        </a:spcAft>
                        <a:buNone/>
                      </a:pPr>
                      <a:r>
                        <a:rPr lang="en-US" sz="1400" b="1" i="0" u="none" strike="noStrike" noProof="0">
                          <a:solidFill>
                            <a:srgbClr val="262626"/>
                          </a:solidFill>
                          <a:latin typeface="Calibri Light"/>
                        </a:rPr>
                        <a:t>User Perception</a:t>
                      </a:r>
                      <a:endParaRPr lang="en-US" sz="1400" b="1">
                        <a:latin typeface="Calibri Light"/>
                      </a:endParaRPr>
                    </a:p>
                  </a:txBody>
                  <a:tcPr anchor="ctr"/>
                </a:tc>
                <a:tc>
                  <a:txBody>
                    <a:bodyPr/>
                    <a:lstStyle/>
                    <a:p>
                      <a:pPr lvl="0" algn="ctr">
                        <a:buNone/>
                      </a:pPr>
                      <a:r>
                        <a:rPr lang="en-US" sz="1400" b="1" i="0" u="none" strike="noStrike" noProof="0">
                          <a:solidFill>
                            <a:srgbClr val="000000"/>
                          </a:solidFill>
                          <a:latin typeface="Calibri Light"/>
                        </a:rPr>
                        <a:t>Low</a:t>
                      </a:r>
                    </a:p>
                  </a:txBody>
                  <a:tcPr anchor="ctr"/>
                </a:tc>
                <a:tc>
                  <a:txBody>
                    <a:bodyPr/>
                    <a:lstStyle/>
                    <a:p>
                      <a:pPr lvl="0" algn="ctr">
                        <a:lnSpc>
                          <a:spcPct val="100000"/>
                        </a:lnSpc>
                        <a:spcBef>
                          <a:spcPts val="0"/>
                        </a:spcBef>
                        <a:spcAft>
                          <a:spcPts val="0"/>
                        </a:spcAft>
                        <a:buNone/>
                      </a:pPr>
                      <a:r>
                        <a:rPr lang="en-US" sz="1400" b="1" i="0" u="none" strike="noStrike" noProof="0">
                          <a:solidFill>
                            <a:srgbClr val="000000"/>
                          </a:solidFill>
                          <a:latin typeface="Calibri Light"/>
                        </a:rPr>
                        <a:t>High</a:t>
                      </a:r>
                      <a:endParaRPr lang="en-US"/>
                    </a:p>
                  </a:txBody>
                  <a:tcPr anchor="ctr"/>
                </a:tc>
                <a:tc>
                  <a:txBody>
                    <a:bodyPr/>
                    <a:lstStyle/>
                    <a:p>
                      <a:pPr lvl="0" algn="ctr">
                        <a:lnSpc>
                          <a:spcPct val="100000"/>
                        </a:lnSpc>
                        <a:spcBef>
                          <a:spcPts val="0"/>
                        </a:spcBef>
                        <a:spcAft>
                          <a:spcPts val="0"/>
                        </a:spcAft>
                        <a:buNone/>
                      </a:pPr>
                      <a:r>
                        <a:rPr lang="en-US" sz="1400" b="1">
                          <a:latin typeface="Calibri Light"/>
                        </a:rPr>
                        <a:t>Medium</a:t>
                      </a:r>
                    </a:p>
                  </a:txBody>
                  <a:tcPr anchor="ctr"/>
                </a:tc>
                <a:tc>
                  <a:txBody>
                    <a:bodyPr/>
                    <a:lstStyle/>
                    <a:p>
                      <a:pPr lvl="0" algn="ctr">
                        <a:buNone/>
                      </a:pPr>
                      <a:r>
                        <a:rPr lang="en-US" sz="1400" b="1" i="0" u="none" strike="noStrike" noProof="0">
                          <a:solidFill>
                            <a:srgbClr val="000000"/>
                          </a:solidFill>
                          <a:latin typeface="Calibri Light"/>
                        </a:rPr>
                        <a:t>The new recommendations may not meet user expectations, leading to disengagement, frustration, and negative reviews.</a:t>
                      </a:r>
                      <a:endParaRPr lang="en-US" sz="1400" b="1">
                        <a:latin typeface="Calibri Light"/>
                      </a:endParaRPr>
                    </a:p>
                  </a:txBody>
                  <a:tcPr anchor="ctr"/>
                </a:tc>
                <a:extLst>
                  <a:ext uri="{0D108BD9-81ED-4DB2-BD59-A6C34878D82A}">
                    <a16:rowId xmlns:a16="http://schemas.microsoft.com/office/drawing/2014/main" val="3901062104"/>
                  </a:ext>
                </a:extLst>
              </a:tr>
            </a:tbl>
          </a:graphicData>
        </a:graphic>
      </p:graphicFrame>
    </p:spTree>
    <p:extLst>
      <p:ext uri="{BB962C8B-B14F-4D97-AF65-F5344CB8AC3E}">
        <p14:creationId xmlns:p14="http://schemas.microsoft.com/office/powerpoint/2010/main" val="204549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D64712B-5B44-4ACB-9D42-42EFB886510F}"/>
              </a:ext>
            </a:extLst>
          </p:cNvPr>
          <p:cNvSpPr txBox="1"/>
          <p:nvPr/>
        </p:nvSpPr>
        <p:spPr>
          <a:xfrm>
            <a:off x="2643566" y="300815"/>
            <a:ext cx="7773768" cy="892552"/>
          </a:xfrm>
          <a:prstGeom prst="rect">
            <a:avLst/>
          </a:prstGeom>
          <a:noFill/>
        </p:spPr>
        <p:txBody>
          <a:bodyPr wrap="square" lIns="91440" tIns="45720" rIns="91440" bIns="45720" rtlCol="0" anchor="t">
            <a:spAutoFit/>
          </a:bodyPr>
          <a:lstStyle/>
          <a:p>
            <a:r>
              <a:rPr lang="en-IN" sz="5200" b="1" spc="-150">
                <a:solidFill>
                  <a:srgbClr val="81BB41"/>
                </a:solidFill>
                <a:latin typeface="Calibri"/>
                <a:ea typeface="Calibri"/>
                <a:cs typeface="Calibri"/>
              </a:rPr>
              <a:t>Integration Risk </a:t>
            </a:r>
            <a:r>
              <a:rPr lang="en-IN" sz="5200" b="1" spc="-150">
                <a:solidFill>
                  <a:schemeClr val="bg1"/>
                </a:solidFill>
                <a:latin typeface="Calibri"/>
                <a:ea typeface="Calibri"/>
                <a:cs typeface="Calibri"/>
              </a:rPr>
              <a:t>- Rationale  </a:t>
            </a:r>
            <a:endParaRPr lang="en-IN" sz="4800" spc="-150">
              <a:solidFill>
                <a:schemeClr val="bg1"/>
              </a:solidFill>
              <a:latin typeface="Calibri"/>
              <a:ea typeface="Calibri"/>
              <a:cs typeface="Calibri"/>
            </a:endParaRPr>
          </a:p>
        </p:txBody>
      </p:sp>
      <p:sp>
        <p:nvSpPr>
          <p:cNvPr id="2" name="TextBox 1">
            <a:extLst>
              <a:ext uri="{FF2B5EF4-FFF2-40B4-BE49-F238E27FC236}">
                <a16:creationId xmlns:a16="http://schemas.microsoft.com/office/drawing/2014/main" id="{D3905D0F-1011-D210-4C0E-6F030279480F}"/>
              </a:ext>
            </a:extLst>
          </p:cNvPr>
          <p:cNvSpPr txBox="1"/>
          <p:nvPr/>
        </p:nvSpPr>
        <p:spPr>
          <a:xfrm>
            <a:off x="250980" y="1429569"/>
            <a:ext cx="11690244" cy="43842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Wingdings"/>
              <a:buChar char="ü"/>
            </a:pPr>
            <a:r>
              <a:rPr lang="en" sz="2400" b="1">
                <a:solidFill>
                  <a:srgbClr val="63A537"/>
                </a:solidFill>
                <a:latin typeface="Calibri"/>
                <a:cs typeface="Arial"/>
              </a:rPr>
              <a:t>Medium Probability: </a:t>
            </a:r>
            <a:r>
              <a:rPr lang="en" sz="2000">
                <a:solidFill>
                  <a:schemeClr val="bg1"/>
                </a:solidFill>
                <a:latin typeface="Calibri"/>
                <a:cs typeface="Arial"/>
              </a:rPr>
              <a:t>While the technical aspects of integration are well understood, the complexity of integrating a new AI system with existing platforms can introduce unforeseen challenges. The risk is compounded by the need for synchronization across various components of Spotify's infrastructure and potential unforeseen compatibility issues</a:t>
            </a:r>
            <a:endParaRPr lang="en-US" sz="2000">
              <a:solidFill>
                <a:schemeClr val="bg1"/>
              </a:solidFill>
              <a:latin typeface="Calibri"/>
              <a:cs typeface="Arial"/>
            </a:endParaRPr>
          </a:p>
          <a:p>
            <a:pPr marL="342900" indent="-342900">
              <a:lnSpc>
                <a:spcPct val="150000"/>
              </a:lnSpc>
              <a:buFont typeface="Wingdings"/>
              <a:buChar char="ü"/>
            </a:pPr>
            <a:r>
              <a:rPr lang="en" sz="2400" b="1">
                <a:solidFill>
                  <a:srgbClr val="63A537"/>
                </a:solidFill>
                <a:latin typeface="Calibri"/>
                <a:cs typeface="Arial"/>
              </a:rPr>
              <a:t>High Impact:</a:t>
            </a:r>
            <a:r>
              <a:rPr lang="en" sz="2400">
                <a:solidFill>
                  <a:schemeClr val="bg1"/>
                </a:solidFill>
                <a:latin typeface="Calibri"/>
                <a:cs typeface="Arial"/>
              </a:rPr>
              <a:t> </a:t>
            </a:r>
            <a:r>
              <a:rPr lang="en" sz="2000">
                <a:solidFill>
                  <a:schemeClr val="bg1"/>
                </a:solidFill>
                <a:latin typeface="Calibri"/>
                <a:cs typeface="Arial"/>
              </a:rPr>
              <a:t>Any disruption during integration could lead to downtime or degraded service quality for users, which is detrimental in a real-time streaming environment. Users expect seamless experiences, and any interruptions could result in lost trust and loyalty. Additionally, integration issues could delay the project timeline, leading to increased costs and resource allocation for troubleshooting</a:t>
            </a:r>
            <a:endParaRPr lang="en-US" sz="2000">
              <a:solidFill>
                <a:schemeClr val="bg1"/>
              </a:solidFill>
              <a:latin typeface="Calibri"/>
              <a:cs typeface="Arial"/>
            </a:endParaRPr>
          </a:p>
          <a:p>
            <a:pPr marL="342900" indent="-342900" algn="l">
              <a:lnSpc>
                <a:spcPct val="150000"/>
              </a:lnSpc>
              <a:buFont typeface="Wingdings"/>
              <a:buChar char="ü"/>
            </a:pPr>
            <a:endParaRPr lang="en-US" sz="2000">
              <a:solidFill>
                <a:schemeClr val="bg1"/>
              </a:solidFill>
              <a:latin typeface="Calibri"/>
              <a:cs typeface="Calibri"/>
            </a:endParaRPr>
          </a:p>
        </p:txBody>
      </p:sp>
    </p:spTree>
    <p:extLst>
      <p:ext uri="{BB962C8B-B14F-4D97-AF65-F5344CB8AC3E}">
        <p14:creationId xmlns:p14="http://schemas.microsoft.com/office/powerpoint/2010/main" val="126965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D64712B-5B44-4ACB-9D42-42EFB886510F}"/>
              </a:ext>
            </a:extLst>
          </p:cNvPr>
          <p:cNvSpPr txBox="1"/>
          <p:nvPr/>
        </p:nvSpPr>
        <p:spPr>
          <a:xfrm>
            <a:off x="3514327" y="169219"/>
            <a:ext cx="6724559" cy="892552"/>
          </a:xfrm>
          <a:prstGeom prst="rect">
            <a:avLst/>
          </a:prstGeom>
          <a:noFill/>
        </p:spPr>
        <p:txBody>
          <a:bodyPr wrap="square" lIns="91440" tIns="45720" rIns="91440" bIns="45720" rtlCol="0" anchor="t">
            <a:spAutoFit/>
          </a:bodyPr>
          <a:lstStyle/>
          <a:p>
            <a:r>
              <a:rPr lang="en-IN" sz="5200" b="1" spc="-150">
                <a:solidFill>
                  <a:srgbClr val="63A537"/>
                </a:solidFill>
                <a:latin typeface="Calibri"/>
                <a:ea typeface="Calibri"/>
                <a:cs typeface="Calibri"/>
              </a:rPr>
              <a:t>Risk Response </a:t>
            </a:r>
            <a:r>
              <a:rPr lang="en-IN" sz="5200" b="1" spc="-150">
                <a:solidFill>
                  <a:schemeClr val="bg1"/>
                </a:solidFill>
                <a:latin typeface="Calibri"/>
                <a:ea typeface="Calibri"/>
                <a:cs typeface="Calibri"/>
              </a:rPr>
              <a:t>Plan </a:t>
            </a:r>
            <a:endParaRPr lang="en-IN" sz="4800" spc="-150">
              <a:solidFill>
                <a:schemeClr val="bg1"/>
              </a:solidFill>
              <a:latin typeface="Calibri"/>
              <a:ea typeface="Calibri"/>
              <a:cs typeface="Calibri"/>
            </a:endParaRPr>
          </a:p>
        </p:txBody>
      </p:sp>
      <p:graphicFrame>
        <p:nvGraphicFramePr>
          <p:cNvPr id="452" name="Table 451">
            <a:extLst>
              <a:ext uri="{FF2B5EF4-FFF2-40B4-BE49-F238E27FC236}">
                <a16:creationId xmlns:a16="http://schemas.microsoft.com/office/drawing/2014/main" id="{47C1C41C-E76C-C816-C38B-0897C8687064}"/>
              </a:ext>
            </a:extLst>
          </p:cNvPr>
          <p:cNvGraphicFramePr>
            <a:graphicFrameLocks noGrp="1"/>
          </p:cNvGraphicFramePr>
          <p:nvPr>
            <p:extLst>
              <p:ext uri="{D42A27DB-BD31-4B8C-83A1-F6EECF244321}">
                <p14:modId xmlns:p14="http://schemas.microsoft.com/office/powerpoint/2010/main" val="18472094"/>
              </p:ext>
            </p:extLst>
          </p:nvPr>
        </p:nvGraphicFramePr>
        <p:xfrm>
          <a:off x="220396" y="1062401"/>
          <a:ext cx="11647927" cy="5242466"/>
        </p:xfrm>
        <a:graphic>
          <a:graphicData uri="http://schemas.openxmlformats.org/drawingml/2006/table">
            <a:tbl>
              <a:tblPr firstRow="1" bandRow="1">
                <a:tableStyleId>{5C22544A-7EE6-4342-B048-85BDC9FD1C3A}</a:tableStyleId>
              </a:tblPr>
              <a:tblGrid>
                <a:gridCol w="2465656">
                  <a:extLst>
                    <a:ext uri="{9D8B030D-6E8A-4147-A177-3AD203B41FA5}">
                      <a16:colId xmlns:a16="http://schemas.microsoft.com/office/drawing/2014/main" val="422318597"/>
                    </a:ext>
                  </a:extLst>
                </a:gridCol>
                <a:gridCol w="3278037">
                  <a:extLst>
                    <a:ext uri="{9D8B030D-6E8A-4147-A177-3AD203B41FA5}">
                      <a16:colId xmlns:a16="http://schemas.microsoft.com/office/drawing/2014/main" val="2016834553"/>
                    </a:ext>
                  </a:extLst>
                </a:gridCol>
                <a:gridCol w="5904234">
                  <a:extLst>
                    <a:ext uri="{9D8B030D-6E8A-4147-A177-3AD203B41FA5}">
                      <a16:colId xmlns:a16="http://schemas.microsoft.com/office/drawing/2014/main" val="3937331017"/>
                    </a:ext>
                  </a:extLst>
                </a:gridCol>
              </a:tblGrid>
              <a:tr h="927246">
                <a:tc>
                  <a:txBody>
                    <a:bodyPr/>
                    <a:lstStyle/>
                    <a:p>
                      <a:pPr lvl="0" algn="ctr">
                        <a:lnSpc>
                          <a:spcPct val="100000"/>
                        </a:lnSpc>
                        <a:spcBef>
                          <a:spcPts val="0"/>
                        </a:spcBef>
                        <a:spcAft>
                          <a:spcPts val="0"/>
                        </a:spcAft>
                        <a:buNone/>
                      </a:pPr>
                      <a:r>
                        <a:rPr lang="en-US" sz="1800" b="1">
                          <a:latin typeface="Calibri"/>
                        </a:rPr>
                        <a:t>Risk</a:t>
                      </a:r>
                    </a:p>
                  </a:txBody>
                  <a:tcPr anchor="ctr"/>
                </a:tc>
                <a:tc>
                  <a:txBody>
                    <a:bodyPr/>
                    <a:lstStyle/>
                    <a:p>
                      <a:pPr lvl="0" algn="ctr">
                        <a:lnSpc>
                          <a:spcPct val="100000"/>
                        </a:lnSpc>
                        <a:spcBef>
                          <a:spcPts val="0"/>
                        </a:spcBef>
                        <a:spcAft>
                          <a:spcPts val="0"/>
                        </a:spcAft>
                        <a:buNone/>
                      </a:pPr>
                      <a:r>
                        <a:rPr lang="en-US" sz="1800" b="1">
                          <a:latin typeface="Calibri"/>
                        </a:rPr>
                        <a:t>Risk Response Strategy</a:t>
                      </a:r>
                    </a:p>
                  </a:txBody>
                  <a:tcPr anchor="ctr"/>
                </a:tc>
                <a:tc>
                  <a:txBody>
                    <a:bodyPr/>
                    <a:lstStyle/>
                    <a:p>
                      <a:pPr lvl="0" algn="ctr">
                        <a:lnSpc>
                          <a:spcPct val="100000"/>
                        </a:lnSpc>
                        <a:spcBef>
                          <a:spcPts val="0"/>
                        </a:spcBef>
                        <a:spcAft>
                          <a:spcPts val="0"/>
                        </a:spcAft>
                        <a:buNone/>
                      </a:pPr>
                      <a:r>
                        <a:rPr lang="en-US" sz="1800" b="1">
                          <a:latin typeface="Calibri"/>
                        </a:rPr>
                        <a:t>Implementation</a:t>
                      </a:r>
                    </a:p>
                  </a:txBody>
                  <a:tcPr anchor="ctr"/>
                </a:tc>
                <a:extLst>
                  <a:ext uri="{0D108BD9-81ED-4DB2-BD59-A6C34878D82A}">
                    <a16:rowId xmlns:a16="http://schemas.microsoft.com/office/drawing/2014/main" val="3512378476"/>
                  </a:ext>
                </a:extLst>
              </a:tr>
              <a:tr h="1815860">
                <a:tc>
                  <a:txBody>
                    <a:bodyPr/>
                    <a:lstStyle/>
                    <a:p>
                      <a:pPr lvl="0" algn="ctr">
                        <a:buNone/>
                      </a:pPr>
                      <a:r>
                        <a:rPr lang="en-US" sz="1600" b="1" i="0" u="none" strike="noStrike" noProof="0">
                          <a:solidFill>
                            <a:schemeClr val="tx1"/>
                          </a:solidFill>
                          <a:latin typeface="Calibri"/>
                        </a:rPr>
                        <a:t>Algorithm Accuracy &amp; Bias </a:t>
                      </a:r>
                    </a:p>
                  </a:txBody>
                  <a:tcPr anchor="ctr"/>
                </a:tc>
                <a:tc>
                  <a:txBody>
                    <a:bodyPr/>
                    <a:lstStyle/>
                    <a:p>
                      <a:pPr lvl="0" algn="ctr">
                        <a:lnSpc>
                          <a:spcPct val="100000"/>
                        </a:lnSpc>
                        <a:spcBef>
                          <a:spcPts val="0"/>
                        </a:spcBef>
                        <a:spcAft>
                          <a:spcPts val="0"/>
                        </a:spcAft>
                        <a:buNone/>
                      </a:pPr>
                      <a:r>
                        <a:rPr lang="en" sz="1600" b="1" i="0" u="none" strike="noStrike" noProof="0">
                          <a:solidFill>
                            <a:schemeClr val="tx1"/>
                          </a:solidFill>
                          <a:latin typeface="Calibri"/>
                        </a:rPr>
                        <a:t>Iterative Testing and Model Refinement</a:t>
                      </a:r>
                      <a:endParaRPr lang="en-US" sz="1600" b="1" i="0" u="none" strike="noStrike" noProof="0">
                        <a:solidFill>
                          <a:schemeClr val="tx1"/>
                        </a:solidFill>
                        <a:latin typeface="Calibri"/>
                      </a:endParaRPr>
                    </a:p>
                  </a:txBody>
                  <a:tcPr anchor="ctr"/>
                </a:tc>
                <a:tc>
                  <a:txBody>
                    <a:bodyPr/>
                    <a:lstStyle/>
                    <a:p>
                      <a:pPr lvl="0" algn="l">
                        <a:lnSpc>
                          <a:spcPct val="100000"/>
                        </a:lnSpc>
                        <a:spcBef>
                          <a:spcPts val="0"/>
                        </a:spcBef>
                        <a:spcAft>
                          <a:spcPts val="0"/>
                        </a:spcAft>
                        <a:buNone/>
                      </a:pPr>
                      <a:r>
                        <a:rPr lang="en" sz="1600" b="0" i="0" u="none" strike="noStrike" noProof="0">
                          <a:solidFill>
                            <a:schemeClr val="tx1"/>
                          </a:solidFill>
                          <a:latin typeface="Calibri"/>
                        </a:rPr>
                        <a:t>Establish a cycle of frequent testing where the algorithm is assessed using real user data to ensure continuous learning and adjustment. </a:t>
                      </a:r>
                      <a:endParaRPr lang="en-US" sz="1600" b="0" i="0" u="none" strike="noStrike" noProof="0">
                        <a:solidFill>
                          <a:schemeClr val="tx1"/>
                        </a:solidFill>
                        <a:latin typeface="Calibri"/>
                      </a:endParaRPr>
                    </a:p>
                    <a:p>
                      <a:pPr lvl="0" algn="l">
                        <a:lnSpc>
                          <a:spcPct val="100000"/>
                        </a:lnSpc>
                        <a:spcBef>
                          <a:spcPts val="0"/>
                        </a:spcBef>
                        <a:spcAft>
                          <a:spcPts val="0"/>
                        </a:spcAft>
                        <a:buNone/>
                      </a:pPr>
                      <a:endParaRPr lang="en" sz="1600" b="0" i="0" u="none" strike="noStrike" noProof="0">
                        <a:solidFill>
                          <a:schemeClr val="tx1"/>
                        </a:solidFill>
                        <a:latin typeface="Calibri"/>
                      </a:endParaRPr>
                    </a:p>
                    <a:p>
                      <a:pPr lvl="0" algn="l">
                        <a:lnSpc>
                          <a:spcPct val="100000"/>
                        </a:lnSpc>
                        <a:spcBef>
                          <a:spcPts val="0"/>
                        </a:spcBef>
                        <a:spcAft>
                          <a:spcPts val="0"/>
                        </a:spcAft>
                        <a:buNone/>
                      </a:pPr>
                      <a:r>
                        <a:rPr lang="en" sz="1600" b="0" i="0" u="none" strike="noStrike" noProof="0">
                          <a:solidFill>
                            <a:schemeClr val="tx1"/>
                          </a:solidFill>
                          <a:latin typeface="Calibri"/>
                        </a:rPr>
                        <a:t>Employ techniques like A/B testing to gather feedback on different versions of the algorithm and refine it based on user responses.</a:t>
                      </a:r>
                      <a:endParaRPr lang="en-US" sz="1600" b="0" i="0" u="none" strike="noStrike" noProof="0">
                        <a:solidFill>
                          <a:schemeClr val="tx1"/>
                        </a:solidFill>
                        <a:latin typeface="Calibri"/>
                      </a:endParaRPr>
                    </a:p>
                    <a:p>
                      <a:pPr lvl="0" algn="l">
                        <a:lnSpc>
                          <a:spcPct val="100000"/>
                        </a:lnSpc>
                        <a:spcBef>
                          <a:spcPts val="0"/>
                        </a:spcBef>
                        <a:spcAft>
                          <a:spcPts val="0"/>
                        </a:spcAft>
                        <a:buNone/>
                      </a:pPr>
                      <a:endParaRPr lang="en-US" sz="1600" b="1" i="0" u="none" strike="noStrike" noProof="0">
                        <a:solidFill>
                          <a:schemeClr val="tx1"/>
                        </a:solidFill>
                        <a:latin typeface="Calibri"/>
                      </a:endParaRPr>
                    </a:p>
                  </a:txBody>
                  <a:tcPr anchor="ctr"/>
                </a:tc>
                <a:extLst>
                  <a:ext uri="{0D108BD9-81ED-4DB2-BD59-A6C34878D82A}">
                    <a16:rowId xmlns:a16="http://schemas.microsoft.com/office/drawing/2014/main" val="3503868898"/>
                  </a:ext>
                </a:extLst>
              </a:tr>
              <a:tr h="1815860">
                <a:tc>
                  <a:txBody>
                    <a:bodyPr/>
                    <a:lstStyle/>
                    <a:p>
                      <a:pPr lvl="0" algn="ctr">
                        <a:lnSpc>
                          <a:spcPct val="100000"/>
                        </a:lnSpc>
                        <a:spcBef>
                          <a:spcPts val="0"/>
                        </a:spcBef>
                        <a:spcAft>
                          <a:spcPts val="0"/>
                        </a:spcAft>
                        <a:buNone/>
                      </a:pPr>
                      <a:r>
                        <a:rPr lang="en" sz="1600" b="1" i="0" u="none" strike="noStrike" noProof="0">
                          <a:solidFill>
                            <a:schemeClr val="tx1"/>
                          </a:solidFill>
                          <a:latin typeface="Calibri"/>
                        </a:rPr>
                        <a:t>Integration Risk</a:t>
                      </a:r>
                      <a:endParaRPr lang="en-US" sz="1600" b="1" i="0" u="none" strike="noStrike" noProof="0">
                        <a:solidFill>
                          <a:schemeClr val="tx1"/>
                        </a:solidFill>
                        <a:latin typeface="Calibri"/>
                      </a:endParaRPr>
                    </a:p>
                  </a:txBody>
                  <a:tcPr anchor="ctr"/>
                </a:tc>
                <a:tc>
                  <a:txBody>
                    <a:bodyPr/>
                    <a:lstStyle/>
                    <a:p>
                      <a:pPr lvl="0" algn="ctr">
                        <a:lnSpc>
                          <a:spcPct val="100000"/>
                        </a:lnSpc>
                        <a:spcBef>
                          <a:spcPts val="0"/>
                        </a:spcBef>
                        <a:spcAft>
                          <a:spcPts val="0"/>
                        </a:spcAft>
                        <a:buNone/>
                      </a:pPr>
                      <a:r>
                        <a:rPr lang="en" sz="1600" b="1" i="0" u="none" strike="noStrike" noProof="0">
                          <a:solidFill>
                            <a:schemeClr val="tx1"/>
                          </a:solidFill>
                          <a:latin typeface="Calibri"/>
                        </a:rPr>
                        <a:t>Phased Integration Approach</a:t>
                      </a:r>
                      <a:endParaRPr lang="en-US" sz="1600" b="1" i="0" u="none" strike="noStrike" noProof="0">
                        <a:solidFill>
                          <a:schemeClr val="tx1"/>
                        </a:solidFill>
                        <a:latin typeface="Calibri"/>
                      </a:endParaRPr>
                    </a:p>
                  </a:txBody>
                  <a:tcPr anchor="ctr"/>
                </a:tc>
                <a:tc>
                  <a:txBody>
                    <a:bodyPr/>
                    <a:lstStyle/>
                    <a:p>
                      <a:pPr marL="0" marR="0" lvl="0" indent="0" algn="l">
                        <a:lnSpc>
                          <a:spcPct val="114999"/>
                        </a:lnSpc>
                        <a:spcBef>
                          <a:spcPts val="1200"/>
                        </a:spcBef>
                        <a:spcAft>
                          <a:spcPts val="1200"/>
                        </a:spcAft>
                        <a:buNone/>
                      </a:pPr>
                      <a:r>
                        <a:rPr lang="en" sz="1600" b="0" i="0" u="none" strike="noStrike" noProof="0">
                          <a:solidFill>
                            <a:schemeClr val="tx1"/>
                          </a:solidFill>
                          <a:latin typeface="Calibri"/>
                        </a:rPr>
                        <a:t>Roll out the AI system in stages, allowing for gradual implementation and testing of each component before full-scale deployment.</a:t>
                      </a:r>
                    </a:p>
                    <a:p>
                      <a:pPr marL="0" marR="0" lvl="0" indent="0" algn="l">
                        <a:lnSpc>
                          <a:spcPct val="114999"/>
                        </a:lnSpc>
                        <a:spcBef>
                          <a:spcPts val="1200"/>
                        </a:spcBef>
                        <a:spcAft>
                          <a:spcPts val="1200"/>
                        </a:spcAft>
                        <a:buNone/>
                      </a:pPr>
                      <a:r>
                        <a:rPr lang="en" sz="1600" b="0" i="0" u="none" strike="noStrike" noProof="0">
                          <a:solidFill>
                            <a:schemeClr val="tx1"/>
                          </a:solidFill>
                          <a:latin typeface="Calibri"/>
                        </a:rPr>
                        <a:t> This approach minimizes disruption by isolating potential issues and providing time for resolution without impacting the entire platform.</a:t>
                      </a:r>
                    </a:p>
                    <a:p>
                      <a:pPr marL="0" marR="0" lvl="0" indent="0" algn="l">
                        <a:lnSpc>
                          <a:spcPct val="114999"/>
                        </a:lnSpc>
                        <a:spcBef>
                          <a:spcPts val="1200"/>
                        </a:spcBef>
                        <a:spcAft>
                          <a:spcPts val="1200"/>
                        </a:spcAft>
                        <a:buNone/>
                      </a:pPr>
                      <a:endParaRPr lang="en" sz="1600" b="0" i="0" u="none" strike="noStrike" noProof="0">
                        <a:solidFill>
                          <a:schemeClr val="tx1"/>
                        </a:solidFill>
                        <a:latin typeface="Calibri"/>
                      </a:endParaRPr>
                    </a:p>
                    <a:p>
                      <a:pPr lvl="0" algn="l">
                        <a:lnSpc>
                          <a:spcPct val="100000"/>
                        </a:lnSpc>
                        <a:spcBef>
                          <a:spcPts val="0"/>
                        </a:spcBef>
                        <a:spcAft>
                          <a:spcPts val="0"/>
                        </a:spcAft>
                        <a:buNone/>
                      </a:pPr>
                      <a:endParaRPr lang="en-US" sz="1600" b="1" i="0" u="none" strike="noStrike" noProof="0">
                        <a:solidFill>
                          <a:schemeClr val="tx1"/>
                        </a:solidFill>
                        <a:latin typeface="Calibri"/>
                      </a:endParaRPr>
                    </a:p>
                  </a:txBody>
                  <a:tcPr anchor="ctr"/>
                </a:tc>
                <a:extLst>
                  <a:ext uri="{0D108BD9-81ED-4DB2-BD59-A6C34878D82A}">
                    <a16:rowId xmlns:a16="http://schemas.microsoft.com/office/drawing/2014/main" val="689689562"/>
                  </a:ext>
                </a:extLst>
              </a:tr>
            </a:tbl>
          </a:graphicData>
        </a:graphic>
      </p:graphicFrame>
    </p:spTree>
    <p:extLst>
      <p:ext uri="{BB962C8B-B14F-4D97-AF65-F5344CB8AC3E}">
        <p14:creationId xmlns:p14="http://schemas.microsoft.com/office/powerpoint/2010/main" val="401814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D64712B-5B44-4ACB-9D42-42EFB886510F}"/>
              </a:ext>
            </a:extLst>
          </p:cNvPr>
          <p:cNvSpPr txBox="1"/>
          <p:nvPr/>
        </p:nvSpPr>
        <p:spPr>
          <a:xfrm>
            <a:off x="351309" y="169219"/>
            <a:ext cx="10692709" cy="892552"/>
          </a:xfrm>
          <a:prstGeom prst="rect">
            <a:avLst/>
          </a:prstGeom>
          <a:noFill/>
        </p:spPr>
        <p:txBody>
          <a:bodyPr wrap="square" lIns="91440" tIns="45720" rIns="91440" bIns="45720" rtlCol="0" anchor="t">
            <a:spAutoFit/>
          </a:bodyPr>
          <a:lstStyle/>
          <a:p>
            <a:r>
              <a:rPr lang="en-IN" sz="5200" b="1" spc="-150">
                <a:solidFill>
                  <a:srgbClr val="81BB41"/>
                </a:solidFill>
                <a:latin typeface="Calibri"/>
                <a:cs typeface="Calibri"/>
              </a:rPr>
              <a:t>Reason for </a:t>
            </a:r>
            <a:r>
              <a:rPr lang="en-IN" sz="5200" b="1" spc="-150">
                <a:solidFill>
                  <a:schemeClr val="bg1"/>
                </a:solidFill>
                <a:latin typeface="Calibri"/>
                <a:cs typeface="Calibri"/>
              </a:rPr>
              <a:t>Choosing Strategies</a:t>
            </a:r>
            <a:endParaRPr lang="en-US">
              <a:solidFill>
                <a:schemeClr val="bg1"/>
              </a:solidFill>
            </a:endParaRPr>
          </a:p>
        </p:txBody>
      </p:sp>
      <p:graphicFrame>
        <p:nvGraphicFramePr>
          <p:cNvPr id="452" name="Table 451">
            <a:extLst>
              <a:ext uri="{FF2B5EF4-FFF2-40B4-BE49-F238E27FC236}">
                <a16:creationId xmlns:a16="http://schemas.microsoft.com/office/drawing/2014/main" id="{47C1C41C-E76C-C816-C38B-0897C8687064}"/>
              </a:ext>
            </a:extLst>
          </p:cNvPr>
          <p:cNvGraphicFramePr>
            <a:graphicFrameLocks noGrp="1"/>
          </p:cNvGraphicFramePr>
          <p:nvPr>
            <p:extLst>
              <p:ext uri="{D42A27DB-BD31-4B8C-83A1-F6EECF244321}">
                <p14:modId xmlns:p14="http://schemas.microsoft.com/office/powerpoint/2010/main" val="250640186"/>
              </p:ext>
            </p:extLst>
          </p:nvPr>
        </p:nvGraphicFramePr>
        <p:xfrm>
          <a:off x="436056" y="2255721"/>
          <a:ext cx="11340217" cy="3989862"/>
        </p:xfrm>
        <a:graphic>
          <a:graphicData uri="http://schemas.openxmlformats.org/drawingml/2006/table">
            <a:tbl>
              <a:tblPr firstRow="1" bandRow="1">
                <a:tableStyleId>{5C22544A-7EE6-4342-B048-85BDC9FD1C3A}</a:tableStyleId>
              </a:tblPr>
              <a:tblGrid>
                <a:gridCol w="2997679">
                  <a:extLst>
                    <a:ext uri="{9D8B030D-6E8A-4147-A177-3AD203B41FA5}">
                      <a16:colId xmlns:a16="http://schemas.microsoft.com/office/drawing/2014/main" val="2016834553"/>
                    </a:ext>
                  </a:extLst>
                </a:gridCol>
                <a:gridCol w="8342538">
                  <a:extLst>
                    <a:ext uri="{9D8B030D-6E8A-4147-A177-3AD203B41FA5}">
                      <a16:colId xmlns:a16="http://schemas.microsoft.com/office/drawing/2014/main" val="3937331017"/>
                    </a:ext>
                  </a:extLst>
                </a:gridCol>
              </a:tblGrid>
              <a:tr h="723652">
                <a:tc>
                  <a:txBody>
                    <a:bodyPr/>
                    <a:lstStyle/>
                    <a:p>
                      <a:pPr lvl="0" algn="ctr">
                        <a:lnSpc>
                          <a:spcPct val="100000"/>
                        </a:lnSpc>
                        <a:spcBef>
                          <a:spcPts val="0"/>
                        </a:spcBef>
                        <a:spcAft>
                          <a:spcPts val="0"/>
                        </a:spcAft>
                        <a:buNone/>
                      </a:pPr>
                      <a:r>
                        <a:rPr lang="en-US" sz="2000" b="1">
                          <a:latin typeface="Calibri"/>
                        </a:rPr>
                        <a:t>Risk Response Strategy</a:t>
                      </a:r>
                    </a:p>
                  </a:txBody>
                  <a:tcPr anchor="ctr"/>
                </a:tc>
                <a:tc>
                  <a:txBody>
                    <a:bodyPr/>
                    <a:lstStyle/>
                    <a:p>
                      <a:pPr lvl="0" algn="ctr">
                        <a:lnSpc>
                          <a:spcPct val="100000"/>
                        </a:lnSpc>
                        <a:spcBef>
                          <a:spcPts val="0"/>
                        </a:spcBef>
                        <a:spcAft>
                          <a:spcPts val="0"/>
                        </a:spcAft>
                        <a:buNone/>
                      </a:pPr>
                      <a:r>
                        <a:rPr lang="en-US" sz="2000" b="1">
                          <a:latin typeface="Calibri"/>
                        </a:rPr>
                        <a:t>Why?</a:t>
                      </a:r>
                    </a:p>
                  </a:txBody>
                  <a:tcPr anchor="ctr"/>
                </a:tc>
                <a:extLst>
                  <a:ext uri="{0D108BD9-81ED-4DB2-BD59-A6C34878D82A}">
                    <a16:rowId xmlns:a16="http://schemas.microsoft.com/office/drawing/2014/main" val="3512378476"/>
                  </a:ext>
                </a:extLst>
              </a:tr>
              <a:tr h="1388628">
                <a:tc>
                  <a:txBody>
                    <a:bodyPr/>
                    <a:lstStyle/>
                    <a:p>
                      <a:pPr lvl="0" algn="ctr">
                        <a:lnSpc>
                          <a:spcPct val="100000"/>
                        </a:lnSpc>
                        <a:spcBef>
                          <a:spcPts val="0"/>
                        </a:spcBef>
                        <a:spcAft>
                          <a:spcPts val="0"/>
                        </a:spcAft>
                        <a:buNone/>
                      </a:pPr>
                      <a:r>
                        <a:rPr lang="en" sz="1600" b="1" i="0" u="none" strike="noStrike" noProof="0">
                          <a:solidFill>
                            <a:schemeClr val="tx1"/>
                          </a:solidFill>
                          <a:latin typeface="Calibri"/>
                        </a:rPr>
                        <a:t>Iterative Testing and Model Refinement</a:t>
                      </a:r>
                      <a:endParaRPr lang="en-US" sz="1600" b="1" i="0" u="none" strike="noStrike" noProof="0">
                        <a:solidFill>
                          <a:schemeClr val="tx1"/>
                        </a:solidFill>
                        <a:latin typeface="Calibri"/>
                      </a:endParaRPr>
                    </a:p>
                  </a:txBody>
                  <a:tcPr anchor="ctr"/>
                </a:tc>
                <a:tc>
                  <a:txBody>
                    <a:bodyPr/>
                    <a:lstStyle/>
                    <a:p>
                      <a:pPr lvl="0" algn="l">
                        <a:lnSpc>
                          <a:spcPct val="100000"/>
                        </a:lnSpc>
                        <a:spcBef>
                          <a:spcPts val="0"/>
                        </a:spcBef>
                        <a:spcAft>
                          <a:spcPts val="0"/>
                        </a:spcAft>
                        <a:buNone/>
                      </a:pPr>
                      <a:r>
                        <a:rPr lang="en" sz="2000" b="0" i="0" u="none" strike="noStrike" noProof="0">
                          <a:solidFill>
                            <a:schemeClr val="tx1"/>
                          </a:solidFill>
                          <a:latin typeface="Calibri"/>
                        </a:rPr>
                        <a:t>Continuous testing using real user data ensures the algorithm adapts and improves over time. A/B testing helps refine the algorithm based on user feedback, minimizing inaccuracies in recommendations.</a:t>
                      </a:r>
                      <a:endParaRPr lang="en-US" sz="2000">
                        <a:latin typeface="Calibri"/>
                      </a:endParaRPr>
                    </a:p>
                    <a:p>
                      <a:pPr lvl="0" algn="l">
                        <a:lnSpc>
                          <a:spcPct val="100000"/>
                        </a:lnSpc>
                        <a:spcBef>
                          <a:spcPts val="0"/>
                        </a:spcBef>
                        <a:spcAft>
                          <a:spcPts val="0"/>
                        </a:spcAft>
                        <a:buNone/>
                      </a:pPr>
                      <a:endParaRPr lang="en-US" sz="1600" b="1" i="0" u="none" strike="noStrike" noProof="0">
                        <a:solidFill>
                          <a:schemeClr val="tx1"/>
                        </a:solidFill>
                        <a:latin typeface="Calibri"/>
                      </a:endParaRPr>
                    </a:p>
                  </a:txBody>
                  <a:tcPr anchor="ctr"/>
                </a:tc>
                <a:extLst>
                  <a:ext uri="{0D108BD9-81ED-4DB2-BD59-A6C34878D82A}">
                    <a16:rowId xmlns:a16="http://schemas.microsoft.com/office/drawing/2014/main" val="3503868898"/>
                  </a:ext>
                </a:extLst>
              </a:tr>
              <a:tr h="1877582">
                <a:tc>
                  <a:txBody>
                    <a:bodyPr/>
                    <a:lstStyle/>
                    <a:p>
                      <a:pPr lvl="0" algn="ctr">
                        <a:lnSpc>
                          <a:spcPct val="100000"/>
                        </a:lnSpc>
                        <a:spcBef>
                          <a:spcPts val="0"/>
                        </a:spcBef>
                        <a:spcAft>
                          <a:spcPts val="0"/>
                        </a:spcAft>
                        <a:buNone/>
                      </a:pPr>
                      <a:r>
                        <a:rPr lang="en" sz="1600" b="1" i="0" u="none" strike="noStrike" noProof="0">
                          <a:solidFill>
                            <a:schemeClr val="tx1"/>
                          </a:solidFill>
                          <a:latin typeface="Calibri"/>
                        </a:rPr>
                        <a:t>Phased Integration Approach</a:t>
                      </a:r>
                      <a:endParaRPr lang="en-US" sz="1600" b="1" i="0" u="none" strike="noStrike" noProof="0">
                        <a:solidFill>
                          <a:schemeClr val="tx1"/>
                        </a:solidFill>
                        <a:latin typeface="Calibri"/>
                      </a:endParaRPr>
                    </a:p>
                  </a:txBody>
                  <a:tcPr anchor="ctr"/>
                </a:tc>
                <a:tc>
                  <a:txBody>
                    <a:bodyPr/>
                    <a:lstStyle/>
                    <a:p>
                      <a:pPr marL="0" marR="0" lvl="0" indent="0" algn="l">
                        <a:lnSpc>
                          <a:spcPct val="114999"/>
                        </a:lnSpc>
                        <a:spcBef>
                          <a:spcPts val="1200"/>
                        </a:spcBef>
                        <a:spcAft>
                          <a:spcPts val="1200"/>
                        </a:spcAft>
                        <a:buNone/>
                      </a:pPr>
                      <a:r>
                        <a:rPr lang="en" sz="2000" b="0" i="0" u="none" strike="noStrike" noProof="0">
                          <a:solidFill>
                            <a:schemeClr val="tx1"/>
                          </a:solidFill>
                          <a:latin typeface="Calibri"/>
                        </a:rPr>
                        <a:t>Implementing the system in stages allows for gradual testing and issue resolution. This approach minimizes disruptions by isolating potential problems and ensuring the platform remains stable during deployment.</a:t>
                      </a:r>
                      <a:endParaRPr lang="en-US" sz="2000">
                        <a:latin typeface="Calibri"/>
                      </a:endParaRPr>
                    </a:p>
                    <a:p>
                      <a:pPr lvl="0" algn="l">
                        <a:lnSpc>
                          <a:spcPct val="100000"/>
                        </a:lnSpc>
                        <a:spcBef>
                          <a:spcPts val="0"/>
                        </a:spcBef>
                        <a:spcAft>
                          <a:spcPts val="0"/>
                        </a:spcAft>
                        <a:buNone/>
                      </a:pPr>
                      <a:endParaRPr lang="en-US" sz="1600" b="1" i="0" u="none" strike="noStrike" noProof="0">
                        <a:solidFill>
                          <a:schemeClr val="tx1"/>
                        </a:solidFill>
                        <a:latin typeface="Calibri"/>
                      </a:endParaRPr>
                    </a:p>
                  </a:txBody>
                  <a:tcPr anchor="ctr"/>
                </a:tc>
                <a:extLst>
                  <a:ext uri="{0D108BD9-81ED-4DB2-BD59-A6C34878D82A}">
                    <a16:rowId xmlns:a16="http://schemas.microsoft.com/office/drawing/2014/main" val="689689562"/>
                  </a:ext>
                </a:extLst>
              </a:tr>
            </a:tbl>
          </a:graphicData>
        </a:graphic>
      </p:graphicFrame>
      <p:sp>
        <p:nvSpPr>
          <p:cNvPr id="2" name="TextBox 1">
            <a:extLst>
              <a:ext uri="{FF2B5EF4-FFF2-40B4-BE49-F238E27FC236}">
                <a16:creationId xmlns:a16="http://schemas.microsoft.com/office/drawing/2014/main" id="{67E3D38E-9FAB-1485-7831-E25D5863C578}"/>
              </a:ext>
            </a:extLst>
          </p:cNvPr>
          <p:cNvSpPr txBox="1"/>
          <p:nvPr/>
        </p:nvSpPr>
        <p:spPr>
          <a:xfrm>
            <a:off x="380504" y="1156804"/>
            <a:ext cx="1174164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latin typeface="Calibri"/>
                <a:ea typeface="+mn-lt"/>
                <a:cs typeface="+mn-lt"/>
              </a:rPr>
              <a:t>These strategies were chosen because they allow for continuous improvement and mitigate potential disruptions, ensuring a smooth transition and a reliable user experience:</a:t>
            </a:r>
            <a:endParaRPr lang="en-US" sz="2400">
              <a:solidFill>
                <a:schemeClr val="bg1"/>
              </a:solidFill>
              <a:latin typeface="Calibri"/>
              <a:cs typeface="Calibri"/>
            </a:endParaRPr>
          </a:p>
        </p:txBody>
      </p:sp>
    </p:spTree>
    <p:extLst>
      <p:ext uri="{BB962C8B-B14F-4D97-AF65-F5344CB8AC3E}">
        <p14:creationId xmlns:p14="http://schemas.microsoft.com/office/powerpoint/2010/main" val="177479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Product Sans">
      <a:majorFont>
        <a:latin typeface="Product Sans"/>
        <a:ea typeface=""/>
        <a:cs typeface=""/>
      </a:majorFont>
      <a:minorFont>
        <a:latin typeface="Product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alpha val="80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a2638dd-824f-4027-bfe6-565f6fdb393b">
      <Terms xmlns="http://schemas.microsoft.com/office/infopath/2007/PartnerControls"/>
    </lcf76f155ced4ddcb4097134ff3c332f>
    <TaxCatchAll xmlns="fb5ad928-de8b-436c-a518-e96afd118a3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EEA983021C5794BBAC777C82A8FDBA5" ma:contentTypeVersion="11" ma:contentTypeDescription="Create a new document." ma:contentTypeScope="" ma:versionID="9041ee6be0f8df77a7254a87f8b85b63">
  <xsd:schema xmlns:xsd="http://www.w3.org/2001/XMLSchema" xmlns:xs="http://www.w3.org/2001/XMLSchema" xmlns:p="http://schemas.microsoft.com/office/2006/metadata/properties" xmlns:ns2="2a2638dd-824f-4027-bfe6-565f6fdb393b" xmlns:ns3="fb5ad928-de8b-436c-a518-e96afd118a31" targetNamespace="http://schemas.microsoft.com/office/2006/metadata/properties" ma:root="true" ma:fieldsID="bc3705302790cf0f617de0caa2fb6a92" ns2:_="" ns3:_="">
    <xsd:import namespace="2a2638dd-824f-4027-bfe6-565f6fdb393b"/>
    <xsd:import namespace="fb5ad928-de8b-436c-a518-e96afd118a3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2638dd-824f-4027-bfe6-565f6fdb39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b7d43be-65ba-49b0-9acd-5bf03a2ce9a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5ad928-de8b-436c-a518-e96afd118a3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c24aa1a-b5a5-48bc-89e6-41a6fbc5d873}" ma:internalName="TaxCatchAll" ma:showField="CatchAllData" ma:web="fb5ad928-de8b-436c-a518-e96afd118a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240C0B-8531-4B38-BE5B-755F71EAB712}">
  <ds:schemaRefs>
    <ds:schemaRef ds:uri="http://schemas.microsoft.com/sharepoint/v3/contenttype/forms"/>
  </ds:schemaRefs>
</ds:datastoreItem>
</file>

<file path=customXml/itemProps2.xml><?xml version="1.0" encoding="utf-8"?>
<ds:datastoreItem xmlns:ds="http://schemas.openxmlformats.org/officeDocument/2006/customXml" ds:itemID="{BF1EC24C-F984-4FB3-B5D6-0423B52C37ED}">
  <ds:schemaRefs>
    <ds:schemaRef ds:uri="2a2638dd-824f-4027-bfe6-565f6fdb393b"/>
    <ds:schemaRef ds:uri="fb5ad928-de8b-436c-a518-e96afd118a31"/>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EA471AA-83AB-4E32-8DB7-466D4EA6A30D}">
  <ds:schemaRefs>
    <ds:schemaRef ds:uri="2a2638dd-824f-4027-bfe6-565f6fdb393b"/>
    <ds:schemaRef ds:uri="fb5ad928-de8b-436c-a518-e96afd118a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iMac pc</dc:creator>
  <cp:revision>3</cp:revision>
  <dcterms:created xsi:type="dcterms:W3CDTF">2018-09-04T17:34:05Z</dcterms:created>
  <dcterms:modified xsi:type="dcterms:W3CDTF">2024-11-12T18:41:49Z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0x0101000EEA983021C5794BBAC777C82A8FDBA5</vt:lpwstr>
  </property>
  <property fmtid="{D5CDD505-2E9C-101B-9397-08002B2CF9AE}" pid="3" name="MediaServiceImageTags">
    <vt:lpwstr/>
  </property>
</Properties>
</file>