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339" r:id="rId6"/>
    <p:sldId id="409" r:id="rId7"/>
    <p:sldId id="266" r:id="rId8"/>
    <p:sldId id="406" r:id="rId9"/>
    <p:sldId id="407" r:id="rId10"/>
    <p:sldId id="408" r:id="rId11"/>
    <p:sldId id="365" r:id="rId12"/>
    <p:sldId id="261" r:id="rId13"/>
    <p:sldId id="3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  <a:srgbClr val="85C440"/>
    <a:srgbClr val="94C536"/>
    <a:srgbClr val="65C579"/>
    <a:srgbClr val="61C47E"/>
    <a:srgbClr val="86C94F"/>
    <a:srgbClr val="7CBE5F"/>
    <a:srgbClr val="81BB41"/>
    <a:srgbClr val="A8CF3F"/>
    <a:srgbClr val="9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91CEF-8C9D-8BC8-301C-E554ECCBAEE7}" v="459" dt="2024-10-26T16:18:15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1066D-ED17-48C4-85AC-CCEEAEB677DD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38444B-D8F9-4B11-BB68-067CC189EDD1}">
      <dgm:prSet/>
      <dgm:spPr/>
      <dgm:t>
        <a:bodyPr/>
        <a:lstStyle/>
        <a:p>
          <a:r>
            <a:rPr lang="en-US" b="1"/>
            <a:t>Identifying major deliverables of the project.</a:t>
          </a:r>
          <a:endParaRPr lang="en-US"/>
        </a:p>
      </dgm:t>
    </dgm:pt>
    <dgm:pt modelId="{9265B255-279E-44CE-948B-5E64F7FF5AF6}" type="parTrans" cxnId="{1B381D79-0190-4D61-B8F5-799BBAB77640}">
      <dgm:prSet/>
      <dgm:spPr/>
      <dgm:t>
        <a:bodyPr/>
        <a:lstStyle/>
        <a:p>
          <a:endParaRPr lang="en-US"/>
        </a:p>
      </dgm:t>
    </dgm:pt>
    <dgm:pt modelId="{C6B25750-99D3-4131-98FA-0EECC87CA865}" type="sibTrans" cxnId="{1B381D79-0190-4D61-B8F5-799BBAB77640}">
      <dgm:prSet/>
      <dgm:spPr/>
      <dgm:t>
        <a:bodyPr/>
        <a:lstStyle/>
        <a:p>
          <a:endParaRPr lang="en-US"/>
        </a:p>
      </dgm:t>
    </dgm:pt>
    <dgm:pt modelId="{C8C9C60F-A48A-4E33-963D-A581B70BB095}">
      <dgm:prSet/>
      <dgm:spPr/>
      <dgm:t>
        <a:bodyPr/>
        <a:lstStyle/>
        <a:p>
          <a:r>
            <a:rPr lang="en-US"/>
            <a:t>AI Algorithm Development</a:t>
          </a:r>
        </a:p>
      </dgm:t>
    </dgm:pt>
    <dgm:pt modelId="{5B5D5A99-E88D-4139-8DE2-BA1C76947B7B}" type="parTrans" cxnId="{01A9D0A7-A4AC-40B9-9274-A98E14EB7BC6}">
      <dgm:prSet/>
      <dgm:spPr/>
      <dgm:t>
        <a:bodyPr/>
        <a:lstStyle/>
        <a:p>
          <a:endParaRPr lang="en-US"/>
        </a:p>
      </dgm:t>
    </dgm:pt>
    <dgm:pt modelId="{E758FF10-3B4C-4E4F-BFCC-5C05D82A5D8F}" type="sibTrans" cxnId="{01A9D0A7-A4AC-40B9-9274-A98E14EB7BC6}">
      <dgm:prSet/>
      <dgm:spPr/>
      <dgm:t>
        <a:bodyPr/>
        <a:lstStyle/>
        <a:p>
          <a:endParaRPr lang="en-US"/>
        </a:p>
      </dgm:t>
    </dgm:pt>
    <dgm:pt modelId="{5AB182D2-B226-4E45-8684-6F7C202AE041}">
      <dgm:prSet/>
      <dgm:spPr/>
      <dgm:t>
        <a:bodyPr/>
        <a:lstStyle/>
        <a:p>
          <a:r>
            <a:rPr lang="en-US"/>
            <a:t>System Integration</a:t>
          </a:r>
        </a:p>
      </dgm:t>
    </dgm:pt>
    <dgm:pt modelId="{6C8A6343-7F65-4F56-8E40-4CBD793EDF65}" type="parTrans" cxnId="{6EB18B91-EEED-44E4-A3AB-9481759543E4}">
      <dgm:prSet/>
      <dgm:spPr/>
      <dgm:t>
        <a:bodyPr/>
        <a:lstStyle/>
        <a:p>
          <a:endParaRPr lang="en-US"/>
        </a:p>
      </dgm:t>
    </dgm:pt>
    <dgm:pt modelId="{B35B135D-00FE-4CEA-9FC3-26A2ECB6317B}" type="sibTrans" cxnId="{6EB18B91-EEED-44E4-A3AB-9481759543E4}">
      <dgm:prSet/>
      <dgm:spPr/>
      <dgm:t>
        <a:bodyPr/>
        <a:lstStyle/>
        <a:p>
          <a:endParaRPr lang="en-US"/>
        </a:p>
      </dgm:t>
    </dgm:pt>
    <dgm:pt modelId="{6FAF6DD9-DD32-44C2-833C-DBEC8887F6E0}">
      <dgm:prSet/>
      <dgm:spPr/>
      <dgm:t>
        <a:bodyPr/>
        <a:lstStyle/>
        <a:p>
          <a:r>
            <a:rPr lang="en-US"/>
            <a:t>Compliance and Privacy</a:t>
          </a:r>
        </a:p>
      </dgm:t>
    </dgm:pt>
    <dgm:pt modelId="{7FCC604E-6C8E-47C6-9C9E-A5940F56036B}" type="parTrans" cxnId="{6F71D8A7-9C82-4C6D-A4AB-A86323D834C4}">
      <dgm:prSet/>
      <dgm:spPr/>
      <dgm:t>
        <a:bodyPr/>
        <a:lstStyle/>
        <a:p>
          <a:endParaRPr lang="en-US"/>
        </a:p>
      </dgm:t>
    </dgm:pt>
    <dgm:pt modelId="{B93C0090-AB84-4BD9-8B03-1724543FA73B}" type="sibTrans" cxnId="{6F71D8A7-9C82-4C6D-A4AB-A86323D834C4}">
      <dgm:prSet/>
      <dgm:spPr/>
      <dgm:t>
        <a:bodyPr/>
        <a:lstStyle/>
        <a:p>
          <a:endParaRPr lang="en-US"/>
        </a:p>
      </dgm:t>
    </dgm:pt>
    <dgm:pt modelId="{F1D58C04-9DFB-4C1A-9A6A-C76433E30975}">
      <dgm:prSet/>
      <dgm:spPr/>
      <dgm:t>
        <a:bodyPr/>
        <a:lstStyle/>
        <a:p>
          <a:r>
            <a:rPr lang="en-US"/>
            <a:t>Testing and Validation</a:t>
          </a:r>
        </a:p>
      </dgm:t>
    </dgm:pt>
    <dgm:pt modelId="{0EE2FA21-FBFB-4D9D-82C5-49D83948AB47}" type="parTrans" cxnId="{B3A3DC36-BC11-4F02-A52C-CA326052BA19}">
      <dgm:prSet/>
      <dgm:spPr/>
      <dgm:t>
        <a:bodyPr/>
        <a:lstStyle/>
        <a:p>
          <a:endParaRPr lang="en-US"/>
        </a:p>
      </dgm:t>
    </dgm:pt>
    <dgm:pt modelId="{4D5BA0AF-AFD2-4AB6-A8AF-F5DC3A29FCA0}" type="sibTrans" cxnId="{B3A3DC36-BC11-4F02-A52C-CA326052BA19}">
      <dgm:prSet/>
      <dgm:spPr/>
      <dgm:t>
        <a:bodyPr/>
        <a:lstStyle/>
        <a:p>
          <a:endParaRPr lang="en-US"/>
        </a:p>
      </dgm:t>
    </dgm:pt>
    <dgm:pt modelId="{77A2728A-45FF-45B9-9789-9C04279013FD}">
      <dgm:prSet/>
      <dgm:spPr/>
      <dgm:t>
        <a:bodyPr/>
        <a:lstStyle/>
        <a:p>
          <a:r>
            <a:rPr lang="en-US"/>
            <a:t>Deployment and Launch</a:t>
          </a:r>
        </a:p>
      </dgm:t>
    </dgm:pt>
    <dgm:pt modelId="{0E92DF91-61C6-4170-8D8F-B35756666A51}" type="parTrans" cxnId="{3777EEA1-B52A-4FC1-A086-B39E60FD7E88}">
      <dgm:prSet/>
      <dgm:spPr/>
      <dgm:t>
        <a:bodyPr/>
        <a:lstStyle/>
        <a:p>
          <a:endParaRPr lang="en-US"/>
        </a:p>
      </dgm:t>
    </dgm:pt>
    <dgm:pt modelId="{AF42B89C-8E4A-4D7C-9B5D-020E5BC1FC90}" type="sibTrans" cxnId="{3777EEA1-B52A-4FC1-A086-B39E60FD7E88}">
      <dgm:prSet/>
      <dgm:spPr/>
      <dgm:t>
        <a:bodyPr/>
        <a:lstStyle/>
        <a:p>
          <a:endParaRPr lang="en-US"/>
        </a:p>
      </dgm:t>
    </dgm:pt>
    <dgm:pt modelId="{D21FF267-6B65-4BE0-95DB-11277B6B4023}" type="pres">
      <dgm:prSet presAssocID="{E4A1066D-ED17-48C4-85AC-CCEEAEB677DD}" presName="compositeShape" presStyleCnt="0">
        <dgm:presLayoutVars>
          <dgm:chMax val="7"/>
          <dgm:dir/>
          <dgm:resizeHandles val="exact"/>
        </dgm:presLayoutVars>
      </dgm:prSet>
      <dgm:spPr/>
    </dgm:pt>
    <dgm:pt modelId="{7241D4A4-D645-4E81-83C7-C24C8D5F745F}" type="pres">
      <dgm:prSet presAssocID="{E4A1066D-ED17-48C4-85AC-CCEEAEB677DD}" presName="wedge1" presStyleLbl="node1" presStyleIdx="0" presStyleCnt="6"/>
      <dgm:spPr/>
    </dgm:pt>
    <dgm:pt modelId="{E7DB32DB-3953-4934-ADE0-695A8AE9F6D5}" type="pres">
      <dgm:prSet presAssocID="{E4A1066D-ED17-48C4-85AC-CCEEAEB677DD}" presName="dummy1a" presStyleCnt="0"/>
      <dgm:spPr/>
    </dgm:pt>
    <dgm:pt modelId="{FDAC9265-6148-4C00-95D8-21BA1CEDEE96}" type="pres">
      <dgm:prSet presAssocID="{E4A1066D-ED17-48C4-85AC-CCEEAEB677DD}" presName="dummy1b" presStyleCnt="0"/>
      <dgm:spPr/>
    </dgm:pt>
    <dgm:pt modelId="{547490E2-A44D-4C19-8443-5C905118DF27}" type="pres">
      <dgm:prSet presAssocID="{E4A1066D-ED17-48C4-85AC-CCEEAEB677DD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2FB8AFD-78FD-41A9-8ED9-0A17183F855B}" type="pres">
      <dgm:prSet presAssocID="{E4A1066D-ED17-48C4-85AC-CCEEAEB677DD}" presName="wedge2" presStyleLbl="node1" presStyleIdx="1" presStyleCnt="6"/>
      <dgm:spPr/>
    </dgm:pt>
    <dgm:pt modelId="{D6115174-0B9F-4D9B-9D14-41E15C94A316}" type="pres">
      <dgm:prSet presAssocID="{E4A1066D-ED17-48C4-85AC-CCEEAEB677DD}" presName="dummy2a" presStyleCnt="0"/>
      <dgm:spPr/>
    </dgm:pt>
    <dgm:pt modelId="{D4C3A58B-DAED-44E5-A72C-2199C8FD92BB}" type="pres">
      <dgm:prSet presAssocID="{E4A1066D-ED17-48C4-85AC-CCEEAEB677DD}" presName="dummy2b" presStyleCnt="0"/>
      <dgm:spPr/>
    </dgm:pt>
    <dgm:pt modelId="{68587145-5F0A-491F-9C0F-EA3ABA1E109A}" type="pres">
      <dgm:prSet presAssocID="{E4A1066D-ED17-48C4-85AC-CCEEAEB677DD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F9F983C-71D6-4560-B8CE-3803A8E2FE30}" type="pres">
      <dgm:prSet presAssocID="{E4A1066D-ED17-48C4-85AC-CCEEAEB677DD}" presName="wedge3" presStyleLbl="node1" presStyleIdx="2" presStyleCnt="6"/>
      <dgm:spPr/>
    </dgm:pt>
    <dgm:pt modelId="{9F92C901-85DF-4B82-B4F3-2FEC63D5CF96}" type="pres">
      <dgm:prSet presAssocID="{E4A1066D-ED17-48C4-85AC-CCEEAEB677DD}" presName="dummy3a" presStyleCnt="0"/>
      <dgm:spPr/>
    </dgm:pt>
    <dgm:pt modelId="{F9E1AAAC-34DC-4ACE-AB94-E22EE9E5AF0B}" type="pres">
      <dgm:prSet presAssocID="{E4A1066D-ED17-48C4-85AC-CCEEAEB677DD}" presName="dummy3b" presStyleCnt="0"/>
      <dgm:spPr/>
    </dgm:pt>
    <dgm:pt modelId="{1D6C5C94-3D6F-44FE-8B04-8783F012B385}" type="pres">
      <dgm:prSet presAssocID="{E4A1066D-ED17-48C4-85AC-CCEEAEB677DD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694969C-45AA-4E22-97C8-BFD7051118B4}" type="pres">
      <dgm:prSet presAssocID="{E4A1066D-ED17-48C4-85AC-CCEEAEB677DD}" presName="wedge4" presStyleLbl="node1" presStyleIdx="3" presStyleCnt="6"/>
      <dgm:spPr/>
    </dgm:pt>
    <dgm:pt modelId="{DD75360C-21D1-47E8-B4DF-1F24A11C8183}" type="pres">
      <dgm:prSet presAssocID="{E4A1066D-ED17-48C4-85AC-CCEEAEB677DD}" presName="dummy4a" presStyleCnt="0"/>
      <dgm:spPr/>
    </dgm:pt>
    <dgm:pt modelId="{3B4F3406-F249-47E2-B41E-DCBFBDE1D738}" type="pres">
      <dgm:prSet presAssocID="{E4A1066D-ED17-48C4-85AC-CCEEAEB677DD}" presName="dummy4b" presStyleCnt="0"/>
      <dgm:spPr/>
    </dgm:pt>
    <dgm:pt modelId="{10BF66B6-CAC8-41E3-A127-C3B8527607A8}" type="pres">
      <dgm:prSet presAssocID="{E4A1066D-ED17-48C4-85AC-CCEEAEB677DD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66F012F-6230-4B9A-B677-0F572492C423}" type="pres">
      <dgm:prSet presAssocID="{E4A1066D-ED17-48C4-85AC-CCEEAEB677DD}" presName="wedge5" presStyleLbl="node1" presStyleIdx="4" presStyleCnt="6"/>
      <dgm:spPr/>
    </dgm:pt>
    <dgm:pt modelId="{0CD27373-4CA8-4FD9-B8CA-F8954FAC4860}" type="pres">
      <dgm:prSet presAssocID="{E4A1066D-ED17-48C4-85AC-CCEEAEB677DD}" presName="dummy5a" presStyleCnt="0"/>
      <dgm:spPr/>
    </dgm:pt>
    <dgm:pt modelId="{C854AF52-11B5-4DAC-8C88-A9C0563D4C24}" type="pres">
      <dgm:prSet presAssocID="{E4A1066D-ED17-48C4-85AC-CCEEAEB677DD}" presName="dummy5b" presStyleCnt="0"/>
      <dgm:spPr/>
    </dgm:pt>
    <dgm:pt modelId="{9262DC19-4717-4A54-9140-E4C64E06C802}" type="pres">
      <dgm:prSet presAssocID="{E4A1066D-ED17-48C4-85AC-CCEEAEB677DD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6B35BF6-B3A0-436C-9A31-D6755D70BFA6}" type="pres">
      <dgm:prSet presAssocID="{E4A1066D-ED17-48C4-85AC-CCEEAEB677DD}" presName="wedge6" presStyleLbl="node1" presStyleIdx="5" presStyleCnt="6"/>
      <dgm:spPr/>
    </dgm:pt>
    <dgm:pt modelId="{AFDED26C-43D5-4560-9B28-A55D8B8B9DBD}" type="pres">
      <dgm:prSet presAssocID="{E4A1066D-ED17-48C4-85AC-CCEEAEB677DD}" presName="dummy6a" presStyleCnt="0"/>
      <dgm:spPr/>
    </dgm:pt>
    <dgm:pt modelId="{E828F7B4-C5EC-4728-B2B1-B742FBF4BABD}" type="pres">
      <dgm:prSet presAssocID="{E4A1066D-ED17-48C4-85AC-CCEEAEB677DD}" presName="dummy6b" presStyleCnt="0"/>
      <dgm:spPr/>
    </dgm:pt>
    <dgm:pt modelId="{AE5E1CA8-997E-4DB1-9287-30D4B5A870B0}" type="pres">
      <dgm:prSet presAssocID="{E4A1066D-ED17-48C4-85AC-CCEEAEB677DD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A72B022B-FA8F-4237-AF1A-972E193EDA98}" type="pres">
      <dgm:prSet presAssocID="{C6B25750-99D3-4131-98FA-0EECC87CA865}" presName="arrowWedge1" presStyleLbl="fgSibTrans2D1" presStyleIdx="0" presStyleCnt="6"/>
      <dgm:spPr/>
    </dgm:pt>
    <dgm:pt modelId="{536B9AF9-8C7B-4459-92AB-33B8DA8C4A6D}" type="pres">
      <dgm:prSet presAssocID="{E758FF10-3B4C-4E4F-BFCC-5C05D82A5D8F}" presName="arrowWedge2" presStyleLbl="fgSibTrans2D1" presStyleIdx="1" presStyleCnt="6"/>
      <dgm:spPr/>
    </dgm:pt>
    <dgm:pt modelId="{FDF550DF-60C3-4FB9-9532-326E2EDBE6DA}" type="pres">
      <dgm:prSet presAssocID="{B35B135D-00FE-4CEA-9FC3-26A2ECB6317B}" presName="arrowWedge3" presStyleLbl="fgSibTrans2D1" presStyleIdx="2" presStyleCnt="6"/>
      <dgm:spPr/>
    </dgm:pt>
    <dgm:pt modelId="{0CF80D6A-AFD8-4530-A343-B38272B63B3C}" type="pres">
      <dgm:prSet presAssocID="{B93C0090-AB84-4BD9-8B03-1724543FA73B}" presName="arrowWedge4" presStyleLbl="fgSibTrans2D1" presStyleIdx="3" presStyleCnt="6"/>
      <dgm:spPr/>
    </dgm:pt>
    <dgm:pt modelId="{1212CF46-75C9-4429-BDBE-1022E9C70D08}" type="pres">
      <dgm:prSet presAssocID="{4D5BA0AF-AFD2-4AB6-A8AF-F5DC3A29FCA0}" presName="arrowWedge5" presStyleLbl="fgSibTrans2D1" presStyleIdx="4" presStyleCnt="6"/>
      <dgm:spPr/>
    </dgm:pt>
    <dgm:pt modelId="{81F014AC-C9FD-4EE0-B533-469B56B5A09B}" type="pres">
      <dgm:prSet presAssocID="{AF42B89C-8E4A-4D7C-9B5D-020E5BC1FC90}" presName="arrowWedge6" presStyleLbl="fgSibTrans2D1" presStyleIdx="5" presStyleCnt="6"/>
      <dgm:spPr/>
    </dgm:pt>
  </dgm:ptLst>
  <dgm:cxnLst>
    <dgm:cxn modelId="{0B906C0E-6971-4957-9242-02C3A9D8ACC2}" type="presOf" srcId="{77A2728A-45FF-45B9-9789-9C04279013FD}" destId="{AE5E1CA8-997E-4DB1-9287-30D4B5A870B0}" srcOrd="1" destOrd="0" presId="urn:microsoft.com/office/officeart/2005/8/layout/cycle8"/>
    <dgm:cxn modelId="{420E8F17-516B-419A-AF54-1A6397B97FA4}" type="presOf" srcId="{C8C9C60F-A48A-4E33-963D-A581B70BB095}" destId="{68587145-5F0A-491F-9C0F-EA3ABA1E109A}" srcOrd="1" destOrd="0" presId="urn:microsoft.com/office/officeart/2005/8/layout/cycle8"/>
    <dgm:cxn modelId="{FB504725-74F1-45E1-A348-32343BCAC78D}" type="presOf" srcId="{E4A1066D-ED17-48C4-85AC-CCEEAEB677DD}" destId="{D21FF267-6B65-4BE0-95DB-11277B6B4023}" srcOrd="0" destOrd="0" presId="urn:microsoft.com/office/officeart/2005/8/layout/cycle8"/>
    <dgm:cxn modelId="{4233C626-21CE-4A91-BD13-A982CC9D16A0}" type="presOf" srcId="{5AB182D2-B226-4E45-8684-6F7C202AE041}" destId="{9F9F983C-71D6-4560-B8CE-3803A8E2FE30}" srcOrd="0" destOrd="0" presId="urn:microsoft.com/office/officeart/2005/8/layout/cycle8"/>
    <dgm:cxn modelId="{E2A8002B-F979-44BF-98EE-2FED4701CE88}" type="presOf" srcId="{7038444B-D8F9-4B11-BB68-067CC189EDD1}" destId="{547490E2-A44D-4C19-8443-5C905118DF27}" srcOrd="1" destOrd="0" presId="urn:microsoft.com/office/officeart/2005/8/layout/cycle8"/>
    <dgm:cxn modelId="{7DF6EA35-41F2-48DF-ABEF-F5523A488DDF}" type="presOf" srcId="{77A2728A-45FF-45B9-9789-9C04279013FD}" destId="{46B35BF6-B3A0-436C-9A31-D6755D70BFA6}" srcOrd="0" destOrd="0" presId="urn:microsoft.com/office/officeart/2005/8/layout/cycle8"/>
    <dgm:cxn modelId="{A66CAE36-0A9D-4C08-8D91-4C98388136FB}" type="presOf" srcId="{5AB182D2-B226-4E45-8684-6F7C202AE041}" destId="{1D6C5C94-3D6F-44FE-8B04-8783F012B385}" srcOrd="1" destOrd="0" presId="urn:microsoft.com/office/officeart/2005/8/layout/cycle8"/>
    <dgm:cxn modelId="{B3A3DC36-BC11-4F02-A52C-CA326052BA19}" srcId="{E4A1066D-ED17-48C4-85AC-CCEEAEB677DD}" destId="{F1D58C04-9DFB-4C1A-9A6A-C76433E30975}" srcOrd="4" destOrd="0" parTransId="{0EE2FA21-FBFB-4D9D-82C5-49D83948AB47}" sibTransId="{4D5BA0AF-AFD2-4AB6-A8AF-F5DC3A29FCA0}"/>
    <dgm:cxn modelId="{A0D1554C-5EFF-4AEF-B21A-3EE5CE0A1E53}" type="presOf" srcId="{F1D58C04-9DFB-4C1A-9A6A-C76433E30975}" destId="{366F012F-6230-4B9A-B677-0F572492C423}" srcOrd="0" destOrd="0" presId="urn:microsoft.com/office/officeart/2005/8/layout/cycle8"/>
    <dgm:cxn modelId="{C303826E-D657-40F7-AEEF-D933BC61AA3E}" type="presOf" srcId="{C8C9C60F-A48A-4E33-963D-A581B70BB095}" destId="{52FB8AFD-78FD-41A9-8ED9-0A17183F855B}" srcOrd="0" destOrd="0" presId="urn:microsoft.com/office/officeart/2005/8/layout/cycle8"/>
    <dgm:cxn modelId="{1B381D79-0190-4D61-B8F5-799BBAB77640}" srcId="{E4A1066D-ED17-48C4-85AC-CCEEAEB677DD}" destId="{7038444B-D8F9-4B11-BB68-067CC189EDD1}" srcOrd="0" destOrd="0" parTransId="{9265B255-279E-44CE-948B-5E64F7FF5AF6}" sibTransId="{C6B25750-99D3-4131-98FA-0EECC87CA865}"/>
    <dgm:cxn modelId="{6EB18B91-EEED-44E4-A3AB-9481759543E4}" srcId="{E4A1066D-ED17-48C4-85AC-CCEEAEB677DD}" destId="{5AB182D2-B226-4E45-8684-6F7C202AE041}" srcOrd="2" destOrd="0" parTransId="{6C8A6343-7F65-4F56-8E40-4CBD793EDF65}" sibTransId="{B35B135D-00FE-4CEA-9FC3-26A2ECB6317B}"/>
    <dgm:cxn modelId="{3777EEA1-B52A-4FC1-A086-B39E60FD7E88}" srcId="{E4A1066D-ED17-48C4-85AC-CCEEAEB677DD}" destId="{77A2728A-45FF-45B9-9789-9C04279013FD}" srcOrd="5" destOrd="0" parTransId="{0E92DF91-61C6-4170-8D8F-B35756666A51}" sibTransId="{AF42B89C-8E4A-4D7C-9B5D-020E5BC1FC90}"/>
    <dgm:cxn modelId="{01A9D0A7-A4AC-40B9-9274-A98E14EB7BC6}" srcId="{E4A1066D-ED17-48C4-85AC-CCEEAEB677DD}" destId="{C8C9C60F-A48A-4E33-963D-A581B70BB095}" srcOrd="1" destOrd="0" parTransId="{5B5D5A99-E88D-4139-8DE2-BA1C76947B7B}" sibTransId="{E758FF10-3B4C-4E4F-BFCC-5C05D82A5D8F}"/>
    <dgm:cxn modelId="{6F71D8A7-9C82-4C6D-A4AB-A86323D834C4}" srcId="{E4A1066D-ED17-48C4-85AC-CCEEAEB677DD}" destId="{6FAF6DD9-DD32-44C2-833C-DBEC8887F6E0}" srcOrd="3" destOrd="0" parTransId="{7FCC604E-6C8E-47C6-9C9E-A5940F56036B}" sibTransId="{B93C0090-AB84-4BD9-8B03-1724543FA73B}"/>
    <dgm:cxn modelId="{FCD0B7B6-0B09-42B2-A3B9-B10B366F4B61}" type="presOf" srcId="{F1D58C04-9DFB-4C1A-9A6A-C76433E30975}" destId="{9262DC19-4717-4A54-9140-E4C64E06C802}" srcOrd="1" destOrd="0" presId="urn:microsoft.com/office/officeart/2005/8/layout/cycle8"/>
    <dgm:cxn modelId="{39DDA9DC-135D-496B-BFF4-7D1B39A86E95}" type="presOf" srcId="{6FAF6DD9-DD32-44C2-833C-DBEC8887F6E0}" destId="{2694969C-45AA-4E22-97C8-BFD7051118B4}" srcOrd="0" destOrd="0" presId="urn:microsoft.com/office/officeart/2005/8/layout/cycle8"/>
    <dgm:cxn modelId="{247204EA-0810-40D5-9382-9CBDF9868F47}" type="presOf" srcId="{7038444B-D8F9-4B11-BB68-067CC189EDD1}" destId="{7241D4A4-D645-4E81-83C7-C24C8D5F745F}" srcOrd="0" destOrd="0" presId="urn:microsoft.com/office/officeart/2005/8/layout/cycle8"/>
    <dgm:cxn modelId="{F8BD44FC-4F59-4E18-B8A3-A56EBF9BAD83}" type="presOf" srcId="{6FAF6DD9-DD32-44C2-833C-DBEC8887F6E0}" destId="{10BF66B6-CAC8-41E3-A127-C3B8527607A8}" srcOrd="1" destOrd="0" presId="urn:microsoft.com/office/officeart/2005/8/layout/cycle8"/>
    <dgm:cxn modelId="{BA4CAE5E-38B8-4F55-B930-822841F13EB5}" type="presParOf" srcId="{D21FF267-6B65-4BE0-95DB-11277B6B4023}" destId="{7241D4A4-D645-4E81-83C7-C24C8D5F745F}" srcOrd="0" destOrd="0" presId="urn:microsoft.com/office/officeart/2005/8/layout/cycle8"/>
    <dgm:cxn modelId="{624FEA23-0024-4E7C-B530-1B7A62AAC2F9}" type="presParOf" srcId="{D21FF267-6B65-4BE0-95DB-11277B6B4023}" destId="{E7DB32DB-3953-4934-ADE0-695A8AE9F6D5}" srcOrd="1" destOrd="0" presId="urn:microsoft.com/office/officeart/2005/8/layout/cycle8"/>
    <dgm:cxn modelId="{C94DE217-4DA5-4340-8F99-E063AB4991F3}" type="presParOf" srcId="{D21FF267-6B65-4BE0-95DB-11277B6B4023}" destId="{FDAC9265-6148-4C00-95D8-21BA1CEDEE96}" srcOrd="2" destOrd="0" presId="urn:microsoft.com/office/officeart/2005/8/layout/cycle8"/>
    <dgm:cxn modelId="{8B4AE612-16DC-4629-A3E2-E0294DA9281D}" type="presParOf" srcId="{D21FF267-6B65-4BE0-95DB-11277B6B4023}" destId="{547490E2-A44D-4C19-8443-5C905118DF27}" srcOrd="3" destOrd="0" presId="urn:microsoft.com/office/officeart/2005/8/layout/cycle8"/>
    <dgm:cxn modelId="{152C7F2B-7C3F-4FB2-A139-955DD44BFF75}" type="presParOf" srcId="{D21FF267-6B65-4BE0-95DB-11277B6B4023}" destId="{52FB8AFD-78FD-41A9-8ED9-0A17183F855B}" srcOrd="4" destOrd="0" presId="urn:microsoft.com/office/officeart/2005/8/layout/cycle8"/>
    <dgm:cxn modelId="{B13A2D70-1584-46AD-B5AB-5B78491B9A85}" type="presParOf" srcId="{D21FF267-6B65-4BE0-95DB-11277B6B4023}" destId="{D6115174-0B9F-4D9B-9D14-41E15C94A316}" srcOrd="5" destOrd="0" presId="urn:microsoft.com/office/officeart/2005/8/layout/cycle8"/>
    <dgm:cxn modelId="{1EDD3678-1374-4BFB-AD49-03CACF401453}" type="presParOf" srcId="{D21FF267-6B65-4BE0-95DB-11277B6B4023}" destId="{D4C3A58B-DAED-44E5-A72C-2199C8FD92BB}" srcOrd="6" destOrd="0" presId="urn:microsoft.com/office/officeart/2005/8/layout/cycle8"/>
    <dgm:cxn modelId="{05339C25-44C7-4122-B17D-686427B807BF}" type="presParOf" srcId="{D21FF267-6B65-4BE0-95DB-11277B6B4023}" destId="{68587145-5F0A-491F-9C0F-EA3ABA1E109A}" srcOrd="7" destOrd="0" presId="urn:microsoft.com/office/officeart/2005/8/layout/cycle8"/>
    <dgm:cxn modelId="{6FED9BAC-EE4D-4D29-A0FD-FF98E7E65314}" type="presParOf" srcId="{D21FF267-6B65-4BE0-95DB-11277B6B4023}" destId="{9F9F983C-71D6-4560-B8CE-3803A8E2FE30}" srcOrd="8" destOrd="0" presId="urn:microsoft.com/office/officeart/2005/8/layout/cycle8"/>
    <dgm:cxn modelId="{C9BCB90E-F71A-4037-9B8D-1CEBBFBE6669}" type="presParOf" srcId="{D21FF267-6B65-4BE0-95DB-11277B6B4023}" destId="{9F92C901-85DF-4B82-B4F3-2FEC63D5CF96}" srcOrd="9" destOrd="0" presId="urn:microsoft.com/office/officeart/2005/8/layout/cycle8"/>
    <dgm:cxn modelId="{D997E4F3-762C-4880-AB7E-9E758EA14841}" type="presParOf" srcId="{D21FF267-6B65-4BE0-95DB-11277B6B4023}" destId="{F9E1AAAC-34DC-4ACE-AB94-E22EE9E5AF0B}" srcOrd="10" destOrd="0" presId="urn:microsoft.com/office/officeart/2005/8/layout/cycle8"/>
    <dgm:cxn modelId="{B6DD1662-B690-4485-909C-CB7F892155B4}" type="presParOf" srcId="{D21FF267-6B65-4BE0-95DB-11277B6B4023}" destId="{1D6C5C94-3D6F-44FE-8B04-8783F012B385}" srcOrd="11" destOrd="0" presId="urn:microsoft.com/office/officeart/2005/8/layout/cycle8"/>
    <dgm:cxn modelId="{E879D6DB-D61D-4FE3-A4FD-B4C3C262AB67}" type="presParOf" srcId="{D21FF267-6B65-4BE0-95DB-11277B6B4023}" destId="{2694969C-45AA-4E22-97C8-BFD7051118B4}" srcOrd="12" destOrd="0" presId="urn:microsoft.com/office/officeart/2005/8/layout/cycle8"/>
    <dgm:cxn modelId="{FF3BDACF-EBD8-43E1-BA2C-2600A3C3FD3C}" type="presParOf" srcId="{D21FF267-6B65-4BE0-95DB-11277B6B4023}" destId="{DD75360C-21D1-47E8-B4DF-1F24A11C8183}" srcOrd="13" destOrd="0" presId="urn:microsoft.com/office/officeart/2005/8/layout/cycle8"/>
    <dgm:cxn modelId="{E4E9DD19-B946-4C02-9EF9-5CF7271D16EB}" type="presParOf" srcId="{D21FF267-6B65-4BE0-95DB-11277B6B4023}" destId="{3B4F3406-F249-47E2-B41E-DCBFBDE1D738}" srcOrd="14" destOrd="0" presId="urn:microsoft.com/office/officeart/2005/8/layout/cycle8"/>
    <dgm:cxn modelId="{63FE68D3-A158-4E68-B3FC-B917C02B33E3}" type="presParOf" srcId="{D21FF267-6B65-4BE0-95DB-11277B6B4023}" destId="{10BF66B6-CAC8-41E3-A127-C3B8527607A8}" srcOrd="15" destOrd="0" presId="urn:microsoft.com/office/officeart/2005/8/layout/cycle8"/>
    <dgm:cxn modelId="{2E4CBD5B-8CED-46DB-91EC-83C465839751}" type="presParOf" srcId="{D21FF267-6B65-4BE0-95DB-11277B6B4023}" destId="{366F012F-6230-4B9A-B677-0F572492C423}" srcOrd="16" destOrd="0" presId="urn:microsoft.com/office/officeart/2005/8/layout/cycle8"/>
    <dgm:cxn modelId="{5BD77096-078F-4F2B-B138-804DBE066D8E}" type="presParOf" srcId="{D21FF267-6B65-4BE0-95DB-11277B6B4023}" destId="{0CD27373-4CA8-4FD9-B8CA-F8954FAC4860}" srcOrd="17" destOrd="0" presId="urn:microsoft.com/office/officeart/2005/8/layout/cycle8"/>
    <dgm:cxn modelId="{62D38E73-A840-4F0D-A017-0F00245E4D1E}" type="presParOf" srcId="{D21FF267-6B65-4BE0-95DB-11277B6B4023}" destId="{C854AF52-11B5-4DAC-8C88-A9C0563D4C24}" srcOrd="18" destOrd="0" presId="urn:microsoft.com/office/officeart/2005/8/layout/cycle8"/>
    <dgm:cxn modelId="{729C2B4A-9F67-46E5-9463-2053BDE02940}" type="presParOf" srcId="{D21FF267-6B65-4BE0-95DB-11277B6B4023}" destId="{9262DC19-4717-4A54-9140-E4C64E06C802}" srcOrd="19" destOrd="0" presId="urn:microsoft.com/office/officeart/2005/8/layout/cycle8"/>
    <dgm:cxn modelId="{D4094F33-916B-4A6B-A3D6-6AB582BBDDDC}" type="presParOf" srcId="{D21FF267-6B65-4BE0-95DB-11277B6B4023}" destId="{46B35BF6-B3A0-436C-9A31-D6755D70BFA6}" srcOrd="20" destOrd="0" presId="urn:microsoft.com/office/officeart/2005/8/layout/cycle8"/>
    <dgm:cxn modelId="{CCAD7448-0A3B-47B6-9811-E22929E64529}" type="presParOf" srcId="{D21FF267-6B65-4BE0-95DB-11277B6B4023}" destId="{AFDED26C-43D5-4560-9B28-A55D8B8B9DBD}" srcOrd="21" destOrd="0" presId="urn:microsoft.com/office/officeart/2005/8/layout/cycle8"/>
    <dgm:cxn modelId="{3949B297-26F8-4824-90BB-52066C43E8A3}" type="presParOf" srcId="{D21FF267-6B65-4BE0-95DB-11277B6B4023}" destId="{E828F7B4-C5EC-4728-B2B1-B742FBF4BABD}" srcOrd="22" destOrd="0" presId="urn:microsoft.com/office/officeart/2005/8/layout/cycle8"/>
    <dgm:cxn modelId="{9CBAC3D9-49AD-470A-9D11-5CC65BFDCA49}" type="presParOf" srcId="{D21FF267-6B65-4BE0-95DB-11277B6B4023}" destId="{AE5E1CA8-997E-4DB1-9287-30D4B5A870B0}" srcOrd="23" destOrd="0" presId="urn:microsoft.com/office/officeart/2005/8/layout/cycle8"/>
    <dgm:cxn modelId="{2DBF51A3-9AD4-4D2F-AAEA-84459DCFD358}" type="presParOf" srcId="{D21FF267-6B65-4BE0-95DB-11277B6B4023}" destId="{A72B022B-FA8F-4237-AF1A-972E193EDA98}" srcOrd="24" destOrd="0" presId="urn:microsoft.com/office/officeart/2005/8/layout/cycle8"/>
    <dgm:cxn modelId="{7C9233C5-9234-47C0-8AFE-AD201760F2AB}" type="presParOf" srcId="{D21FF267-6B65-4BE0-95DB-11277B6B4023}" destId="{536B9AF9-8C7B-4459-92AB-33B8DA8C4A6D}" srcOrd="25" destOrd="0" presId="urn:microsoft.com/office/officeart/2005/8/layout/cycle8"/>
    <dgm:cxn modelId="{F1366A9E-8CBF-4DA9-BE4B-80A06A120447}" type="presParOf" srcId="{D21FF267-6B65-4BE0-95DB-11277B6B4023}" destId="{FDF550DF-60C3-4FB9-9532-326E2EDBE6DA}" srcOrd="26" destOrd="0" presId="urn:microsoft.com/office/officeart/2005/8/layout/cycle8"/>
    <dgm:cxn modelId="{9DDCA070-0709-4D67-AB3A-DF46E1D20CB4}" type="presParOf" srcId="{D21FF267-6B65-4BE0-95DB-11277B6B4023}" destId="{0CF80D6A-AFD8-4530-A343-B38272B63B3C}" srcOrd="27" destOrd="0" presId="urn:microsoft.com/office/officeart/2005/8/layout/cycle8"/>
    <dgm:cxn modelId="{67516A2F-8490-4254-8EA8-BD73068CA1BC}" type="presParOf" srcId="{D21FF267-6B65-4BE0-95DB-11277B6B4023}" destId="{1212CF46-75C9-4429-BDBE-1022E9C70D08}" srcOrd="28" destOrd="0" presId="urn:microsoft.com/office/officeart/2005/8/layout/cycle8"/>
    <dgm:cxn modelId="{485134AE-A467-4498-B0E8-A8C89DC9B5D3}" type="presParOf" srcId="{D21FF267-6B65-4BE0-95DB-11277B6B4023}" destId="{81F014AC-C9FD-4EE0-B533-469B56B5A09B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7A323-48D0-4604-8D77-8AA8D88110A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662E985-50E8-47FA-9CAF-05A6E611734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AI Algorithm Development: Algorithm Prototype, Model Training and Testing, Algorithm Refinement</a:t>
          </a:r>
        </a:p>
      </dgm:t>
    </dgm:pt>
    <dgm:pt modelId="{4B6AA238-E159-47E2-A03B-538C31EAF720}" type="parTrans" cxnId="{F2713B9C-F60B-4F4D-9E52-F27B2EE8D267}">
      <dgm:prSet/>
      <dgm:spPr/>
      <dgm:t>
        <a:bodyPr/>
        <a:lstStyle/>
        <a:p>
          <a:endParaRPr lang="en-US"/>
        </a:p>
      </dgm:t>
    </dgm:pt>
    <dgm:pt modelId="{5F8BB6FB-8E81-4B45-8BF2-A514DB606829}" type="sibTrans" cxnId="{F2713B9C-F60B-4F4D-9E52-F27B2EE8D267}">
      <dgm:prSet/>
      <dgm:spPr/>
      <dgm:t>
        <a:bodyPr/>
        <a:lstStyle/>
        <a:p>
          <a:endParaRPr lang="en-US"/>
        </a:p>
      </dgm:t>
    </dgm:pt>
    <dgm:pt modelId="{3B35E1CA-DE80-457D-AB52-5432AF9BE91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System Integration: UI Integration, Backend Synchronization, Compatibility Testing</a:t>
          </a:r>
        </a:p>
      </dgm:t>
    </dgm:pt>
    <dgm:pt modelId="{652A9763-81A4-4A8D-A1DA-7EFB65F304DA}" type="parTrans" cxnId="{5EFDDA6D-8A53-4ABE-88C4-4E06C0D66D50}">
      <dgm:prSet/>
      <dgm:spPr/>
      <dgm:t>
        <a:bodyPr/>
        <a:lstStyle/>
        <a:p>
          <a:endParaRPr lang="en-US"/>
        </a:p>
      </dgm:t>
    </dgm:pt>
    <dgm:pt modelId="{A9690AFE-65D0-4BEE-87A0-B9FD8B18B237}" type="sibTrans" cxnId="{5EFDDA6D-8A53-4ABE-88C4-4E06C0D66D50}">
      <dgm:prSet/>
      <dgm:spPr/>
      <dgm:t>
        <a:bodyPr/>
        <a:lstStyle/>
        <a:p>
          <a:endParaRPr lang="en-US"/>
        </a:p>
      </dgm:t>
    </dgm:pt>
    <dgm:pt modelId="{B9DBD621-BAED-493A-BF06-E5581264BF5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Compliance and Privacy: GDPR Compliance, Data Anonymization, Legal Review</a:t>
          </a:r>
        </a:p>
      </dgm:t>
    </dgm:pt>
    <dgm:pt modelId="{08796250-2AFF-4C65-BDC6-1EC6D22D5CBA}" type="parTrans" cxnId="{8CA97377-4768-40CB-90D3-CA4C6B030056}">
      <dgm:prSet/>
      <dgm:spPr/>
      <dgm:t>
        <a:bodyPr/>
        <a:lstStyle/>
        <a:p>
          <a:endParaRPr lang="en-US"/>
        </a:p>
      </dgm:t>
    </dgm:pt>
    <dgm:pt modelId="{FCCD651C-E453-4563-BE20-F7E8062AB0FE}" type="sibTrans" cxnId="{8CA97377-4768-40CB-90D3-CA4C6B030056}">
      <dgm:prSet/>
      <dgm:spPr/>
      <dgm:t>
        <a:bodyPr/>
        <a:lstStyle/>
        <a:p>
          <a:endParaRPr lang="en-US"/>
        </a:p>
      </dgm:t>
    </dgm:pt>
    <dgm:pt modelId="{04842539-5DA9-43CB-86AF-F9AC38AB690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Testing and Validation: Beta Testing, User Feedback Collection, System Optimization</a:t>
          </a:r>
        </a:p>
      </dgm:t>
    </dgm:pt>
    <dgm:pt modelId="{220E4CC2-A9FE-41F1-A0FA-A850170CB905}" type="parTrans" cxnId="{E582F3F4-3C0F-4C0A-9208-9A1C05D29E08}">
      <dgm:prSet/>
      <dgm:spPr/>
      <dgm:t>
        <a:bodyPr/>
        <a:lstStyle/>
        <a:p>
          <a:endParaRPr lang="en-US"/>
        </a:p>
      </dgm:t>
    </dgm:pt>
    <dgm:pt modelId="{EE19F348-3D91-4C55-82EB-58492A1EAD50}" type="sibTrans" cxnId="{E582F3F4-3C0F-4C0A-9208-9A1C05D29E08}">
      <dgm:prSet/>
      <dgm:spPr/>
      <dgm:t>
        <a:bodyPr/>
        <a:lstStyle/>
        <a:p>
          <a:endParaRPr lang="en-US"/>
        </a:p>
      </dgm:t>
    </dgm:pt>
    <dgm:pt modelId="{C9095EF0-D485-4FF1-A61B-BF491D940A4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Deployment and Launch: Final Launch, System Monitoring, Post-Launch Feedback</a:t>
          </a:r>
        </a:p>
      </dgm:t>
    </dgm:pt>
    <dgm:pt modelId="{77528C8E-23D5-4504-B79D-225A711A9C1D}" type="parTrans" cxnId="{07CB63BA-2A6D-4494-9BA8-FE23A074A3AF}">
      <dgm:prSet/>
      <dgm:spPr/>
      <dgm:t>
        <a:bodyPr/>
        <a:lstStyle/>
        <a:p>
          <a:endParaRPr lang="en-US"/>
        </a:p>
      </dgm:t>
    </dgm:pt>
    <dgm:pt modelId="{736AE611-392C-40DF-936B-F3311E05AEC2}" type="sibTrans" cxnId="{07CB63BA-2A6D-4494-9BA8-FE23A074A3AF}">
      <dgm:prSet/>
      <dgm:spPr/>
      <dgm:t>
        <a:bodyPr/>
        <a:lstStyle/>
        <a:p>
          <a:endParaRPr lang="en-US"/>
        </a:p>
      </dgm:t>
    </dgm:pt>
    <dgm:pt modelId="{D11F1980-599E-48C9-8027-8843C1BABB74}" type="pres">
      <dgm:prSet presAssocID="{1DC7A323-48D0-4604-8D77-8AA8D88110AA}" presName="root" presStyleCnt="0">
        <dgm:presLayoutVars>
          <dgm:dir/>
          <dgm:resizeHandles val="exact"/>
        </dgm:presLayoutVars>
      </dgm:prSet>
      <dgm:spPr/>
    </dgm:pt>
    <dgm:pt modelId="{592B68EA-0491-4712-87E8-A074F262CB23}" type="pres">
      <dgm:prSet presAssocID="{1DC7A323-48D0-4604-8D77-8AA8D88110AA}" presName="container" presStyleCnt="0">
        <dgm:presLayoutVars>
          <dgm:dir/>
          <dgm:resizeHandles val="exact"/>
        </dgm:presLayoutVars>
      </dgm:prSet>
      <dgm:spPr/>
    </dgm:pt>
    <dgm:pt modelId="{66D21B5D-F790-4B24-B175-7611E9E7AE0C}" type="pres">
      <dgm:prSet presAssocID="{8662E985-50E8-47FA-9CAF-05A6E611734B}" presName="compNode" presStyleCnt="0"/>
      <dgm:spPr/>
    </dgm:pt>
    <dgm:pt modelId="{A6200123-FB47-48A9-8630-FD7C5FAC4F56}" type="pres">
      <dgm:prSet presAssocID="{8662E985-50E8-47FA-9CAF-05A6E611734B}" presName="iconBgRect" presStyleLbl="bgShp" presStyleIdx="0" presStyleCnt="5"/>
      <dgm:spPr/>
    </dgm:pt>
    <dgm:pt modelId="{1355FE08-5657-46A1-ABD5-ECDACED8F189}" type="pres">
      <dgm:prSet presAssocID="{8662E985-50E8-47FA-9CAF-05A6E61173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237F167-772B-41F2-BCF8-D7D0FC2F4AE0}" type="pres">
      <dgm:prSet presAssocID="{8662E985-50E8-47FA-9CAF-05A6E611734B}" presName="spaceRect" presStyleCnt="0"/>
      <dgm:spPr/>
    </dgm:pt>
    <dgm:pt modelId="{BACEFA35-F333-4FB0-91D7-75128B02DD62}" type="pres">
      <dgm:prSet presAssocID="{8662E985-50E8-47FA-9CAF-05A6E611734B}" presName="textRect" presStyleLbl="revTx" presStyleIdx="0" presStyleCnt="5">
        <dgm:presLayoutVars>
          <dgm:chMax val="1"/>
          <dgm:chPref val="1"/>
        </dgm:presLayoutVars>
      </dgm:prSet>
      <dgm:spPr/>
    </dgm:pt>
    <dgm:pt modelId="{76E9A500-74EA-457A-92AC-FBBF2B12AA7E}" type="pres">
      <dgm:prSet presAssocID="{5F8BB6FB-8E81-4B45-8BF2-A514DB606829}" presName="sibTrans" presStyleLbl="sibTrans2D1" presStyleIdx="0" presStyleCnt="0"/>
      <dgm:spPr/>
    </dgm:pt>
    <dgm:pt modelId="{D9571FCB-EA99-419B-8AC5-ECD69A952955}" type="pres">
      <dgm:prSet presAssocID="{3B35E1CA-DE80-457D-AB52-5432AF9BE913}" presName="compNode" presStyleCnt="0"/>
      <dgm:spPr/>
    </dgm:pt>
    <dgm:pt modelId="{367F5CC6-72B1-47C3-91B2-1245195ACD79}" type="pres">
      <dgm:prSet presAssocID="{3B35E1CA-DE80-457D-AB52-5432AF9BE913}" presName="iconBgRect" presStyleLbl="bgShp" presStyleIdx="1" presStyleCnt="5"/>
      <dgm:spPr/>
    </dgm:pt>
    <dgm:pt modelId="{0E5A75EC-8E88-4642-BF8C-94E454901EDE}" type="pres">
      <dgm:prSet presAssocID="{3B35E1CA-DE80-457D-AB52-5432AF9BE9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E761D52-4519-4023-8A1B-6693F04EF464}" type="pres">
      <dgm:prSet presAssocID="{3B35E1CA-DE80-457D-AB52-5432AF9BE913}" presName="spaceRect" presStyleCnt="0"/>
      <dgm:spPr/>
    </dgm:pt>
    <dgm:pt modelId="{DEF25184-A759-4AB2-B30F-83D020C5BBD7}" type="pres">
      <dgm:prSet presAssocID="{3B35E1CA-DE80-457D-AB52-5432AF9BE913}" presName="textRect" presStyleLbl="revTx" presStyleIdx="1" presStyleCnt="5">
        <dgm:presLayoutVars>
          <dgm:chMax val="1"/>
          <dgm:chPref val="1"/>
        </dgm:presLayoutVars>
      </dgm:prSet>
      <dgm:spPr/>
    </dgm:pt>
    <dgm:pt modelId="{87687BBF-D27F-40D6-9645-60915E829B1D}" type="pres">
      <dgm:prSet presAssocID="{A9690AFE-65D0-4BEE-87A0-B9FD8B18B237}" presName="sibTrans" presStyleLbl="sibTrans2D1" presStyleIdx="0" presStyleCnt="0"/>
      <dgm:spPr/>
    </dgm:pt>
    <dgm:pt modelId="{DEF44DF4-26AF-49A7-B54E-B54803EBF20A}" type="pres">
      <dgm:prSet presAssocID="{B9DBD621-BAED-493A-BF06-E5581264BF54}" presName="compNode" presStyleCnt="0"/>
      <dgm:spPr/>
    </dgm:pt>
    <dgm:pt modelId="{B6BDAB39-4A48-494B-802D-361D4844EAD9}" type="pres">
      <dgm:prSet presAssocID="{B9DBD621-BAED-493A-BF06-E5581264BF54}" presName="iconBgRect" presStyleLbl="bgShp" presStyleIdx="2" presStyleCnt="5"/>
      <dgm:spPr/>
    </dgm:pt>
    <dgm:pt modelId="{67189B00-59FD-445A-BC37-908DD81BEAC3}" type="pres">
      <dgm:prSet presAssocID="{B9DBD621-BAED-493A-BF06-E5581264BF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176FA01-CA29-4912-8894-E12534534660}" type="pres">
      <dgm:prSet presAssocID="{B9DBD621-BAED-493A-BF06-E5581264BF54}" presName="spaceRect" presStyleCnt="0"/>
      <dgm:spPr/>
    </dgm:pt>
    <dgm:pt modelId="{FA3863DF-9C53-421C-93AE-2D0058049FA6}" type="pres">
      <dgm:prSet presAssocID="{B9DBD621-BAED-493A-BF06-E5581264BF54}" presName="textRect" presStyleLbl="revTx" presStyleIdx="2" presStyleCnt="5">
        <dgm:presLayoutVars>
          <dgm:chMax val="1"/>
          <dgm:chPref val="1"/>
        </dgm:presLayoutVars>
      </dgm:prSet>
      <dgm:spPr/>
    </dgm:pt>
    <dgm:pt modelId="{3E403EFB-44C5-4DCB-ACF8-CAF7FDF4C926}" type="pres">
      <dgm:prSet presAssocID="{FCCD651C-E453-4563-BE20-F7E8062AB0FE}" presName="sibTrans" presStyleLbl="sibTrans2D1" presStyleIdx="0" presStyleCnt="0"/>
      <dgm:spPr/>
    </dgm:pt>
    <dgm:pt modelId="{79F3C3D9-084A-43AC-B907-1D90BE8268D8}" type="pres">
      <dgm:prSet presAssocID="{04842539-5DA9-43CB-86AF-F9AC38AB6904}" presName="compNode" presStyleCnt="0"/>
      <dgm:spPr/>
    </dgm:pt>
    <dgm:pt modelId="{5F95A995-8E06-448F-B403-A938E87C58EF}" type="pres">
      <dgm:prSet presAssocID="{04842539-5DA9-43CB-86AF-F9AC38AB6904}" presName="iconBgRect" presStyleLbl="bgShp" presStyleIdx="3" presStyleCnt="5"/>
      <dgm:spPr/>
    </dgm:pt>
    <dgm:pt modelId="{B2339492-A93A-409E-AF6A-66B26027612B}" type="pres">
      <dgm:prSet presAssocID="{04842539-5DA9-43CB-86AF-F9AC38AB69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100A61A3-A0D9-4334-A908-5223741617E2}" type="pres">
      <dgm:prSet presAssocID="{04842539-5DA9-43CB-86AF-F9AC38AB6904}" presName="spaceRect" presStyleCnt="0"/>
      <dgm:spPr/>
    </dgm:pt>
    <dgm:pt modelId="{CE69BFC8-D1FF-4F97-AB54-12D14394CFE0}" type="pres">
      <dgm:prSet presAssocID="{04842539-5DA9-43CB-86AF-F9AC38AB6904}" presName="textRect" presStyleLbl="revTx" presStyleIdx="3" presStyleCnt="5">
        <dgm:presLayoutVars>
          <dgm:chMax val="1"/>
          <dgm:chPref val="1"/>
        </dgm:presLayoutVars>
      </dgm:prSet>
      <dgm:spPr/>
    </dgm:pt>
    <dgm:pt modelId="{D8BAD83B-9761-4549-A360-8165D7C3092E}" type="pres">
      <dgm:prSet presAssocID="{EE19F348-3D91-4C55-82EB-58492A1EAD50}" presName="sibTrans" presStyleLbl="sibTrans2D1" presStyleIdx="0" presStyleCnt="0"/>
      <dgm:spPr/>
    </dgm:pt>
    <dgm:pt modelId="{690F9C00-B7AC-4C90-860A-38B738FCB18F}" type="pres">
      <dgm:prSet presAssocID="{C9095EF0-D485-4FF1-A61B-BF491D940A4E}" presName="compNode" presStyleCnt="0"/>
      <dgm:spPr/>
    </dgm:pt>
    <dgm:pt modelId="{1A3221CF-1057-40B9-A15F-330076192817}" type="pres">
      <dgm:prSet presAssocID="{C9095EF0-D485-4FF1-A61B-BF491D940A4E}" presName="iconBgRect" presStyleLbl="bgShp" presStyleIdx="4" presStyleCnt="5"/>
      <dgm:spPr/>
    </dgm:pt>
    <dgm:pt modelId="{79CAEA99-78B4-4097-A42E-ED5CCD0E55C8}" type="pres">
      <dgm:prSet presAssocID="{C9095EF0-D485-4FF1-A61B-BF491D940A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47D512B6-1F58-4193-B3CB-C36219AD53AE}" type="pres">
      <dgm:prSet presAssocID="{C9095EF0-D485-4FF1-A61B-BF491D940A4E}" presName="spaceRect" presStyleCnt="0"/>
      <dgm:spPr/>
    </dgm:pt>
    <dgm:pt modelId="{3E459E8D-2B3C-4595-AC7D-746B5E06E303}" type="pres">
      <dgm:prSet presAssocID="{C9095EF0-D485-4FF1-A61B-BF491D940A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27D40C-A531-4CD1-966C-37FC05F28CD9}" type="presOf" srcId="{C9095EF0-D485-4FF1-A61B-BF491D940A4E}" destId="{3E459E8D-2B3C-4595-AC7D-746B5E06E303}" srcOrd="0" destOrd="0" presId="urn:microsoft.com/office/officeart/2018/2/layout/IconCircleList"/>
    <dgm:cxn modelId="{1C741A24-0E3A-41DE-9244-278E65B27A0D}" type="presOf" srcId="{8662E985-50E8-47FA-9CAF-05A6E611734B}" destId="{BACEFA35-F333-4FB0-91D7-75128B02DD62}" srcOrd="0" destOrd="0" presId="urn:microsoft.com/office/officeart/2018/2/layout/IconCircleList"/>
    <dgm:cxn modelId="{D78E2A2E-0629-4C82-B0FF-8A3C6D669EA2}" type="presOf" srcId="{FCCD651C-E453-4563-BE20-F7E8062AB0FE}" destId="{3E403EFB-44C5-4DCB-ACF8-CAF7FDF4C926}" srcOrd="0" destOrd="0" presId="urn:microsoft.com/office/officeart/2018/2/layout/IconCircleList"/>
    <dgm:cxn modelId="{C7D79B5B-3771-4FD7-82BD-F0A25C502E30}" type="presOf" srcId="{A9690AFE-65D0-4BEE-87A0-B9FD8B18B237}" destId="{87687BBF-D27F-40D6-9645-60915E829B1D}" srcOrd="0" destOrd="0" presId="urn:microsoft.com/office/officeart/2018/2/layout/IconCircleList"/>
    <dgm:cxn modelId="{2C574F5E-63E9-47E5-8853-0C377553CC62}" type="presOf" srcId="{1DC7A323-48D0-4604-8D77-8AA8D88110AA}" destId="{D11F1980-599E-48C9-8027-8843C1BABB74}" srcOrd="0" destOrd="0" presId="urn:microsoft.com/office/officeart/2018/2/layout/IconCircleList"/>
    <dgm:cxn modelId="{5EFDDA6D-8A53-4ABE-88C4-4E06C0D66D50}" srcId="{1DC7A323-48D0-4604-8D77-8AA8D88110AA}" destId="{3B35E1CA-DE80-457D-AB52-5432AF9BE913}" srcOrd="1" destOrd="0" parTransId="{652A9763-81A4-4A8D-A1DA-7EFB65F304DA}" sibTransId="{A9690AFE-65D0-4BEE-87A0-B9FD8B18B237}"/>
    <dgm:cxn modelId="{8CA97377-4768-40CB-90D3-CA4C6B030056}" srcId="{1DC7A323-48D0-4604-8D77-8AA8D88110AA}" destId="{B9DBD621-BAED-493A-BF06-E5581264BF54}" srcOrd="2" destOrd="0" parTransId="{08796250-2AFF-4C65-BDC6-1EC6D22D5CBA}" sibTransId="{FCCD651C-E453-4563-BE20-F7E8062AB0FE}"/>
    <dgm:cxn modelId="{B3218079-539E-47FF-967D-CFCDDA904FAB}" type="presOf" srcId="{04842539-5DA9-43CB-86AF-F9AC38AB6904}" destId="{CE69BFC8-D1FF-4F97-AB54-12D14394CFE0}" srcOrd="0" destOrd="0" presId="urn:microsoft.com/office/officeart/2018/2/layout/IconCircleList"/>
    <dgm:cxn modelId="{F2713B9C-F60B-4F4D-9E52-F27B2EE8D267}" srcId="{1DC7A323-48D0-4604-8D77-8AA8D88110AA}" destId="{8662E985-50E8-47FA-9CAF-05A6E611734B}" srcOrd="0" destOrd="0" parTransId="{4B6AA238-E159-47E2-A03B-538C31EAF720}" sibTransId="{5F8BB6FB-8E81-4B45-8BF2-A514DB606829}"/>
    <dgm:cxn modelId="{DF4633AA-F29B-438C-BA66-42A323A3E5B6}" type="presOf" srcId="{EE19F348-3D91-4C55-82EB-58492A1EAD50}" destId="{D8BAD83B-9761-4549-A360-8165D7C3092E}" srcOrd="0" destOrd="0" presId="urn:microsoft.com/office/officeart/2018/2/layout/IconCircleList"/>
    <dgm:cxn modelId="{BBEDA6AE-5FB1-4C0D-8A67-34481BD0E2D6}" type="presOf" srcId="{B9DBD621-BAED-493A-BF06-E5581264BF54}" destId="{FA3863DF-9C53-421C-93AE-2D0058049FA6}" srcOrd="0" destOrd="0" presId="urn:microsoft.com/office/officeart/2018/2/layout/IconCircleList"/>
    <dgm:cxn modelId="{07CB63BA-2A6D-4494-9BA8-FE23A074A3AF}" srcId="{1DC7A323-48D0-4604-8D77-8AA8D88110AA}" destId="{C9095EF0-D485-4FF1-A61B-BF491D940A4E}" srcOrd="4" destOrd="0" parTransId="{77528C8E-23D5-4504-B79D-225A711A9C1D}" sibTransId="{736AE611-392C-40DF-936B-F3311E05AEC2}"/>
    <dgm:cxn modelId="{268E1AC5-97F8-4BAB-BC7B-2F24D665EDA8}" type="presOf" srcId="{5F8BB6FB-8E81-4B45-8BF2-A514DB606829}" destId="{76E9A500-74EA-457A-92AC-FBBF2B12AA7E}" srcOrd="0" destOrd="0" presId="urn:microsoft.com/office/officeart/2018/2/layout/IconCircleList"/>
    <dgm:cxn modelId="{C94020CA-D26B-4B2E-BDA2-E99521498F5C}" type="presOf" srcId="{3B35E1CA-DE80-457D-AB52-5432AF9BE913}" destId="{DEF25184-A759-4AB2-B30F-83D020C5BBD7}" srcOrd="0" destOrd="0" presId="urn:microsoft.com/office/officeart/2018/2/layout/IconCircleList"/>
    <dgm:cxn modelId="{E582F3F4-3C0F-4C0A-9208-9A1C05D29E08}" srcId="{1DC7A323-48D0-4604-8D77-8AA8D88110AA}" destId="{04842539-5DA9-43CB-86AF-F9AC38AB6904}" srcOrd="3" destOrd="0" parTransId="{220E4CC2-A9FE-41F1-A0FA-A850170CB905}" sibTransId="{EE19F348-3D91-4C55-82EB-58492A1EAD50}"/>
    <dgm:cxn modelId="{C09106E3-EAC1-48F9-B09A-4A158729CA00}" type="presParOf" srcId="{D11F1980-599E-48C9-8027-8843C1BABB74}" destId="{592B68EA-0491-4712-87E8-A074F262CB23}" srcOrd="0" destOrd="0" presId="urn:microsoft.com/office/officeart/2018/2/layout/IconCircleList"/>
    <dgm:cxn modelId="{700C5D5E-C73C-4122-812B-6BD9D7814F0E}" type="presParOf" srcId="{592B68EA-0491-4712-87E8-A074F262CB23}" destId="{66D21B5D-F790-4B24-B175-7611E9E7AE0C}" srcOrd="0" destOrd="0" presId="urn:microsoft.com/office/officeart/2018/2/layout/IconCircleList"/>
    <dgm:cxn modelId="{728F56F5-98F5-4B7E-B861-1C5831344AE4}" type="presParOf" srcId="{66D21B5D-F790-4B24-B175-7611E9E7AE0C}" destId="{A6200123-FB47-48A9-8630-FD7C5FAC4F56}" srcOrd="0" destOrd="0" presId="urn:microsoft.com/office/officeart/2018/2/layout/IconCircleList"/>
    <dgm:cxn modelId="{A9E7EF6F-250C-4276-A2A0-B45BF3171034}" type="presParOf" srcId="{66D21B5D-F790-4B24-B175-7611E9E7AE0C}" destId="{1355FE08-5657-46A1-ABD5-ECDACED8F189}" srcOrd="1" destOrd="0" presId="urn:microsoft.com/office/officeart/2018/2/layout/IconCircleList"/>
    <dgm:cxn modelId="{89D04314-7BA5-4240-BEA5-A721D669BA27}" type="presParOf" srcId="{66D21B5D-F790-4B24-B175-7611E9E7AE0C}" destId="{8237F167-772B-41F2-BCF8-D7D0FC2F4AE0}" srcOrd="2" destOrd="0" presId="urn:microsoft.com/office/officeart/2018/2/layout/IconCircleList"/>
    <dgm:cxn modelId="{0AEB83C7-2D37-4B45-A2C6-94FFC33AF637}" type="presParOf" srcId="{66D21B5D-F790-4B24-B175-7611E9E7AE0C}" destId="{BACEFA35-F333-4FB0-91D7-75128B02DD62}" srcOrd="3" destOrd="0" presId="urn:microsoft.com/office/officeart/2018/2/layout/IconCircleList"/>
    <dgm:cxn modelId="{95D938FC-6796-4C81-A70E-4F17CCA1C90C}" type="presParOf" srcId="{592B68EA-0491-4712-87E8-A074F262CB23}" destId="{76E9A500-74EA-457A-92AC-FBBF2B12AA7E}" srcOrd="1" destOrd="0" presId="urn:microsoft.com/office/officeart/2018/2/layout/IconCircleList"/>
    <dgm:cxn modelId="{D49E17BA-ADAA-4818-8166-9D4B087AA299}" type="presParOf" srcId="{592B68EA-0491-4712-87E8-A074F262CB23}" destId="{D9571FCB-EA99-419B-8AC5-ECD69A952955}" srcOrd="2" destOrd="0" presId="urn:microsoft.com/office/officeart/2018/2/layout/IconCircleList"/>
    <dgm:cxn modelId="{9B5E4BD1-1512-48BC-80B4-A62DE7436A80}" type="presParOf" srcId="{D9571FCB-EA99-419B-8AC5-ECD69A952955}" destId="{367F5CC6-72B1-47C3-91B2-1245195ACD79}" srcOrd="0" destOrd="0" presId="urn:microsoft.com/office/officeart/2018/2/layout/IconCircleList"/>
    <dgm:cxn modelId="{8E769587-BC1F-47E3-B2CD-15A4D5815767}" type="presParOf" srcId="{D9571FCB-EA99-419B-8AC5-ECD69A952955}" destId="{0E5A75EC-8E88-4642-BF8C-94E454901EDE}" srcOrd="1" destOrd="0" presId="urn:microsoft.com/office/officeart/2018/2/layout/IconCircleList"/>
    <dgm:cxn modelId="{CB0FB528-DCA6-45E4-BB89-9653595CA8A5}" type="presParOf" srcId="{D9571FCB-EA99-419B-8AC5-ECD69A952955}" destId="{DE761D52-4519-4023-8A1B-6693F04EF464}" srcOrd="2" destOrd="0" presId="urn:microsoft.com/office/officeart/2018/2/layout/IconCircleList"/>
    <dgm:cxn modelId="{46F0209F-8B45-4437-8182-8C27329C40F6}" type="presParOf" srcId="{D9571FCB-EA99-419B-8AC5-ECD69A952955}" destId="{DEF25184-A759-4AB2-B30F-83D020C5BBD7}" srcOrd="3" destOrd="0" presId="urn:microsoft.com/office/officeart/2018/2/layout/IconCircleList"/>
    <dgm:cxn modelId="{D5361FFC-2B1D-424B-B7B9-1A095B09D3BC}" type="presParOf" srcId="{592B68EA-0491-4712-87E8-A074F262CB23}" destId="{87687BBF-D27F-40D6-9645-60915E829B1D}" srcOrd="3" destOrd="0" presId="urn:microsoft.com/office/officeart/2018/2/layout/IconCircleList"/>
    <dgm:cxn modelId="{709C67FF-EB61-4D1C-ACEC-ADDC74C9191E}" type="presParOf" srcId="{592B68EA-0491-4712-87E8-A074F262CB23}" destId="{DEF44DF4-26AF-49A7-B54E-B54803EBF20A}" srcOrd="4" destOrd="0" presId="urn:microsoft.com/office/officeart/2018/2/layout/IconCircleList"/>
    <dgm:cxn modelId="{58A173C8-9A7F-45F9-919A-775A778523BC}" type="presParOf" srcId="{DEF44DF4-26AF-49A7-B54E-B54803EBF20A}" destId="{B6BDAB39-4A48-494B-802D-361D4844EAD9}" srcOrd="0" destOrd="0" presId="urn:microsoft.com/office/officeart/2018/2/layout/IconCircleList"/>
    <dgm:cxn modelId="{EF552C5B-5581-4597-8949-F0FAA3F83FEC}" type="presParOf" srcId="{DEF44DF4-26AF-49A7-B54E-B54803EBF20A}" destId="{67189B00-59FD-445A-BC37-908DD81BEAC3}" srcOrd="1" destOrd="0" presId="urn:microsoft.com/office/officeart/2018/2/layout/IconCircleList"/>
    <dgm:cxn modelId="{E0696B5B-74C9-4692-8C42-53B5CFFE527C}" type="presParOf" srcId="{DEF44DF4-26AF-49A7-B54E-B54803EBF20A}" destId="{2176FA01-CA29-4912-8894-E12534534660}" srcOrd="2" destOrd="0" presId="urn:microsoft.com/office/officeart/2018/2/layout/IconCircleList"/>
    <dgm:cxn modelId="{71E2CE8A-FEB5-46B1-B6E3-575A335D3A41}" type="presParOf" srcId="{DEF44DF4-26AF-49A7-B54E-B54803EBF20A}" destId="{FA3863DF-9C53-421C-93AE-2D0058049FA6}" srcOrd="3" destOrd="0" presId="urn:microsoft.com/office/officeart/2018/2/layout/IconCircleList"/>
    <dgm:cxn modelId="{AE2BF453-C423-4C73-9785-496AFB06D604}" type="presParOf" srcId="{592B68EA-0491-4712-87E8-A074F262CB23}" destId="{3E403EFB-44C5-4DCB-ACF8-CAF7FDF4C926}" srcOrd="5" destOrd="0" presId="urn:microsoft.com/office/officeart/2018/2/layout/IconCircleList"/>
    <dgm:cxn modelId="{F079B9B4-320C-4397-866C-E01676FC6BBB}" type="presParOf" srcId="{592B68EA-0491-4712-87E8-A074F262CB23}" destId="{79F3C3D9-084A-43AC-B907-1D90BE8268D8}" srcOrd="6" destOrd="0" presId="urn:microsoft.com/office/officeart/2018/2/layout/IconCircleList"/>
    <dgm:cxn modelId="{4427155E-4C2E-4AB0-AD79-CBBD89F37E75}" type="presParOf" srcId="{79F3C3D9-084A-43AC-B907-1D90BE8268D8}" destId="{5F95A995-8E06-448F-B403-A938E87C58EF}" srcOrd="0" destOrd="0" presId="urn:microsoft.com/office/officeart/2018/2/layout/IconCircleList"/>
    <dgm:cxn modelId="{4F56700E-FB89-4F42-A6B4-1A8C87D8CA67}" type="presParOf" srcId="{79F3C3D9-084A-43AC-B907-1D90BE8268D8}" destId="{B2339492-A93A-409E-AF6A-66B26027612B}" srcOrd="1" destOrd="0" presId="urn:microsoft.com/office/officeart/2018/2/layout/IconCircleList"/>
    <dgm:cxn modelId="{970E8393-A102-4C1A-95AC-7830CEB1D059}" type="presParOf" srcId="{79F3C3D9-084A-43AC-B907-1D90BE8268D8}" destId="{100A61A3-A0D9-4334-A908-5223741617E2}" srcOrd="2" destOrd="0" presId="urn:microsoft.com/office/officeart/2018/2/layout/IconCircleList"/>
    <dgm:cxn modelId="{9EB812F5-C94C-4DF0-9EB4-5FF16C36DA9E}" type="presParOf" srcId="{79F3C3D9-084A-43AC-B907-1D90BE8268D8}" destId="{CE69BFC8-D1FF-4F97-AB54-12D14394CFE0}" srcOrd="3" destOrd="0" presId="urn:microsoft.com/office/officeart/2018/2/layout/IconCircleList"/>
    <dgm:cxn modelId="{98FAB9E5-1F16-40B4-8293-2E63D3C98E4F}" type="presParOf" srcId="{592B68EA-0491-4712-87E8-A074F262CB23}" destId="{D8BAD83B-9761-4549-A360-8165D7C3092E}" srcOrd="7" destOrd="0" presId="urn:microsoft.com/office/officeart/2018/2/layout/IconCircleList"/>
    <dgm:cxn modelId="{47EF76B6-E171-4A7B-B784-C5352E20C41B}" type="presParOf" srcId="{592B68EA-0491-4712-87E8-A074F262CB23}" destId="{690F9C00-B7AC-4C90-860A-38B738FCB18F}" srcOrd="8" destOrd="0" presId="urn:microsoft.com/office/officeart/2018/2/layout/IconCircleList"/>
    <dgm:cxn modelId="{5D91339B-A6C1-4CDF-BE0E-84224D0679C6}" type="presParOf" srcId="{690F9C00-B7AC-4C90-860A-38B738FCB18F}" destId="{1A3221CF-1057-40B9-A15F-330076192817}" srcOrd="0" destOrd="0" presId="urn:microsoft.com/office/officeart/2018/2/layout/IconCircleList"/>
    <dgm:cxn modelId="{A3428930-9DAA-433E-A725-71BAF16592A5}" type="presParOf" srcId="{690F9C00-B7AC-4C90-860A-38B738FCB18F}" destId="{79CAEA99-78B4-4097-A42E-ED5CCD0E55C8}" srcOrd="1" destOrd="0" presId="urn:microsoft.com/office/officeart/2018/2/layout/IconCircleList"/>
    <dgm:cxn modelId="{195BFD6C-B5BC-4BCD-BCF5-B04BF0B63414}" type="presParOf" srcId="{690F9C00-B7AC-4C90-860A-38B738FCB18F}" destId="{47D512B6-1F58-4193-B3CB-C36219AD53AE}" srcOrd="2" destOrd="0" presId="urn:microsoft.com/office/officeart/2018/2/layout/IconCircleList"/>
    <dgm:cxn modelId="{5B512CA5-0545-4292-8333-75B8BDEA768E}" type="presParOf" srcId="{690F9C00-B7AC-4C90-860A-38B738FCB18F}" destId="{3E459E8D-2B3C-4595-AC7D-746B5E06E3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C7A323-48D0-4604-8D77-8AA8D88110A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662E985-50E8-47FA-9CAF-05A6E611734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AI Algorithm Development: Algorithm Prototype, Model Training and Testing, Algorithm Refinement</a:t>
          </a:r>
        </a:p>
      </dgm:t>
    </dgm:pt>
    <dgm:pt modelId="{4B6AA238-E159-47E2-A03B-538C31EAF720}" type="parTrans" cxnId="{F2713B9C-F60B-4F4D-9E52-F27B2EE8D267}">
      <dgm:prSet/>
      <dgm:spPr/>
      <dgm:t>
        <a:bodyPr/>
        <a:lstStyle/>
        <a:p>
          <a:endParaRPr lang="en-US"/>
        </a:p>
      </dgm:t>
    </dgm:pt>
    <dgm:pt modelId="{5F8BB6FB-8E81-4B45-8BF2-A514DB606829}" type="sibTrans" cxnId="{F2713B9C-F60B-4F4D-9E52-F27B2EE8D267}">
      <dgm:prSet/>
      <dgm:spPr/>
      <dgm:t>
        <a:bodyPr/>
        <a:lstStyle/>
        <a:p>
          <a:endParaRPr lang="en-US"/>
        </a:p>
      </dgm:t>
    </dgm:pt>
    <dgm:pt modelId="{3B35E1CA-DE80-457D-AB52-5432AF9BE91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System Integration: UI Integration, Backend Synchronization, Compatibility Testing</a:t>
          </a:r>
        </a:p>
      </dgm:t>
    </dgm:pt>
    <dgm:pt modelId="{652A9763-81A4-4A8D-A1DA-7EFB65F304DA}" type="parTrans" cxnId="{5EFDDA6D-8A53-4ABE-88C4-4E06C0D66D50}">
      <dgm:prSet/>
      <dgm:spPr/>
      <dgm:t>
        <a:bodyPr/>
        <a:lstStyle/>
        <a:p>
          <a:endParaRPr lang="en-US"/>
        </a:p>
      </dgm:t>
    </dgm:pt>
    <dgm:pt modelId="{A9690AFE-65D0-4BEE-87A0-B9FD8B18B237}" type="sibTrans" cxnId="{5EFDDA6D-8A53-4ABE-88C4-4E06C0D66D50}">
      <dgm:prSet/>
      <dgm:spPr/>
      <dgm:t>
        <a:bodyPr/>
        <a:lstStyle/>
        <a:p>
          <a:endParaRPr lang="en-US"/>
        </a:p>
      </dgm:t>
    </dgm:pt>
    <dgm:pt modelId="{B9DBD621-BAED-493A-BF06-E5581264BF5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Compliance and Privacy: GDPR Compliance, Data Anonymization, Legal Review</a:t>
          </a:r>
        </a:p>
      </dgm:t>
    </dgm:pt>
    <dgm:pt modelId="{08796250-2AFF-4C65-BDC6-1EC6D22D5CBA}" type="parTrans" cxnId="{8CA97377-4768-40CB-90D3-CA4C6B030056}">
      <dgm:prSet/>
      <dgm:spPr/>
      <dgm:t>
        <a:bodyPr/>
        <a:lstStyle/>
        <a:p>
          <a:endParaRPr lang="en-US"/>
        </a:p>
      </dgm:t>
    </dgm:pt>
    <dgm:pt modelId="{FCCD651C-E453-4563-BE20-F7E8062AB0FE}" type="sibTrans" cxnId="{8CA97377-4768-40CB-90D3-CA4C6B030056}">
      <dgm:prSet/>
      <dgm:spPr/>
      <dgm:t>
        <a:bodyPr/>
        <a:lstStyle/>
        <a:p>
          <a:endParaRPr lang="en-US"/>
        </a:p>
      </dgm:t>
    </dgm:pt>
    <dgm:pt modelId="{04842539-5DA9-43CB-86AF-F9AC38AB690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Testing and Validation: Beta Testing, User Feedback Collection, System Optimization</a:t>
          </a:r>
        </a:p>
      </dgm:t>
    </dgm:pt>
    <dgm:pt modelId="{220E4CC2-A9FE-41F1-A0FA-A850170CB905}" type="parTrans" cxnId="{E582F3F4-3C0F-4C0A-9208-9A1C05D29E08}">
      <dgm:prSet/>
      <dgm:spPr/>
      <dgm:t>
        <a:bodyPr/>
        <a:lstStyle/>
        <a:p>
          <a:endParaRPr lang="en-US"/>
        </a:p>
      </dgm:t>
    </dgm:pt>
    <dgm:pt modelId="{EE19F348-3D91-4C55-82EB-58492A1EAD50}" type="sibTrans" cxnId="{E582F3F4-3C0F-4C0A-9208-9A1C05D29E08}">
      <dgm:prSet/>
      <dgm:spPr/>
      <dgm:t>
        <a:bodyPr/>
        <a:lstStyle/>
        <a:p>
          <a:endParaRPr lang="en-US"/>
        </a:p>
      </dgm:t>
    </dgm:pt>
    <dgm:pt modelId="{C9095EF0-D485-4FF1-A61B-BF491D940A4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Deployment and Launch: Final Launch, System Monitoring, Post-Launch Feedback</a:t>
          </a:r>
        </a:p>
      </dgm:t>
    </dgm:pt>
    <dgm:pt modelId="{77528C8E-23D5-4504-B79D-225A711A9C1D}" type="parTrans" cxnId="{07CB63BA-2A6D-4494-9BA8-FE23A074A3AF}">
      <dgm:prSet/>
      <dgm:spPr/>
      <dgm:t>
        <a:bodyPr/>
        <a:lstStyle/>
        <a:p>
          <a:endParaRPr lang="en-US"/>
        </a:p>
      </dgm:t>
    </dgm:pt>
    <dgm:pt modelId="{736AE611-392C-40DF-936B-F3311E05AEC2}" type="sibTrans" cxnId="{07CB63BA-2A6D-4494-9BA8-FE23A074A3AF}">
      <dgm:prSet/>
      <dgm:spPr/>
      <dgm:t>
        <a:bodyPr/>
        <a:lstStyle/>
        <a:p>
          <a:endParaRPr lang="en-US"/>
        </a:p>
      </dgm:t>
    </dgm:pt>
    <dgm:pt modelId="{D11F1980-599E-48C9-8027-8843C1BABB74}" type="pres">
      <dgm:prSet presAssocID="{1DC7A323-48D0-4604-8D77-8AA8D88110AA}" presName="root" presStyleCnt="0">
        <dgm:presLayoutVars>
          <dgm:dir/>
          <dgm:resizeHandles val="exact"/>
        </dgm:presLayoutVars>
      </dgm:prSet>
      <dgm:spPr/>
    </dgm:pt>
    <dgm:pt modelId="{592B68EA-0491-4712-87E8-A074F262CB23}" type="pres">
      <dgm:prSet presAssocID="{1DC7A323-48D0-4604-8D77-8AA8D88110AA}" presName="container" presStyleCnt="0">
        <dgm:presLayoutVars>
          <dgm:dir/>
          <dgm:resizeHandles val="exact"/>
        </dgm:presLayoutVars>
      </dgm:prSet>
      <dgm:spPr/>
    </dgm:pt>
    <dgm:pt modelId="{66D21B5D-F790-4B24-B175-7611E9E7AE0C}" type="pres">
      <dgm:prSet presAssocID="{8662E985-50E8-47FA-9CAF-05A6E611734B}" presName="compNode" presStyleCnt="0"/>
      <dgm:spPr/>
    </dgm:pt>
    <dgm:pt modelId="{A6200123-FB47-48A9-8630-FD7C5FAC4F56}" type="pres">
      <dgm:prSet presAssocID="{8662E985-50E8-47FA-9CAF-05A6E611734B}" presName="iconBgRect" presStyleLbl="bgShp" presStyleIdx="0" presStyleCnt="5"/>
      <dgm:spPr/>
    </dgm:pt>
    <dgm:pt modelId="{1355FE08-5657-46A1-ABD5-ECDACED8F189}" type="pres">
      <dgm:prSet presAssocID="{8662E985-50E8-47FA-9CAF-05A6E61173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237F167-772B-41F2-BCF8-D7D0FC2F4AE0}" type="pres">
      <dgm:prSet presAssocID="{8662E985-50E8-47FA-9CAF-05A6E611734B}" presName="spaceRect" presStyleCnt="0"/>
      <dgm:spPr/>
    </dgm:pt>
    <dgm:pt modelId="{BACEFA35-F333-4FB0-91D7-75128B02DD62}" type="pres">
      <dgm:prSet presAssocID="{8662E985-50E8-47FA-9CAF-05A6E611734B}" presName="textRect" presStyleLbl="revTx" presStyleIdx="0" presStyleCnt="5">
        <dgm:presLayoutVars>
          <dgm:chMax val="1"/>
          <dgm:chPref val="1"/>
        </dgm:presLayoutVars>
      </dgm:prSet>
      <dgm:spPr/>
    </dgm:pt>
    <dgm:pt modelId="{76E9A500-74EA-457A-92AC-FBBF2B12AA7E}" type="pres">
      <dgm:prSet presAssocID="{5F8BB6FB-8E81-4B45-8BF2-A514DB606829}" presName="sibTrans" presStyleLbl="sibTrans2D1" presStyleIdx="0" presStyleCnt="0"/>
      <dgm:spPr/>
    </dgm:pt>
    <dgm:pt modelId="{D9571FCB-EA99-419B-8AC5-ECD69A952955}" type="pres">
      <dgm:prSet presAssocID="{3B35E1CA-DE80-457D-AB52-5432AF9BE913}" presName="compNode" presStyleCnt="0"/>
      <dgm:spPr/>
    </dgm:pt>
    <dgm:pt modelId="{367F5CC6-72B1-47C3-91B2-1245195ACD79}" type="pres">
      <dgm:prSet presAssocID="{3B35E1CA-DE80-457D-AB52-5432AF9BE913}" presName="iconBgRect" presStyleLbl="bgShp" presStyleIdx="1" presStyleCnt="5"/>
      <dgm:spPr/>
    </dgm:pt>
    <dgm:pt modelId="{0E5A75EC-8E88-4642-BF8C-94E454901EDE}" type="pres">
      <dgm:prSet presAssocID="{3B35E1CA-DE80-457D-AB52-5432AF9BE9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E761D52-4519-4023-8A1B-6693F04EF464}" type="pres">
      <dgm:prSet presAssocID="{3B35E1CA-DE80-457D-AB52-5432AF9BE913}" presName="spaceRect" presStyleCnt="0"/>
      <dgm:spPr/>
    </dgm:pt>
    <dgm:pt modelId="{DEF25184-A759-4AB2-B30F-83D020C5BBD7}" type="pres">
      <dgm:prSet presAssocID="{3B35E1CA-DE80-457D-AB52-5432AF9BE913}" presName="textRect" presStyleLbl="revTx" presStyleIdx="1" presStyleCnt="5">
        <dgm:presLayoutVars>
          <dgm:chMax val="1"/>
          <dgm:chPref val="1"/>
        </dgm:presLayoutVars>
      </dgm:prSet>
      <dgm:spPr/>
    </dgm:pt>
    <dgm:pt modelId="{87687BBF-D27F-40D6-9645-60915E829B1D}" type="pres">
      <dgm:prSet presAssocID="{A9690AFE-65D0-4BEE-87A0-B9FD8B18B237}" presName="sibTrans" presStyleLbl="sibTrans2D1" presStyleIdx="0" presStyleCnt="0"/>
      <dgm:spPr/>
    </dgm:pt>
    <dgm:pt modelId="{DEF44DF4-26AF-49A7-B54E-B54803EBF20A}" type="pres">
      <dgm:prSet presAssocID="{B9DBD621-BAED-493A-BF06-E5581264BF54}" presName="compNode" presStyleCnt="0"/>
      <dgm:spPr/>
    </dgm:pt>
    <dgm:pt modelId="{B6BDAB39-4A48-494B-802D-361D4844EAD9}" type="pres">
      <dgm:prSet presAssocID="{B9DBD621-BAED-493A-BF06-E5581264BF54}" presName="iconBgRect" presStyleLbl="bgShp" presStyleIdx="2" presStyleCnt="5"/>
      <dgm:spPr/>
    </dgm:pt>
    <dgm:pt modelId="{67189B00-59FD-445A-BC37-908DD81BEAC3}" type="pres">
      <dgm:prSet presAssocID="{B9DBD621-BAED-493A-BF06-E5581264BF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176FA01-CA29-4912-8894-E12534534660}" type="pres">
      <dgm:prSet presAssocID="{B9DBD621-BAED-493A-BF06-E5581264BF54}" presName="spaceRect" presStyleCnt="0"/>
      <dgm:spPr/>
    </dgm:pt>
    <dgm:pt modelId="{FA3863DF-9C53-421C-93AE-2D0058049FA6}" type="pres">
      <dgm:prSet presAssocID="{B9DBD621-BAED-493A-BF06-E5581264BF54}" presName="textRect" presStyleLbl="revTx" presStyleIdx="2" presStyleCnt="5">
        <dgm:presLayoutVars>
          <dgm:chMax val="1"/>
          <dgm:chPref val="1"/>
        </dgm:presLayoutVars>
      </dgm:prSet>
      <dgm:spPr/>
    </dgm:pt>
    <dgm:pt modelId="{3E403EFB-44C5-4DCB-ACF8-CAF7FDF4C926}" type="pres">
      <dgm:prSet presAssocID="{FCCD651C-E453-4563-BE20-F7E8062AB0FE}" presName="sibTrans" presStyleLbl="sibTrans2D1" presStyleIdx="0" presStyleCnt="0"/>
      <dgm:spPr/>
    </dgm:pt>
    <dgm:pt modelId="{79F3C3D9-084A-43AC-B907-1D90BE8268D8}" type="pres">
      <dgm:prSet presAssocID="{04842539-5DA9-43CB-86AF-F9AC38AB6904}" presName="compNode" presStyleCnt="0"/>
      <dgm:spPr/>
    </dgm:pt>
    <dgm:pt modelId="{5F95A995-8E06-448F-B403-A938E87C58EF}" type="pres">
      <dgm:prSet presAssocID="{04842539-5DA9-43CB-86AF-F9AC38AB6904}" presName="iconBgRect" presStyleLbl="bgShp" presStyleIdx="3" presStyleCnt="5"/>
      <dgm:spPr/>
    </dgm:pt>
    <dgm:pt modelId="{B2339492-A93A-409E-AF6A-66B26027612B}" type="pres">
      <dgm:prSet presAssocID="{04842539-5DA9-43CB-86AF-F9AC38AB69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100A61A3-A0D9-4334-A908-5223741617E2}" type="pres">
      <dgm:prSet presAssocID="{04842539-5DA9-43CB-86AF-F9AC38AB6904}" presName="spaceRect" presStyleCnt="0"/>
      <dgm:spPr/>
    </dgm:pt>
    <dgm:pt modelId="{CE69BFC8-D1FF-4F97-AB54-12D14394CFE0}" type="pres">
      <dgm:prSet presAssocID="{04842539-5DA9-43CB-86AF-F9AC38AB6904}" presName="textRect" presStyleLbl="revTx" presStyleIdx="3" presStyleCnt="5">
        <dgm:presLayoutVars>
          <dgm:chMax val="1"/>
          <dgm:chPref val="1"/>
        </dgm:presLayoutVars>
      </dgm:prSet>
      <dgm:spPr/>
    </dgm:pt>
    <dgm:pt modelId="{D8BAD83B-9761-4549-A360-8165D7C3092E}" type="pres">
      <dgm:prSet presAssocID="{EE19F348-3D91-4C55-82EB-58492A1EAD50}" presName="sibTrans" presStyleLbl="sibTrans2D1" presStyleIdx="0" presStyleCnt="0"/>
      <dgm:spPr/>
    </dgm:pt>
    <dgm:pt modelId="{690F9C00-B7AC-4C90-860A-38B738FCB18F}" type="pres">
      <dgm:prSet presAssocID="{C9095EF0-D485-4FF1-A61B-BF491D940A4E}" presName="compNode" presStyleCnt="0"/>
      <dgm:spPr/>
    </dgm:pt>
    <dgm:pt modelId="{1A3221CF-1057-40B9-A15F-330076192817}" type="pres">
      <dgm:prSet presAssocID="{C9095EF0-D485-4FF1-A61B-BF491D940A4E}" presName="iconBgRect" presStyleLbl="bgShp" presStyleIdx="4" presStyleCnt="5"/>
      <dgm:spPr/>
    </dgm:pt>
    <dgm:pt modelId="{79CAEA99-78B4-4097-A42E-ED5CCD0E55C8}" type="pres">
      <dgm:prSet presAssocID="{C9095EF0-D485-4FF1-A61B-BF491D940A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47D512B6-1F58-4193-B3CB-C36219AD53AE}" type="pres">
      <dgm:prSet presAssocID="{C9095EF0-D485-4FF1-A61B-BF491D940A4E}" presName="spaceRect" presStyleCnt="0"/>
      <dgm:spPr/>
    </dgm:pt>
    <dgm:pt modelId="{3E459E8D-2B3C-4595-AC7D-746B5E06E303}" type="pres">
      <dgm:prSet presAssocID="{C9095EF0-D485-4FF1-A61B-BF491D940A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27D40C-A531-4CD1-966C-37FC05F28CD9}" type="presOf" srcId="{C9095EF0-D485-4FF1-A61B-BF491D940A4E}" destId="{3E459E8D-2B3C-4595-AC7D-746B5E06E303}" srcOrd="0" destOrd="0" presId="urn:microsoft.com/office/officeart/2018/2/layout/IconCircleList"/>
    <dgm:cxn modelId="{1C741A24-0E3A-41DE-9244-278E65B27A0D}" type="presOf" srcId="{8662E985-50E8-47FA-9CAF-05A6E611734B}" destId="{BACEFA35-F333-4FB0-91D7-75128B02DD62}" srcOrd="0" destOrd="0" presId="urn:microsoft.com/office/officeart/2018/2/layout/IconCircleList"/>
    <dgm:cxn modelId="{D78E2A2E-0629-4C82-B0FF-8A3C6D669EA2}" type="presOf" srcId="{FCCD651C-E453-4563-BE20-F7E8062AB0FE}" destId="{3E403EFB-44C5-4DCB-ACF8-CAF7FDF4C926}" srcOrd="0" destOrd="0" presId="urn:microsoft.com/office/officeart/2018/2/layout/IconCircleList"/>
    <dgm:cxn modelId="{C7D79B5B-3771-4FD7-82BD-F0A25C502E30}" type="presOf" srcId="{A9690AFE-65D0-4BEE-87A0-B9FD8B18B237}" destId="{87687BBF-D27F-40D6-9645-60915E829B1D}" srcOrd="0" destOrd="0" presId="urn:microsoft.com/office/officeart/2018/2/layout/IconCircleList"/>
    <dgm:cxn modelId="{2C574F5E-63E9-47E5-8853-0C377553CC62}" type="presOf" srcId="{1DC7A323-48D0-4604-8D77-8AA8D88110AA}" destId="{D11F1980-599E-48C9-8027-8843C1BABB74}" srcOrd="0" destOrd="0" presId="urn:microsoft.com/office/officeart/2018/2/layout/IconCircleList"/>
    <dgm:cxn modelId="{5EFDDA6D-8A53-4ABE-88C4-4E06C0D66D50}" srcId="{1DC7A323-48D0-4604-8D77-8AA8D88110AA}" destId="{3B35E1CA-DE80-457D-AB52-5432AF9BE913}" srcOrd="1" destOrd="0" parTransId="{652A9763-81A4-4A8D-A1DA-7EFB65F304DA}" sibTransId="{A9690AFE-65D0-4BEE-87A0-B9FD8B18B237}"/>
    <dgm:cxn modelId="{8CA97377-4768-40CB-90D3-CA4C6B030056}" srcId="{1DC7A323-48D0-4604-8D77-8AA8D88110AA}" destId="{B9DBD621-BAED-493A-BF06-E5581264BF54}" srcOrd="2" destOrd="0" parTransId="{08796250-2AFF-4C65-BDC6-1EC6D22D5CBA}" sibTransId="{FCCD651C-E453-4563-BE20-F7E8062AB0FE}"/>
    <dgm:cxn modelId="{B3218079-539E-47FF-967D-CFCDDA904FAB}" type="presOf" srcId="{04842539-5DA9-43CB-86AF-F9AC38AB6904}" destId="{CE69BFC8-D1FF-4F97-AB54-12D14394CFE0}" srcOrd="0" destOrd="0" presId="urn:microsoft.com/office/officeart/2018/2/layout/IconCircleList"/>
    <dgm:cxn modelId="{F2713B9C-F60B-4F4D-9E52-F27B2EE8D267}" srcId="{1DC7A323-48D0-4604-8D77-8AA8D88110AA}" destId="{8662E985-50E8-47FA-9CAF-05A6E611734B}" srcOrd="0" destOrd="0" parTransId="{4B6AA238-E159-47E2-A03B-538C31EAF720}" sibTransId="{5F8BB6FB-8E81-4B45-8BF2-A514DB606829}"/>
    <dgm:cxn modelId="{DF4633AA-F29B-438C-BA66-42A323A3E5B6}" type="presOf" srcId="{EE19F348-3D91-4C55-82EB-58492A1EAD50}" destId="{D8BAD83B-9761-4549-A360-8165D7C3092E}" srcOrd="0" destOrd="0" presId="urn:microsoft.com/office/officeart/2018/2/layout/IconCircleList"/>
    <dgm:cxn modelId="{BBEDA6AE-5FB1-4C0D-8A67-34481BD0E2D6}" type="presOf" srcId="{B9DBD621-BAED-493A-BF06-E5581264BF54}" destId="{FA3863DF-9C53-421C-93AE-2D0058049FA6}" srcOrd="0" destOrd="0" presId="urn:microsoft.com/office/officeart/2018/2/layout/IconCircleList"/>
    <dgm:cxn modelId="{07CB63BA-2A6D-4494-9BA8-FE23A074A3AF}" srcId="{1DC7A323-48D0-4604-8D77-8AA8D88110AA}" destId="{C9095EF0-D485-4FF1-A61B-BF491D940A4E}" srcOrd="4" destOrd="0" parTransId="{77528C8E-23D5-4504-B79D-225A711A9C1D}" sibTransId="{736AE611-392C-40DF-936B-F3311E05AEC2}"/>
    <dgm:cxn modelId="{268E1AC5-97F8-4BAB-BC7B-2F24D665EDA8}" type="presOf" srcId="{5F8BB6FB-8E81-4B45-8BF2-A514DB606829}" destId="{76E9A500-74EA-457A-92AC-FBBF2B12AA7E}" srcOrd="0" destOrd="0" presId="urn:microsoft.com/office/officeart/2018/2/layout/IconCircleList"/>
    <dgm:cxn modelId="{C94020CA-D26B-4B2E-BDA2-E99521498F5C}" type="presOf" srcId="{3B35E1CA-DE80-457D-AB52-5432AF9BE913}" destId="{DEF25184-A759-4AB2-B30F-83D020C5BBD7}" srcOrd="0" destOrd="0" presId="urn:microsoft.com/office/officeart/2018/2/layout/IconCircleList"/>
    <dgm:cxn modelId="{E582F3F4-3C0F-4C0A-9208-9A1C05D29E08}" srcId="{1DC7A323-48D0-4604-8D77-8AA8D88110AA}" destId="{04842539-5DA9-43CB-86AF-F9AC38AB6904}" srcOrd="3" destOrd="0" parTransId="{220E4CC2-A9FE-41F1-A0FA-A850170CB905}" sibTransId="{EE19F348-3D91-4C55-82EB-58492A1EAD50}"/>
    <dgm:cxn modelId="{C09106E3-EAC1-48F9-B09A-4A158729CA00}" type="presParOf" srcId="{D11F1980-599E-48C9-8027-8843C1BABB74}" destId="{592B68EA-0491-4712-87E8-A074F262CB23}" srcOrd="0" destOrd="0" presId="urn:microsoft.com/office/officeart/2018/2/layout/IconCircleList"/>
    <dgm:cxn modelId="{700C5D5E-C73C-4122-812B-6BD9D7814F0E}" type="presParOf" srcId="{592B68EA-0491-4712-87E8-A074F262CB23}" destId="{66D21B5D-F790-4B24-B175-7611E9E7AE0C}" srcOrd="0" destOrd="0" presId="urn:microsoft.com/office/officeart/2018/2/layout/IconCircleList"/>
    <dgm:cxn modelId="{728F56F5-98F5-4B7E-B861-1C5831344AE4}" type="presParOf" srcId="{66D21B5D-F790-4B24-B175-7611E9E7AE0C}" destId="{A6200123-FB47-48A9-8630-FD7C5FAC4F56}" srcOrd="0" destOrd="0" presId="urn:microsoft.com/office/officeart/2018/2/layout/IconCircleList"/>
    <dgm:cxn modelId="{A9E7EF6F-250C-4276-A2A0-B45BF3171034}" type="presParOf" srcId="{66D21B5D-F790-4B24-B175-7611E9E7AE0C}" destId="{1355FE08-5657-46A1-ABD5-ECDACED8F189}" srcOrd="1" destOrd="0" presId="urn:microsoft.com/office/officeart/2018/2/layout/IconCircleList"/>
    <dgm:cxn modelId="{89D04314-7BA5-4240-BEA5-A721D669BA27}" type="presParOf" srcId="{66D21B5D-F790-4B24-B175-7611E9E7AE0C}" destId="{8237F167-772B-41F2-BCF8-D7D0FC2F4AE0}" srcOrd="2" destOrd="0" presId="urn:microsoft.com/office/officeart/2018/2/layout/IconCircleList"/>
    <dgm:cxn modelId="{0AEB83C7-2D37-4B45-A2C6-94FFC33AF637}" type="presParOf" srcId="{66D21B5D-F790-4B24-B175-7611E9E7AE0C}" destId="{BACEFA35-F333-4FB0-91D7-75128B02DD62}" srcOrd="3" destOrd="0" presId="urn:microsoft.com/office/officeart/2018/2/layout/IconCircleList"/>
    <dgm:cxn modelId="{95D938FC-6796-4C81-A70E-4F17CCA1C90C}" type="presParOf" srcId="{592B68EA-0491-4712-87E8-A074F262CB23}" destId="{76E9A500-74EA-457A-92AC-FBBF2B12AA7E}" srcOrd="1" destOrd="0" presId="urn:microsoft.com/office/officeart/2018/2/layout/IconCircleList"/>
    <dgm:cxn modelId="{D49E17BA-ADAA-4818-8166-9D4B087AA299}" type="presParOf" srcId="{592B68EA-0491-4712-87E8-A074F262CB23}" destId="{D9571FCB-EA99-419B-8AC5-ECD69A952955}" srcOrd="2" destOrd="0" presId="urn:microsoft.com/office/officeart/2018/2/layout/IconCircleList"/>
    <dgm:cxn modelId="{9B5E4BD1-1512-48BC-80B4-A62DE7436A80}" type="presParOf" srcId="{D9571FCB-EA99-419B-8AC5-ECD69A952955}" destId="{367F5CC6-72B1-47C3-91B2-1245195ACD79}" srcOrd="0" destOrd="0" presId="urn:microsoft.com/office/officeart/2018/2/layout/IconCircleList"/>
    <dgm:cxn modelId="{8E769587-BC1F-47E3-B2CD-15A4D5815767}" type="presParOf" srcId="{D9571FCB-EA99-419B-8AC5-ECD69A952955}" destId="{0E5A75EC-8E88-4642-BF8C-94E454901EDE}" srcOrd="1" destOrd="0" presId="urn:microsoft.com/office/officeart/2018/2/layout/IconCircleList"/>
    <dgm:cxn modelId="{CB0FB528-DCA6-45E4-BB89-9653595CA8A5}" type="presParOf" srcId="{D9571FCB-EA99-419B-8AC5-ECD69A952955}" destId="{DE761D52-4519-4023-8A1B-6693F04EF464}" srcOrd="2" destOrd="0" presId="urn:microsoft.com/office/officeart/2018/2/layout/IconCircleList"/>
    <dgm:cxn modelId="{46F0209F-8B45-4437-8182-8C27329C40F6}" type="presParOf" srcId="{D9571FCB-EA99-419B-8AC5-ECD69A952955}" destId="{DEF25184-A759-4AB2-B30F-83D020C5BBD7}" srcOrd="3" destOrd="0" presId="urn:microsoft.com/office/officeart/2018/2/layout/IconCircleList"/>
    <dgm:cxn modelId="{D5361FFC-2B1D-424B-B7B9-1A095B09D3BC}" type="presParOf" srcId="{592B68EA-0491-4712-87E8-A074F262CB23}" destId="{87687BBF-D27F-40D6-9645-60915E829B1D}" srcOrd="3" destOrd="0" presId="urn:microsoft.com/office/officeart/2018/2/layout/IconCircleList"/>
    <dgm:cxn modelId="{709C67FF-EB61-4D1C-ACEC-ADDC74C9191E}" type="presParOf" srcId="{592B68EA-0491-4712-87E8-A074F262CB23}" destId="{DEF44DF4-26AF-49A7-B54E-B54803EBF20A}" srcOrd="4" destOrd="0" presId="urn:microsoft.com/office/officeart/2018/2/layout/IconCircleList"/>
    <dgm:cxn modelId="{58A173C8-9A7F-45F9-919A-775A778523BC}" type="presParOf" srcId="{DEF44DF4-26AF-49A7-B54E-B54803EBF20A}" destId="{B6BDAB39-4A48-494B-802D-361D4844EAD9}" srcOrd="0" destOrd="0" presId="urn:microsoft.com/office/officeart/2018/2/layout/IconCircleList"/>
    <dgm:cxn modelId="{EF552C5B-5581-4597-8949-F0FAA3F83FEC}" type="presParOf" srcId="{DEF44DF4-26AF-49A7-B54E-B54803EBF20A}" destId="{67189B00-59FD-445A-BC37-908DD81BEAC3}" srcOrd="1" destOrd="0" presId="urn:microsoft.com/office/officeart/2018/2/layout/IconCircleList"/>
    <dgm:cxn modelId="{E0696B5B-74C9-4692-8C42-53B5CFFE527C}" type="presParOf" srcId="{DEF44DF4-26AF-49A7-B54E-B54803EBF20A}" destId="{2176FA01-CA29-4912-8894-E12534534660}" srcOrd="2" destOrd="0" presId="urn:microsoft.com/office/officeart/2018/2/layout/IconCircleList"/>
    <dgm:cxn modelId="{71E2CE8A-FEB5-46B1-B6E3-575A335D3A41}" type="presParOf" srcId="{DEF44DF4-26AF-49A7-B54E-B54803EBF20A}" destId="{FA3863DF-9C53-421C-93AE-2D0058049FA6}" srcOrd="3" destOrd="0" presId="urn:microsoft.com/office/officeart/2018/2/layout/IconCircleList"/>
    <dgm:cxn modelId="{AE2BF453-C423-4C73-9785-496AFB06D604}" type="presParOf" srcId="{592B68EA-0491-4712-87E8-A074F262CB23}" destId="{3E403EFB-44C5-4DCB-ACF8-CAF7FDF4C926}" srcOrd="5" destOrd="0" presId="urn:microsoft.com/office/officeart/2018/2/layout/IconCircleList"/>
    <dgm:cxn modelId="{F079B9B4-320C-4397-866C-E01676FC6BBB}" type="presParOf" srcId="{592B68EA-0491-4712-87E8-A074F262CB23}" destId="{79F3C3D9-084A-43AC-B907-1D90BE8268D8}" srcOrd="6" destOrd="0" presId="urn:microsoft.com/office/officeart/2018/2/layout/IconCircleList"/>
    <dgm:cxn modelId="{4427155E-4C2E-4AB0-AD79-CBBD89F37E75}" type="presParOf" srcId="{79F3C3D9-084A-43AC-B907-1D90BE8268D8}" destId="{5F95A995-8E06-448F-B403-A938E87C58EF}" srcOrd="0" destOrd="0" presId="urn:microsoft.com/office/officeart/2018/2/layout/IconCircleList"/>
    <dgm:cxn modelId="{4F56700E-FB89-4F42-A6B4-1A8C87D8CA67}" type="presParOf" srcId="{79F3C3D9-084A-43AC-B907-1D90BE8268D8}" destId="{B2339492-A93A-409E-AF6A-66B26027612B}" srcOrd="1" destOrd="0" presId="urn:microsoft.com/office/officeart/2018/2/layout/IconCircleList"/>
    <dgm:cxn modelId="{970E8393-A102-4C1A-95AC-7830CEB1D059}" type="presParOf" srcId="{79F3C3D9-084A-43AC-B907-1D90BE8268D8}" destId="{100A61A3-A0D9-4334-A908-5223741617E2}" srcOrd="2" destOrd="0" presId="urn:microsoft.com/office/officeart/2018/2/layout/IconCircleList"/>
    <dgm:cxn modelId="{9EB812F5-C94C-4DF0-9EB4-5FF16C36DA9E}" type="presParOf" srcId="{79F3C3D9-084A-43AC-B907-1D90BE8268D8}" destId="{CE69BFC8-D1FF-4F97-AB54-12D14394CFE0}" srcOrd="3" destOrd="0" presId="urn:microsoft.com/office/officeart/2018/2/layout/IconCircleList"/>
    <dgm:cxn modelId="{98FAB9E5-1F16-40B4-8293-2E63D3C98E4F}" type="presParOf" srcId="{592B68EA-0491-4712-87E8-A074F262CB23}" destId="{D8BAD83B-9761-4549-A360-8165D7C3092E}" srcOrd="7" destOrd="0" presId="urn:microsoft.com/office/officeart/2018/2/layout/IconCircleList"/>
    <dgm:cxn modelId="{47EF76B6-E171-4A7B-B784-C5352E20C41B}" type="presParOf" srcId="{592B68EA-0491-4712-87E8-A074F262CB23}" destId="{690F9C00-B7AC-4C90-860A-38B738FCB18F}" srcOrd="8" destOrd="0" presId="urn:microsoft.com/office/officeart/2018/2/layout/IconCircleList"/>
    <dgm:cxn modelId="{5D91339B-A6C1-4CDF-BE0E-84224D0679C6}" type="presParOf" srcId="{690F9C00-B7AC-4C90-860A-38B738FCB18F}" destId="{1A3221CF-1057-40B9-A15F-330076192817}" srcOrd="0" destOrd="0" presId="urn:microsoft.com/office/officeart/2018/2/layout/IconCircleList"/>
    <dgm:cxn modelId="{A3428930-9DAA-433E-A725-71BAF16592A5}" type="presParOf" srcId="{690F9C00-B7AC-4C90-860A-38B738FCB18F}" destId="{79CAEA99-78B4-4097-A42E-ED5CCD0E55C8}" srcOrd="1" destOrd="0" presId="urn:microsoft.com/office/officeart/2018/2/layout/IconCircleList"/>
    <dgm:cxn modelId="{195BFD6C-B5BC-4BCD-BCF5-B04BF0B63414}" type="presParOf" srcId="{690F9C00-B7AC-4C90-860A-38B738FCB18F}" destId="{47D512B6-1F58-4193-B3CB-C36219AD53AE}" srcOrd="2" destOrd="0" presId="urn:microsoft.com/office/officeart/2018/2/layout/IconCircleList"/>
    <dgm:cxn modelId="{5B512CA5-0545-4292-8333-75B8BDEA768E}" type="presParOf" srcId="{690F9C00-B7AC-4C90-860A-38B738FCB18F}" destId="{3E459E8D-2B3C-4595-AC7D-746B5E06E3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1D4A4-D645-4E81-83C7-C24C8D5F745F}">
      <dsp:nvSpPr>
        <dsp:cNvPr id="0" name=""/>
        <dsp:cNvSpPr/>
      </dsp:nvSpPr>
      <dsp:spPr>
        <a:xfrm>
          <a:off x="2156254" y="346658"/>
          <a:ext cx="4885371" cy="4885371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Identifying major deliverables of the project.</a:t>
          </a:r>
          <a:endParaRPr lang="en-US" sz="1600" kern="1200"/>
        </a:p>
      </dsp:txBody>
      <dsp:txXfrm>
        <a:off x="4715258" y="970706"/>
        <a:ext cx="1279501" cy="988706"/>
      </dsp:txXfrm>
    </dsp:sp>
    <dsp:sp modelId="{52FB8AFD-78FD-41A9-8ED9-0A17183F855B}">
      <dsp:nvSpPr>
        <dsp:cNvPr id="0" name=""/>
        <dsp:cNvSpPr/>
      </dsp:nvSpPr>
      <dsp:spPr>
        <a:xfrm>
          <a:off x="2214413" y="447273"/>
          <a:ext cx="4885371" cy="4885371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Algorithm Development</a:t>
          </a:r>
        </a:p>
      </dsp:txBody>
      <dsp:txXfrm>
        <a:off x="5529486" y="2424685"/>
        <a:ext cx="1337661" cy="959626"/>
      </dsp:txXfrm>
    </dsp:sp>
    <dsp:sp modelId="{9F9F983C-71D6-4560-B8CE-3803A8E2FE30}">
      <dsp:nvSpPr>
        <dsp:cNvPr id="0" name=""/>
        <dsp:cNvSpPr/>
      </dsp:nvSpPr>
      <dsp:spPr>
        <a:xfrm>
          <a:off x="2156254" y="547888"/>
          <a:ext cx="4885371" cy="4885371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System Integration</a:t>
          </a:r>
        </a:p>
      </dsp:txBody>
      <dsp:txXfrm>
        <a:off x="4715258" y="3849585"/>
        <a:ext cx="1279501" cy="988706"/>
      </dsp:txXfrm>
    </dsp:sp>
    <dsp:sp modelId="{2694969C-45AA-4E22-97C8-BFD7051118B4}">
      <dsp:nvSpPr>
        <dsp:cNvPr id="0" name=""/>
        <dsp:cNvSpPr/>
      </dsp:nvSpPr>
      <dsp:spPr>
        <a:xfrm>
          <a:off x="2039935" y="547888"/>
          <a:ext cx="4885371" cy="4885371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Compliance and Privacy</a:t>
          </a:r>
        </a:p>
      </dsp:txBody>
      <dsp:txXfrm>
        <a:off x="3086800" y="3849585"/>
        <a:ext cx="1279501" cy="988706"/>
      </dsp:txXfrm>
    </dsp:sp>
    <dsp:sp modelId="{366F012F-6230-4B9A-B677-0F572492C423}">
      <dsp:nvSpPr>
        <dsp:cNvPr id="0" name=""/>
        <dsp:cNvSpPr/>
      </dsp:nvSpPr>
      <dsp:spPr>
        <a:xfrm>
          <a:off x="1981776" y="447273"/>
          <a:ext cx="4885371" cy="4885371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Testing and Validation</a:t>
          </a:r>
        </a:p>
      </dsp:txBody>
      <dsp:txXfrm>
        <a:off x="2214413" y="2424685"/>
        <a:ext cx="1337661" cy="959626"/>
      </dsp:txXfrm>
    </dsp:sp>
    <dsp:sp modelId="{46B35BF6-B3A0-436C-9A31-D6755D70BFA6}">
      <dsp:nvSpPr>
        <dsp:cNvPr id="0" name=""/>
        <dsp:cNvSpPr/>
      </dsp:nvSpPr>
      <dsp:spPr>
        <a:xfrm>
          <a:off x="2039935" y="346658"/>
          <a:ext cx="4885371" cy="4885371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Deployment and Launch</a:t>
          </a:r>
        </a:p>
      </dsp:txBody>
      <dsp:txXfrm>
        <a:off x="3086800" y="970706"/>
        <a:ext cx="1279501" cy="988706"/>
      </dsp:txXfrm>
    </dsp:sp>
    <dsp:sp modelId="{A72B022B-FA8F-4237-AF1A-972E193EDA98}">
      <dsp:nvSpPr>
        <dsp:cNvPr id="0" name=""/>
        <dsp:cNvSpPr/>
      </dsp:nvSpPr>
      <dsp:spPr>
        <a:xfrm>
          <a:off x="1853648" y="44230"/>
          <a:ext cx="5490226" cy="5490226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6B9AF9-8C7B-4459-92AB-33B8DA8C4A6D}">
      <dsp:nvSpPr>
        <dsp:cNvPr id="0" name=""/>
        <dsp:cNvSpPr/>
      </dsp:nvSpPr>
      <dsp:spPr>
        <a:xfrm>
          <a:off x="1911807" y="144845"/>
          <a:ext cx="5490226" cy="5490226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F550DF-60C3-4FB9-9532-326E2EDBE6DA}">
      <dsp:nvSpPr>
        <dsp:cNvPr id="0" name=""/>
        <dsp:cNvSpPr/>
      </dsp:nvSpPr>
      <dsp:spPr>
        <a:xfrm>
          <a:off x="1853648" y="245461"/>
          <a:ext cx="5490226" cy="5490226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F80D6A-AFD8-4530-A343-B38272B63B3C}">
      <dsp:nvSpPr>
        <dsp:cNvPr id="0" name=""/>
        <dsp:cNvSpPr/>
      </dsp:nvSpPr>
      <dsp:spPr>
        <a:xfrm>
          <a:off x="1737686" y="245461"/>
          <a:ext cx="5490226" cy="5490226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12CF46-75C9-4429-BDBE-1022E9C70D08}">
      <dsp:nvSpPr>
        <dsp:cNvPr id="0" name=""/>
        <dsp:cNvSpPr/>
      </dsp:nvSpPr>
      <dsp:spPr>
        <a:xfrm>
          <a:off x="1679527" y="144845"/>
          <a:ext cx="5490226" cy="5490226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F014AC-C9FD-4EE0-B533-469B56B5A09B}">
      <dsp:nvSpPr>
        <dsp:cNvPr id="0" name=""/>
        <dsp:cNvSpPr/>
      </dsp:nvSpPr>
      <dsp:spPr>
        <a:xfrm>
          <a:off x="1737686" y="44230"/>
          <a:ext cx="5490226" cy="5490226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00123-FB47-48A9-8630-FD7C5FAC4F56}">
      <dsp:nvSpPr>
        <dsp:cNvPr id="0" name=""/>
        <dsp:cNvSpPr/>
      </dsp:nvSpPr>
      <dsp:spPr>
        <a:xfrm>
          <a:off x="30080" y="101174"/>
          <a:ext cx="971482" cy="971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5FE08-5657-46A1-ABD5-ECDACED8F189}">
      <dsp:nvSpPr>
        <dsp:cNvPr id="0" name=""/>
        <dsp:cNvSpPr/>
      </dsp:nvSpPr>
      <dsp:spPr>
        <a:xfrm>
          <a:off x="234092" y="305186"/>
          <a:ext cx="563460" cy="563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EFA35-F333-4FB0-91D7-75128B02DD62}">
      <dsp:nvSpPr>
        <dsp:cNvPr id="0" name=""/>
        <dsp:cNvSpPr/>
      </dsp:nvSpPr>
      <dsp:spPr>
        <a:xfrm>
          <a:off x="1209738" y="101174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AI Algorithm Development: Algorithm Prototype, Model Training and Testing, Algorithm Refinement</a:t>
          </a:r>
        </a:p>
      </dsp:txBody>
      <dsp:txXfrm>
        <a:off x="1209738" y="101174"/>
        <a:ext cx="2289923" cy="971482"/>
      </dsp:txXfrm>
    </dsp:sp>
    <dsp:sp modelId="{367F5CC6-72B1-47C3-91B2-1245195ACD79}">
      <dsp:nvSpPr>
        <dsp:cNvPr id="0" name=""/>
        <dsp:cNvSpPr/>
      </dsp:nvSpPr>
      <dsp:spPr>
        <a:xfrm>
          <a:off x="3898664" y="101174"/>
          <a:ext cx="971482" cy="971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A75EC-8E88-4642-BF8C-94E454901EDE}">
      <dsp:nvSpPr>
        <dsp:cNvPr id="0" name=""/>
        <dsp:cNvSpPr/>
      </dsp:nvSpPr>
      <dsp:spPr>
        <a:xfrm>
          <a:off x="4102675" y="305186"/>
          <a:ext cx="563460" cy="563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25184-A759-4AB2-B30F-83D020C5BBD7}">
      <dsp:nvSpPr>
        <dsp:cNvPr id="0" name=""/>
        <dsp:cNvSpPr/>
      </dsp:nvSpPr>
      <dsp:spPr>
        <a:xfrm>
          <a:off x="5078322" y="101174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System Integration: UI Integration, Backend Synchronization, Compatibility Testing</a:t>
          </a:r>
        </a:p>
      </dsp:txBody>
      <dsp:txXfrm>
        <a:off x="5078322" y="101174"/>
        <a:ext cx="2289923" cy="971482"/>
      </dsp:txXfrm>
    </dsp:sp>
    <dsp:sp modelId="{B6BDAB39-4A48-494B-802D-361D4844EAD9}">
      <dsp:nvSpPr>
        <dsp:cNvPr id="0" name=""/>
        <dsp:cNvSpPr/>
      </dsp:nvSpPr>
      <dsp:spPr>
        <a:xfrm>
          <a:off x="30080" y="1875469"/>
          <a:ext cx="971482" cy="971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89B00-59FD-445A-BC37-908DD81BEAC3}">
      <dsp:nvSpPr>
        <dsp:cNvPr id="0" name=""/>
        <dsp:cNvSpPr/>
      </dsp:nvSpPr>
      <dsp:spPr>
        <a:xfrm>
          <a:off x="234092" y="2079480"/>
          <a:ext cx="563460" cy="563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863DF-9C53-421C-93AE-2D0058049FA6}">
      <dsp:nvSpPr>
        <dsp:cNvPr id="0" name=""/>
        <dsp:cNvSpPr/>
      </dsp:nvSpPr>
      <dsp:spPr>
        <a:xfrm>
          <a:off x="1209738" y="1875469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Compliance and Privacy: GDPR Compliance, Data Anonymization, Legal Review</a:t>
          </a:r>
        </a:p>
      </dsp:txBody>
      <dsp:txXfrm>
        <a:off x="1209738" y="1875469"/>
        <a:ext cx="2289923" cy="971482"/>
      </dsp:txXfrm>
    </dsp:sp>
    <dsp:sp modelId="{5F95A995-8E06-448F-B403-A938E87C58EF}">
      <dsp:nvSpPr>
        <dsp:cNvPr id="0" name=""/>
        <dsp:cNvSpPr/>
      </dsp:nvSpPr>
      <dsp:spPr>
        <a:xfrm>
          <a:off x="3898664" y="1875469"/>
          <a:ext cx="971482" cy="971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39492-A93A-409E-AF6A-66B26027612B}">
      <dsp:nvSpPr>
        <dsp:cNvPr id="0" name=""/>
        <dsp:cNvSpPr/>
      </dsp:nvSpPr>
      <dsp:spPr>
        <a:xfrm>
          <a:off x="4102675" y="2079480"/>
          <a:ext cx="563460" cy="5634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9BFC8-D1FF-4F97-AB54-12D14394CFE0}">
      <dsp:nvSpPr>
        <dsp:cNvPr id="0" name=""/>
        <dsp:cNvSpPr/>
      </dsp:nvSpPr>
      <dsp:spPr>
        <a:xfrm>
          <a:off x="5078322" y="1875469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Testing and Validation: Beta Testing, User Feedback Collection, System Optimization</a:t>
          </a:r>
        </a:p>
      </dsp:txBody>
      <dsp:txXfrm>
        <a:off x="5078322" y="1875469"/>
        <a:ext cx="2289923" cy="971482"/>
      </dsp:txXfrm>
    </dsp:sp>
    <dsp:sp modelId="{1A3221CF-1057-40B9-A15F-330076192817}">
      <dsp:nvSpPr>
        <dsp:cNvPr id="0" name=""/>
        <dsp:cNvSpPr/>
      </dsp:nvSpPr>
      <dsp:spPr>
        <a:xfrm>
          <a:off x="30080" y="3649763"/>
          <a:ext cx="971482" cy="971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AEA99-78B4-4097-A42E-ED5CCD0E55C8}">
      <dsp:nvSpPr>
        <dsp:cNvPr id="0" name=""/>
        <dsp:cNvSpPr/>
      </dsp:nvSpPr>
      <dsp:spPr>
        <a:xfrm>
          <a:off x="234092" y="3853774"/>
          <a:ext cx="563460" cy="5634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9E8D-2B3C-4595-AC7D-746B5E06E303}">
      <dsp:nvSpPr>
        <dsp:cNvPr id="0" name=""/>
        <dsp:cNvSpPr/>
      </dsp:nvSpPr>
      <dsp:spPr>
        <a:xfrm>
          <a:off x="1209738" y="3649763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Deployment and Launch: Final Launch, System Monitoring, Post-Launch Feedback</a:t>
          </a:r>
        </a:p>
      </dsp:txBody>
      <dsp:txXfrm>
        <a:off x="1209738" y="3649763"/>
        <a:ext cx="2289923" cy="971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00123-FB47-48A9-8630-FD7C5FAC4F56}">
      <dsp:nvSpPr>
        <dsp:cNvPr id="0" name=""/>
        <dsp:cNvSpPr/>
      </dsp:nvSpPr>
      <dsp:spPr>
        <a:xfrm>
          <a:off x="30080" y="101174"/>
          <a:ext cx="971482" cy="971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5FE08-5657-46A1-ABD5-ECDACED8F189}">
      <dsp:nvSpPr>
        <dsp:cNvPr id="0" name=""/>
        <dsp:cNvSpPr/>
      </dsp:nvSpPr>
      <dsp:spPr>
        <a:xfrm>
          <a:off x="234092" y="305186"/>
          <a:ext cx="563460" cy="563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EFA35-F333-4FB0-91D7-75128B02DD62}">
      <dsp:nvSpPr>
        <dsp:cNvPr id="0" name=""/>
        <dsp:cNvSpPr/>
      </dsp:nvSpPr>
      <dsp:spPr>
        <a:xfrm>
          <a:off x="1209738" y="101174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AI Algorithm Development: Algorithm Prototype, Model Training and Testing, Algorithm Refinement</a:t>
          </a:r>
        </a:p>
      </dsp:txBody>
      <dsp:txXfrm>
        <a:off x="1209738" y="101174"/>
        <a:ext cx="2289923" cy="971482"/>
      </dsp:txXfrm>
    </dsp:sp>
    <dsp:sp modelId="{367F5CC6-72B1-47C3-91B2-1245195ACD79}">
      <dsp:nvSpPr>
        <dsp:cNvPr id="0" name=""/>
        <dsp:cNvSpPr/>
      </dsp:nvSpPr>
      <dsp:spPr>
        <a:xfrm>
          <a:off x="3898664" y="101174"/>
          <a:ext cx="971482" cy="971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A75EC-8E88-4642-BF8C-94E454901EDE}">
      <dsp:nvSpPr>
        <dsp:cNvPr id="0" name=""/>
        <dsp:cNvSpPr/>
      </dsp:nvSpPr>
      <dsp:spPr>
        <a:xfrm>
          <a:off x="4102675" y="305186"/>
          <a:ext cx="563460" cy="563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25184-A759-4AB2-B30F-83D020C5BBD7}">
      <dsp:nvSpPr>
        <dsp:cNvPr id="0" name=""/>
        <dsp:cNvSpPr/>
      </dsp:nvSpPr>
      <dsp:spPr>
        <a:xfrm>
          <a:off x="5078322" y="101174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System Integration: UI Integration, Backend Synchronization, Compatibility Testing</a:t>
          </a:r>
        </a:p>
      </dsp:txBody>
      <dsp:txXfrm>
        <a:off x="5078322" y="101174"/>
        <a:ext cx="2289923" cy="971482"/>
      </dsp:txXfrm>
    </dsp:sp>
    <dsp:sp modelId="{B6BDAB39-4A48-494B-802D-361D4844EAD9}">
      <dsp:nvSpPr>
        <dsp:cNvPr id="0" name=""/>
        <dsp:cNvSpPr/>
      </dsp:nvSpPr>
      <dsp:spPr>
        <a:xfrm>
          <a:off x="30080" y="1875469"/>
          <a:ext cx="971482" cy="971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89B00-59FD-445A-BC37-908DD81BEAC3}">
      <dsp:nvSpPr>
        <dsp:cNvPr id="0" name=""/>
        <dsp:cNvSpPr/>
      </dsp:nvSpPr>
      <dsp:spPr>
        <a:xfrm>
          <a:off x="234092" y="2079480"/>
          <a:ext cx="563460" cy="563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863DF-9C53-421C-93AE-2D0058049FA6}">
      <dsp:nvSpPr>
        <dsp:cNvPr id="0" name=""/>
        <dsp:cNvSpPr/>
      </dsp:nvSpPr>
      <dsp:spPr>
        <a:xfrm>
          <a:off x="1209738" y="1875469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Compliance and Privacy: GDPR Compliance, Data Anonymization, Legal Review</a:t>
          </a:r>
        </a:p>
      </dsp:txBody>
      <dsp:txXfrm>
        <a:off x="1209738" y="1875469"/>
        <a:ext cx="2289923" cy="971482"/>
      </dsp:txXfrm>
    </dsp:sp>
    <dsp:sp modelId="{5F95A995-8E06-448F-B403-A938E87C58EF}">
      <dsp:nvSpPr>
        <dsp:cNvPr id="0" name=""/>
        <dsp:cNvSpPr/>
      </dsp:nvSpPr>
      <dsp:spPr>
        <a:xfrm>
          <a:off x="3898664" y="1875469"/>
          <a:ext cx="971482" cy="971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39492-A93A-409E-AF6A-66B26027612B}">
      <dsp:nvSpPr>
        <dsp:cNvPr id="0" name=""/>
        <dsp:cNvSpPr/>
      </dsp:nvSpPr>
      <dsp:spPr>
        <a:xfrm>
          <a:off x="4102675" y="2079480"/>
          <a:ext cx="563460" cy="5634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9BFC8-D1FF-4F97-AB54-12D14394CFE0}">
      <dsp:nvSpPr>
        <dsp:cNvPr id="0" name=""/>
        <dsp:cNvSpPr/>
      </dsp:nvSpPr>
      <dsp:spPr>
        <a:xfrm>
          <a:off x="5078322" y="1875469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Testing and Validation: Beta Testing, User Feedback Collection, System Optimization</a:t>
          </a:r>
        </a:p>
      </dsp:txBody>
      <dsp:txXfrm>
        <a:off x="5078322" y="1875469"/>
        <a:ext cx="2289923" cy="971482"/>
      </dsp:txXfrm>
    </dsp:sp>
    <dsp:sp modelId="{1A3221CF-1057-40B9-A15F-330076192817}">
      <dsp:nvSpPr>
        <dsp:cNvPr id="0" name=""/>
        <dsp:cNvSpPr/>
      </dsp:nvSpPr>
      <dsp:spPr>
        <a:xfrm>
          <a:off x="30080" y="3649763"/>
          <a:ext cx="971482" cy="971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AEA99-78B4-4097-A42E-ED5CCD0E55C8}">
      <dsp:nvSpPr>
        <dsp:cNvPr id="0" name=""/>
        <dsp:cNvSpPr/>
      </dsp:nvSpPr>
      <dsp:spPr>
        <a:xfrm>
          <a:off x="234092" y="3853774"/>
          <a:ext cx="563460" cy="5634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9E8D-2B3C-4595-AC7D-746B5E06E303}">
      <dsp:nvSpPr>
        <dsp:cNvPr id="0" name=""/>
        <dsp:cNvSpPr/>
      </dsp:nvSpPr>
      <dsp:spPr>
        <a:xfrm>
          <a:off x="1209738" y="3649763"/>
          <a:ext cx="2289923" cy="97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Deployment and Launch: Final Launch, System Monitoring, Post-Launch Feedback</a:t>
          </a:r>
        </a:p>
      </dsp:txBody>
      <dsp:txXfrm>
        <a:off x="1209738" y="3649763"/>
        <a:ext cx="2289923" cy="971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87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FE2844-31A5-40C8-9677-D4833B665634}"/>
              </a:ext>
            </a:extLst>
          </p:cNvPr>
          <p:cNvSpPr/>
          <p:nvPr userDrawn="1"/>
        </p:nvSpPr>
        <p:spPr>
          <a:xfrm>
            <a:off x="0" y="3429000"/>
            <a:ext cx="12192000" cy="3429001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8500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2EED18D-3E7F-4B00-98F7-EC5338FBD8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1374" y="1489588"/>
            <a:ext cx="9129252" cy="3878825"/>
          </a:xfrm>
          <a:prstGeom prst="roundRect">
            <a:avLst>
              <a:gd name="adj" fmla="val 2073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1BD82D36-0B32-4B1F-B38A-EA81D5203D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49459" y="2020530"/>
            <a:ext cx="2816942" cy="2816942"/>
          </a:xfrm>
          <a:custGeom>
            <a:avLst/>
            <a:gdLst>
              <a:gd name="connsiteX0" fmla="*/ 1408471 w 2816942"/>
              <a:gd name="connsiteY0" fmla="*/ 0 h 2816942"/>
              <a:gd name="connsiteX1" fmla="*/ 2816942 w 2816942"/>
              <a:gd name="connsiteY1" fmla="*/ 1408471 h 2816942"/>
              <a:gd name="connsiteX2" fmla="*/ 1408471 w 2816942"/>
              <a:gd name="connsiteY2" fmla="*/ 2816942 h 2816942"/>
              <a:gd name="connsiteX3" fmla="*/ 0 w 2816942"/>
              <a:gd name="connsiteY3" fmla="*/ 1408471 h 2816942"/>
              <a:gd name="connsiteX4" fmla="*/ 1408471 w 2816942"/>
              <a:gd name="connsiteY4" fmla="*/ 0 h 281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942" h="2816942">
                <a:moveTo>
                  <a:pt x="1408471" y="0"/>
                </a:moveTo>
                <a:cubicBezTo>
                  <a:pt x="2186348" y="0"/>
                  <a:pt x="2816942" y="630594"/>
                  <a:pt x="2816942" y="1408471"/>
                </a:cubicBezTo>
                <a:cubicBezTo>
                  <a:pt x="2816942" y="2186348"/>
                  <a:pt x="2186348" y="2816942"/>
                  <a:pt x="1408471" y="2816942"/>
                </a:cubicBezTo>
                <a:cubicBezTo>
                  <a:pt x="630594" y="2816942"/>
                  <a:pt x="0" y="2186348"/>
                  <a:pt x="0" y="1408471"/>
                </a:cubicBezTo>
                <a:cubicBezTo>
                  <a:pt x="0" y="630594"/>
                  <a:pt x="630594" y="0"/>
                  <a:pt x="1408471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F688ED-1DDA-443E-92E7-EAFD2CF49C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8761" y="2003582"/>
            <a:ext cx="1217854" cy="1217854"/>
          </a:xfrm>
          <a:custGeom>
            <a:avLst/>
            <a:gdLst>
              <a:gd name="connsiteX0" fmla="*/ 608927 w 1217854"/>
              <a:gd name="connsiteY0" fmla="*/ 0 h 1217854"/>
              <a:gd name="connsiteX1" fmla="*/ 1217854 w 1217854"/>
              <a:gd name="connsiteY1" fmla="*/ 608927 h 1217854"/>
              <a:gd name="connsiteX2" fmla="*/ 608927 w 1217854"/>
              <a:gd name="connsiteY2" fmla="*/ 1217854 h 1217854"/>
              <a:gd name="connsiteX3" fmla="*/ 0 w 1217854"/>
              <a:gd name="connsiteY3" fmla="*/ 608927 h 1217854"/>
              <a:gd name="connsiteX4" fmla="*/ 608927 w 1217854"/>
              <a:gd name="connsiteY4" fmla="*/ 0 h 121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854" h="1217854">
                <a:moveTo>
                  <a:pt x="608927" y="0"/>
                </a:moveTo>
                <a:cubicBezTo>
                  <a:pt x="945228" y="0"/>
                  <a:pt x="1217854" y="272626"/>
                  <a:pt x="1217854" y="608927"/>
                </a:cubicBezTo>
                <a:cubicBezTo>
                  <a:pt x="1217854" y="945228"/>
                  <a:pt x="945228" y="1217854"/>
                  <a:pt x="608927" y="1217854"/>
                </a:cubicBezTo>
                <a:cubicBezTo>
                  <a:pt x="272626" y="1217854"/>
                  <a:pt x="0" y="945228"/>
                  <a:pt x="0" y="608927"/>
                </a:cubicBezTo>
                <a:cubicBezTo>
                  <a:pt x="0" y="272626"/>
                  <a:pt x="272626" y="0"/>
                  <a:pt x="608927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 anchor="ctr">
            <a:noAutofit/>
          </a:bodyPr>
          <a:lstStyle>
            <a:lvl1pPr>
              <a:defRPr lang="en-US" sz="11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Image Placeholder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6198015-F51D-44AC-85D9-B263E7C902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08761" y="4172151"/>
            <a:ext cx="1217854" cy="1217854"/>
          </a:xfrm>
          <a:custGeom>
            <a:avLst/>
            <a:gdLst>
              <a:gd name="connsiteX0" fmla="*/ 608927 w 1217854"/>
              <a:gd name="connsiteY0" fmla="*/ 0 h 1217854"/>
              <a:gd name="connsiteX1" fmla="*/ 1217854 w 1217854"/>
              <a:gd name="connsiteY1" fmla="*/ 608927 h 1217854"/>
              <a:gd name="connsiteX2" fmla="*/ 608927 w 1217854"/>
              <a:gd name="connsiteY2" fmla="*/ 1217854 h 1217854"/>
              <a:gd name="connsiteX3" fmla="*/ 0 w 1217854"/>
              <a:gd name="connsiteY3" fmla="*/ 608927 h 1217854"/>
              <a:gd name="connsiteX4" fmla="*/ 608927 w 1217854"/>
              <a:gd name="connsiteY4" fmla="*/ 0 h 121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854" h="1217854">
                <a:moveTo>
                  <a:pt x="608927" y="0"/>
                </a:moveTo>
                <a:cubicBezTo>
                  <a:pt x="945228" y="0"/>
                  <a:pt x="1217854" y="272626"/>
                  <a:pt x="1217854" y="608927"/>
                </a:cubicBezTo>
                <a:cubicBezTo>
                  <a:pt x="1217854" y="945228"/>
                  <a:pt x="945228" y="1217854"/>
                  <a:pt x="608927" y="1217854"/>
                </a:cubicBezTo>
                <a:cubicBezTo>
                  <a:pt x="272626" y="1217854"/>
                  <a:pt x="0" y="945228"/>
                  <a:pt x="0" y="608927"/>
                </a:cubicBezTo>
                <a:cubicBezTo>
                  <a:pt x="0" y="272626"/>
                  <a:pt x="272626" y="0"/>
                  <a:pt x="608927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 anchor="ctr">
            <a:noAutofit/>
          </a:bodyPr>
          <a:lstStyle>
            <a:lvl1pPr algn="ctr">
              <a:defRPr lang="en-US" sz="11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Image Placeholder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7735FD1-C4E0-4889-A194-26F88CF8C82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92312" y="2003582"/>
            <a:ext cx="1217854" cy="1217854"/>
          </a:xfrm>
          <a:custGeom>
            <a:avLst/>
            <a:gdLst>
              <a:gd name="connsiteX0" fmla="*/ 608927 w 1217854"/>
              <a:gd name="connsiteY0" fmla="*/ 0 h 1217854"/>
              <a:gd name="connsiteX1" fmla="*/ 1217854 w 1217854"/>
              <a:gd name="connsiteY1" fmla="*/ 608927 h 1217854"/>
              <a:gd name="connsiteX2" fmla="*/ 608927 w 1217854"/>
              <a:gd name="connsiteY2" fmla="*/ 1217854 h 1217854"/>
              <a:gd name="connsiteX3" fmla="*/ 0 w 1217854"/>
              <a:gd name="connsiteY3" fmla="*/ 608927 h 1217854"/>
              <a:gd name="connsiteX4" fmla="*/ 608927 w 1217854"/>
              <a:gd name="connsiteY4" fmla="*/ 0 h 121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854" h="1217854">
                <a:moveTo>
                  <a:pt x="608927" y="0"/>
                </a:moveTo>
                <a:cubicBezTo>
                  <a:pt x="945228" y="0"/>
                  <a:pt x="1217854" y="272626"/>
                  <a:pt x="1217854" y="608927"/>
                </a:cubicBezTo>
                <a:cubicBezTo>
                  <a:pt x="1217854" y="945228"/>
                  <a:pt x="945228" y="1217854"/>
                  <a:pt x="608927" y="1217854"/>
                </a:cubicBezTo>
                <a:cubicBezTo>
                  <a:pt x="272626" y="1217854"/>
                  <a:pt x="0" y="945228"/>
                  <a:pt x="0" y="608927"/>
                </a:cubicBezTo>
                <a:cubicBezTo>
                  <a:pt x="0" y="272626"/>
                  <a:pt x="272626" y="0"/>
                  <a:pt x="608927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 anchor="ctr">
            <a:noAutofit/>
          </a:bodyPr>
          <a:lstStyle>
            <a:lvl1pPr>
              <a:defRPr lang="en-US" sz="11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Image Placeholder</a:t>
            </a:r>
          </a:p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DE3F35-B798-41E9-B4C4-389699B23D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92312" y="4172151"/>
            <a:ext cx="1217854" cy="1217854"/>
          </a:xfrm>
          <a:custGeom>
            <a:avLst/>
            <a:gdLst>
              <a:gd name="connsiteX0" fmla="*/ 608927 w 1217854"/>
              <a:gd name="connsiteY0" fmla="*/ 0 h 1217854"/>
              <a:gd name="connsiteX1" fmla="*/ 1217854 w 1217854"/>
              <a:gd name="connsiteY1" fmla="*/ 608927 h 1217854"/>
              <a:gd name="connsiteX2" fmla="*/ 608927 w 1217854"/>
              <a:gd name="connsiteY2" fmla="*/ 1217854 h 1217854"/>
              <a:gd name="connsiteX3" fmla="*/ 0 w 1217854"/>
              <a:gd name="connsiteY3" fmla="*/ 608927 h 1217854"/>
              <a:gd name="connsiteX4" fmla="*/ 608927 w 1217854"/>
              <a:gd name="connsiteY4" fmla="*/ 0 h 121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854" h="1217854">
                <a:moveTo>
                  <a:pt x="608927" y="0"/>
                </a:moveTo>
                <a:cubicBezTo>
                  <a:pt x="945228" y="0"/>
                  <a:pt x="1217854" y="272626"/>
                  <a:pt x="1217854" y="608927"/>
                </a:cubicBezTo>
                <a:cubicBezTo>
                  <a:pt x="1217854" y="945228"/>
                  <a:pt x="945228" y="1217854"/>
                  <a:pt x="608927" y="1217854"/>
                </a:cubicBezTo>
                <a:cubicBezTo>
                  <a:pt x="272626" y="1217854"/>
                  <a:pt x="0" y="945228"/>
                  <a:pt x="0" y="608927"/>
                </a:cubicBezTo>
                <a:cubicBezTo>
                  <a:pt x="0" y="272626"/>
                  <a:pt x="272626" y="0"/>
                  <a:pt x="608927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 anchor="ctr">
            <a:noAutofit/>
          </a:bodyPr>
          <a:lstStyle>
            <a:lvl1pPr>
              <a:defRPr lang="en-US" sz="11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Image Placeholder</a:t>
            </a:r>
          </a:p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2FB8FB-8964-43C5-AB4B-F12DB63747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0857" y="0"/>
            <a:ext cx="10450288" cy="5892800"/>
          </a:xfrm>
          <a:custGeom>
            <a:avLst/>
            <a:gdLst>
              <a:gd name="connsiteX0" fmla="*/ 0 w 10450288"/>
              <a:gd name="connsiteY0" fmla="*/ 0 h 5892800"/>
              <a:gd name="connsiteX1" fmla="*/ 10450288 w 10450288"/>
              <a:gd name="connsiteY1" fmla="*/ 0 h 5892800"/>
              <a:gd name="connsiteX2" fmla="*/ 10450288 w 10450288"/>
              <a:gd name="connsiteY2" fmla="*/ 5815545 h 5892800"/>
              <a:gd name="connsiteX3" fmla="*/ 10373033 w 10450288"/>
              <a:gd name="connsiteY3" fmla="*/ 5892800 h 5892800"/>
              <a:gd name="connsiteX4" fmla="*/ 77255 w 10450288"/>
              <a:gd name="connsiteY4" fmla="*/ 5892800 h 5892800"/>
              <a:gd name="connsiteX5" fmla="*/ 0 w 10450288"/>
              <a:gd name="connsiteY5" fmla="*/ 5815545 h 589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0288" h="5892800">
                <a:moveTo>
                  <a:pt x="0" y="0"/>
                </a:moveTo>
                <a:lnTo>
                  <a:pt x="10450288" y="0"/>
                </a:lnTo>
                <a:lnTo>
                  <a:pt x="10450288" y="5815545"/>
                </a:lnTo>
                <a:cubicBezTo>
                  <a:pt x="10450288" y="5858212"/>
                  <a:pt x="10415700" y="5892800"/>
                  <a:pt x="10373033" y="5892800"/>
                </a:cubicBezTo>
                <a:lnTo>
                  <a:pt x="77255" y="5892800"/>
                </a:lnTo>
                <a:cubicBezTo>
                  <a:pt x="34588" y="5892800"/>
                  <a:pt x="0" y="5858212"/>
                  <a:pt x="0" y="5815545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E128-E16F-437B-814C-BEBD3DDA66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303" y="250723"/>
            <a:ext cx="11641394" cy="6356554"/>
          </a:xfrm>
          <a:prstGeom prst="roundRect">
            <a:avLst>
              <a:gd name="adj" fmla="val 890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8">
            <a:extLst>
              <a:ext uri="{FF2B5EF4-FFF2-40B4-BE49-F238E27FC236}">
                <a16:creationId xmlns:a16="http://schemas.microsoft.com/office/drawing/2014/main" id="{7128B8D0-07F5-4654-B941-11D61C22AA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04476" y="1818852"/>
            <a:ext cx="2256503" cy="1681317"/>
          </a:xfrm>
          <a:custGeom>
            <a:avLst/>
            <a:gdLst>
              <a:gd name="connsiteX0" fmla="*/ 38469 w 2256503"/>
              <a:gd name="connsiteY0" fmla="*/ 0 h 1681317"/>
              <a:gd name="connsiteX1" fmla="*/ 2218034 w 2256503"/>
              <a:gd name="connsiteY1" fmla="*/ 0 h 1681317"/>
              <a:gd name="connsiteX2" fmla="*/ 2256503 w 2256503"/>
              <a:gd name="connsiteY2" fmla="*/ 38469 h 1681317"/>
              <a:gd name="connsiteX3" fmla="*/ 2256503 w 2256503"/>
              <a:gd name="connsiteY3" fmla="*/ 1642848 h 1681317"/>
              <a:gd name="connsiteX4" fmla="*/ 2218034 w 2256503"/>
              <a:gd name="connsiteY4" fmla="*/ 1681317 h 1681317"/>
              <a:gd name="connsiteX5" fmla="*/ 38469 w 2256503"/>
              <a:gd name="connsiteY5" fmla="*/ 1681317 h 1681317"/>
              <a:gd name="connsiteX6" fmla="*/ 0 w 2256503"/>
              <a:gd name="connsiteY6" fmla="*/ 1642848 h 1681317"/>
              <a:gd name="connsiteX7" fmla="*/ 0 w 2256503"/>
              <a:gd name="connsiteY7" fmla="*/ 38469 h 1681317"/>
              <a:gd name="connsiteX8" fmla="*/ 38469 w 2256503"/>
              <a:gd name="connsiteY8" fmla="*/ 0 h 168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503" h="1681317">
                <a:moveTo>
                  <a:pt x="38469" y="0"/>
                </a:moveTo>
                <a:lnTo>
                  <a:pt x="2218034" y="0"/>
                </a:lnTo>
                <a:cubicBezTo>
                  <a:pt x="2239280" y="0"/>
                  <a:pt x="2256503" y="17223"/>
                  <a:pt x="2256503" y="38469"/>
                </a:cubicBezTo>
                <a:lnTo>
                  <a:pt x="2256503" y="1642848"/>
                </a:lnTo>
                <a:cubicBezTo>
                  <a:pt x="2256503" y="1664094"/>
                  <a:pt x="2239280" y="1681317"/>
                  <a:pt x="2218034" y="1681317"/>
                </a:cubicBezTo>
                <a:lnTo>
                  <a:pt x="38469" y="1681317"/>
                </a:lnTo>
                <a:cubicBezTo>
                  <a:pt x="17223" y="1681317"/>
                  <a:pt x="0" y="1664094"/>
                  <a:pt x="0" y="1642848"/>
                </a:cubicBezTo>
                <a:lnTo>
                  <a:pt x="0" y="38469"/>
                </a:lnTo>
                <a:cubicBezTo>
                  <a:pt x="0" y="17223"/>
                  <a:pt x="17223" y="0"/>
                  <a:pt x="3846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3" name="Picture Placeholder 30">
            <a:extLst>
              <a:ext uri="{FF2B5EF4-FFF2-40B4-BE49-F238E27FC236}">
                <a16:creationId xmlns:a16="http://schemas.microsoft.com/office/drawing/2014/main" id="{E9A236FC-C279-4A4A-B5E3-7563F70C97D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79991" y="1818852"/>
            <a:ext cx="2256503" cy="1681317"/>
          </a:xfrm>
          <a:custGeom>
            <a:avLst/>
            <a:gdLst>
              <a:gd name="connsiteX0" fmla="*/ 38469 w 2256503"/>
              <a:gd name="connsiteY0" fmla="*/ 0 h 1681317"/>
              <a:gd name="connsiteX1" fmla="*/ 2218034 w 2256503"/>
              <a:gd name="connsiteY1" fmla="*/ 0 h 1681317"/>
              <a:gd name="connsiteX2" fmla="*/ 2256503 w 2256503"/>
              <a:gd name="connsiteY2" fmla="*/ 38469 h 1681317"/>
              <a:gd name="connsiteX3" fmla="*/ 2256503 w 2256503"/>
              <a:gd name="connsiteY3" fmla="*/ 1642848 h 1681317"/>
              <a:gd name="connsiteX4" fmla="*/ 2218034 w 2256503"/>
              <a:gd name="connsiteY4" fmla="*/ 1681317 h 1681317"/>
              <a:gd name="connsiteX5" fmla="*/ 38469 w 2256503"/>
              <a:gd name="connsiteY5" fmla="*/ 1681317 h 1681317"/>
              <a:gd name="connsiteX6" fmla="*/ 0 w 2256503"/>
              <a:gd name="connsiteY6" fmla="*/ 1642848 h 1681317"/>
              <a:gd name="connsiteX7" fmla="*/ 0 w 2256503"/>
              <a:gd name="connsiteY7" fmla="*/ 38469 h 1681317"/>
              <a:gd name="connsiteX8" fmla="*/ 38469 w 2256503"/>
              <a:gd name="connsiteY8" fmla="*/ 0 h 168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503" h="1681317">
                <a:moveTo>
                  <a:pt x="38469" y="0"/>
                </a:moveTo>
                <a:lnTo>
                  <a:pt x="2218034" y="0"/>
                </a:lnTo>
                <a:cubicBezTo>
                  <a:pt x="2239280" y="0"/>
                  <a:pt x="2256503" y="17223"/>
                  <a:pt x="2256503" y="38469"/>
                </a:cubicBezTo>
                <a:lnTo>
                  <a:pt x="2256503" y="1642848"/>
                </a:lnTo>
                <a:cubicBezTo>
                  <a:pt x="2256503" y="1664094"/>
                  <a:pt x="2239280" y="1681317"/>
                  <a:pt x="2218034" y="1681317"/>
                </a:cubicBezTo>
                <a:lnTo>
                  <a:pt x="38469" y="1681317"/>
                </a:lnTo>
                <a:cubicBezTo>
                  <a:pt x="17223" y="1681317"/>
                  <a:pt x="0" y="1664094"/>
                  <a:pt x="0" y="1642848"/>
                </a:cubicBezTo>
                <a:lnTo>
                  <a:pt x="0" y="38469"/>
                </a:lnTo>
                <a:cubicBezTo>
                  <a:pt x="0" y="17223"/>
                  <a:pt x="17223" y="0"/>
                  <a:pt x="3846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4" name="Picture Placeholder 31">
            <a:extLst>
              <a:ext uri="{FF2B5EF4-FFF2-40B4-BE49-F238E27FC236}">
                <a16:creationId xmlns:a16="http://schemas.microsoft.com/office/drawing/2014/main" id="{BE201227-91E8-4DAE-84E0-71ED230A82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55506" y="1818852"/>
            <a:ext cx="2256503" cy="1681317"/>
          </a:xfrm>
          <a:custGeom>
            <a:avLst/>
            <a:gdLst>
              <a:gd name="connsiteX0" fmla="*/ 38469 w 2256503"/>
              <a:gd name="connsiteY0" fmla="*/ 0 h 1681317"/>
              <a:gd name="connsiteX1" fmla="*/ 2218034 w 2256503"/>
              <a:gd name="connsiteY1" fmla="*/ 0 h 1681317"/>
              <a:gd name="connsiteX2" fmla="*/ 2256503 w 2256503"/>
              <a:gd name="connsiteY2" fmla="*/ 38469 h 1681317"/>
              <a:gd name="connsiteX3" fmla="*/ 2256503 w 2256503"/>
              <a:gd name="connsiteY3" fmla="*/ 1642848 h 1681317"/>
              <a:gd name="connsiteX4" fmla="*/ 2218034 w 2256503"/>
              <a:gd name="connsiteY4" fmla="*/ 1681317 h 1681317"/>
              <a:gd name="connsiteX5" fmla="*/ 38469 w 2256503"/>
              <a:gd name="connsiteY5" fmla="*/ 1681317 h 1681317"/>
              <a:gd name="connsiteX6" fmla="*/ 0 w 2256503"/>
              <a:gd name="connsiteY6" fmla="*/ 1642848 h 1681317"/>
              <a:gd name="connsiteX7" fmla="*/ 0 w 2256503"/>
              <a:gd name="connsiteY7" fmla="*/ 38469 h 1681317"/>
              <a:gd name="connsiteX8" fmla="*/ 38469 w 2256503"/>
              <a:gd name="connsiteY8" fmla="*/ 0 h 168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503" h="1681317">
                <a:moveTo>
                  <a:pt x="38469" y="0"/>
                </a:moveTo>
                <a:lnTo>
                  <a:pt x="2218034" y="0"/>
                </a:lnTo>
                <a:cubicBezTo>
                  <a:pt x="2239280" y="0"/>
                  <a:pt x="2256503" y="17223"/>
                  <a:pt x="2256503" y="38469"/>
                </a:cubicBezTo>
                <a:lnTo>
                  <a:pt x="2256503" y="1642848"/>
                </a:lnTo>
                <a:cubicBezTo>
                  <a:pt x="2256503" y="1664094"/>
                  <a:pt x="2239280" y="1681317"/>
                  <a:pt x="2218034" y="1681317"/>
                </a:cubicBezTo>
                <a:lnTo>
                  <a:pt x="38469" y="1681317"/>
                </a:lnTo>
                <a:cubicBezTo>
                  <a:pt x="17223" y="1681317"/>
                  <a:pt x="0" y="1664094"/>
                  <a:pt x="0" y="1642848"/>
                </a:cubicBezTo>
                <a:lnTo>
                  <a:pt x="0" y="38469"/>
                </a:lnTo>
                <a:cubicBezTo>
                  <a:pt x="0" y="17223"/>
                  <a:pt x="17223" y="0"/>
                  <a:pt x="3846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5" name="Picture Placeholder 32">
            <a:extLst>
              <a:ext uri="{FF2B5EF4-FFF2-40B4-BE49-F238E27FC236}">
                <a16:creationId xmlns:a16="http://schemas.microsoft.com/office/drawing/2014/main" id="{15F165E8-5881-49F9-8A31-76E787D374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1021" y="1818852"/>
            <a:ext cx="2256503" cy="1681317"/>
          </a:xfrm>
          <a:custGeom>
            <a:avLst/>
            <a:gdLst>
              <a:gd name="connsiteX0" fmla="*/ 38469 w 2256503"/>
              <a:gd name="connsiteY0" fmla="*/ 0 h 1681317"/>
              <a:gd name="connsiteX1" fmla="*/ 2218034 w 2256503"/>
              <a:gd name="connsiteY1" fmla="*/ 0 h 1681317"/>
              <a:gd name="connsiteX2" fmla="*/ 2256503 w 2256503"/>
              <a:gd name="connsiteY2" fmla="*/ 38469 h 1681317"/>
              <a:gd name="connsiteX3" fmla="*/ 2256503 w 2256503"/>
              <a:gd name="connsiteY3" fmla="*/ 1642848 h 1681317"/>
              <a:gd name="connsiteX4" fmla="*/ 2218034 w 2256503"/>
              <a:gd name="connsiteY4" fmla="*/ 1681317 h 1681317"/>
              <a:gd name="connsiteX5" fmla="*/ 38469 w 2256503"/>
              <a:gd name="connsiteY5" fmla="*/ 1681317 h 1681317"/>
              <a:gd name="connsiteX6" fmla="*/ 0 w 2256503"/>
              <a:gd name="connsiteY6" fmla="*/ 1642848 h 1681317"/>
              <a:gd name="connsiteX7" fmla="*/ 0 w 2256503"/>
              <a:gd name="connsiteY7" fmla="*/ 38469 h 1681317"/>
              <a:gd name="connsiteX8" fmla="*/ 38469 w 2256503"/>
              <a:gd name="connsiteY8" fmla="*/ 0 h 168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503" h="1681317">
                <a:moveTo>
                  <a:pt x="38469" y="0"/>
                </a:moveTo>
                <a:lnTo>
                  <a:pt x="2218034" y="0"/>
                </a:lnTo>
                <a:cubicBezTo>
                  <a:pt x="2239280" y="0"/>
                  <a:pt x="2256503" y="17223"/>
                  <a:pt x="2256503" y="38469"/>
                </a:cubicBezTo>
                <a:lnTo>
                  <a:pt x="2256503" y="1642848"/>
                </a:lnTo>
                <a:cubicBezTo>
                  <a:pt x="2256503" y="1664094"/>
                  <a:pt x="2239280" y="1681317"/>
                  <a:pt x="2218034" y="1681317"/>
                </a:cubicBezTo>
                <a:lnTo>
                  <a:pt x="38469" y="1681317"/>
                </a:lnTo>
                <a:cubicBezTo>
                  <a:pt x="17223" y="1681317"/>
                  <a:pt x="0" y="1664094"/>
                  <a:pt x="0" y="1642848"/>
                </a:cubicBezTo>
                <a:lnTo>
                  <a:pt x="0" y="38469"/>
                </a:lnTo>
                <a:cubicBezTo>
                  <a:pt x="0" y="17223"/>
                  <a:pt x="17223" y="0"/>
                  <a:pt x="3846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3BA8E5-AECF-4E2F-9EDB-A17842CC11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474858"/>
          </a:xfrm>
          <a:custGeom>
            <a:avLst/>
            <a:gdLst>
              <a:gd name="connsiteX0" fmla="*/ 0 w 12192000"/>
              <a:gd name="connsiteY0" fmla="*/ 0 h 2474858"/>
              <a:gd name="connsiteX1" fmla="*/ 12192000 w 12192000"/>
              <a:gd name="connsiteY1" fmla="*/ 0 h 2474858"/>
              <a:gd name="connsiteX2" fmla="*/ 12192000 w 12192000"/>
              <a:gd name="connsiteY2" fmla="*/ 2474858 h 2474858"/>
              <a:gd name="connsiteX3" fmla="*/ 0 w 12192000"/>
              <a:gd name="connsiteY3" fmla="*/ 2474858 h 247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474858">
                <a:moveTo>
                  <a:pt x="0" y="0"/>
                </a:moveTo>
                <a:lnTo>
                  <a:pt x="12192000" y="0"/>
                </a:lnTo>
                <a:lnTo>
                  <a:pt x="12192000" y="2474858"/>
                </a:lnTo>
                <a:lnTo>
                  <a:pt x="0" y="2474858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F56C133-4716-46D6-9CEB-C3567A8DC4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5691" y="497192"/>
            <a:ext cx="6017341" cy="6360807"/>
          </a:xfrm>
          <a:custGeom>
            <a:avLst/>
            <a:gdLst>
              <a:gd name="connsiteX0" fmla="*/ 0 w 6017341"/>
              <a:gd name="connsiteY0" fmla="*/ 0 h 6360807"/>
              <a:gd name="connsiteX1" fmla="*/ 6017341 w 6017341"/>
              <a:gd name="connsiteY1" fmla="*/ 0 h 6360807"/>
              <a:gd name="connsiteX2" fmla="*/ 6017341 w 6017341"/>
              <a:gd name="connsiteY2" fmla="*/ 6360807 h 6360807"/>
              <a:gd name="connsiteX3" fmla="*/ 0 w 6017341"/>
              <a:gd name="connsiteY3" fmla="*/ 6360807 h 636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7341" h="6360807">
                <a:moveTo>
                  <a:pt x="0" y="0"/>
                </a:moveTo>
                <a:lnTo>
                  <a:pt x="6017341" y="0"/>
                </a:lnTo>
                <a:lnTo>
                  <a:pt x="6017341" y="6360807"/>
                </a:lnTo>
                <a:lnTo>
                  <a:pt x="0" y="6360807"/>
                </a:lnTo>
                <a:close/>
              </a:path>
            </a:pathLst>
          </a:custGeom>
          <a:noFill/>
          <a:effectLst>
            <a:outerShdw blurRad="533400" dist="774700" dir="5400000" sx="87000" sy="87000" algn="t" rotWithShape="0">
              <a:schemeClr val="tx1">
                <a:alpha val="25000"/>
              </a:scheme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3B5605-57C2-44CF-9B7D-87F2CCA307BA}"/>
              </a:ext>
            </a:extLst>
          </p:cNvPr>
          <p:cNvSpPr/>
          <p:nvPr userDrawn="1"/>
        </p:nvSpPr>
        <p:spPr>
          <a:xfrm>
            <a:off x="0" y="0"/>
            <a:ext cx="6828914" cy="6858000"/>
          </a:xfrm>
          <a:custGeom>
            <a:avLst/>
            <a:gdLst>
              <a:gd name="connsiteX0" fmla="*/ 0 w 6828914"/>
              <a:gd name="connsiteY0" fmla="*/ 0 h 6858000"/>
              <a:gd name="connsiteX1" fmla="*/ 6532813 w 6828914"/>
              <a:gd name="connsiteY1" fmla="*/ 0 h 6858000"/>
              <a:gd name="connsiteX2" fmla="*/ 6592758 w 6828914"/>
              <a:gd name="connsiteY2" fmla="*/ 149585 h 6858000"/>
              <a:gd name="connsiteX3" fmla="*/ 6329807 w 6828914"/>
              <a:gd name="connsiteY3" fmla="*/ 3313045 h 6858000"/>
              <a:gd name="connsiteX4" fmla="*/ 4283126 w 6828914"/>
              <a:gd name="connsiteY4" fmla="*/ 6858000 h 6858000"/>
              <a:gd name="connsiteX5" fmla="*/ 0 w 682891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8914" h="6858000">
                <a:moveTo>
                  <a:pt x="0" y="0"/>
                </a:moveTo>
                <a:lnTo>
                  <a:pt x="6532813" y="0"/>
                </a:lnTo>
                <a:lnTo>
                  <a:pt x="6592758" y="149585"/>
                </a:lnTo>
                <a:cubicBezTo>
                  <a:pt x="6967677" y="1154060"/>
                  <a:pt x="6907752" y="2312016"/>
                  <a:pt x="6329807" y="3313045"/>
                </a:cubicBezTo>
                <a:lnTo>
                  <a:pt x="428312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22300" dist="838200" dir="2700000" sx="87000" sy="87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79B7A5-EDB8-420C-8323-AF4F46891B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808" y="221226"/>
            <a:ext cx="2808017" cy="3207774"/>
          </a:xfrm>
          <a:custGeom>
            <a:avLst/>
            <a:gdLst>
              <a:gd name="connsiteX0" fmla="*/ 43243 w 2808017"/>
              <a:gd name="connsiteY0" fmla="*/ 0 h 3207774"/>
              <a:gd name="connsiteX1" fmla="*/ 2764774 w 2808017"/>
              <a:gd name="connsiteY1" fmla="*/ 0 h 3207774"/>
              <a:gd name="connsiteX2" fmla="*/ 2808017 w 2808017"/>
              <a:gd name="connsiteY2" fmla="*/ 43243 h 3207774"/>
              <a:gd name="connsiteX3" fmla="*/ 2808017 w 2808017"/>
              <a:gd name="connsiteY3" fmla="*/ 3164531 h 3207774"/>
              <a:gd name="connsiteX4" fmla="*/ 2764774 w 2808017"/>
              <a:gd name="connsiteY4" fmla="*/ 3207774 h 3207774"/>
              <a:gd name="connsiteX5" fmla="*/ 43243 w 2808017"/>
              <a:gd name="connsiteY5" fmla="*/ 3207774 h 3207774"/>
              <a:gd name="connsiteX6" fmla="*/ 0 w 2808017"/>
              <a:gd name="connsiteY6" fmla="*/ 3164531 h 3207774"/>
              <a:gd name="connsiteX7" fmla="*/ 0 w 2808017"/>
              <a:gd name="connsiteY7" fmla="*/ 43243 h 3207774"/>
              <a:gd name="connsiteX8" fmla="*/ 43243 w 2808017"/>
              <a:gd name="connsiteY8" fmla="*/ 0 h 32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8017" h="3207774">
                <a:moveTo>
                  <a:pt x="43243" y="0"/>
                </a:moveTo>
                <a:lnTo>
                  <a:pt x="2764774" y="0"/>
                </a:lnTo>
                <a:cubicBezTo>
                  <a:pt x="2788656" y="0"/>
                  <a:pt x="2808017" y="19361"/>
                  <a:pt x="2808017" y="43243"/>
                </a:cubicBezTo>
                <a:lnTo>
                  <a:pt x="2808017" y="3164531"/>
                </a:lnTo>
                <a:cubicBezTo>
                  <a:pt x="2808017" y="3188413"/>
                  <a:pt x="2788656" y="3207774"/>
                  <a:pt x="2764774" y="3207774"/>
                </a:cubicBezTo>
                <a:lnTo>
                  <a:pt x="43243" y="3207774"/>
                </a:lnTo>
                <a:cubicBezTo>
                  <a:pt x="19361" y="3207774"/>
                  <a:pt x="0" y="3188413"/>
                  <a:pt x="0" y="3164531"/>
                </a:cubicBezTo>
                <a:lnTo>
                  <a:pt x="0" y="43243"/>
                </a:lnTo>
                <a:cubicBezTo>
                  <a:pt x="0" y="19361"/>
                  <a:pt x="19361" y="0"/>
                  <a:pt x="43243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6D15BEE-C52C-45D8-A7C1-201BF56C8A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70905" y="221226"/>
            <a:ext cx="2808017" cy="3207774"/>
          </a:xfrm>
          <a:custGeom>
            <a:avLst/>
            <a:gdLst>
              <a:gd name="connsiteX0" fmla="*/ 43243 w 2808017"/>
              <a:gd name="connsiteY0" fmla="*/ 0 h 3207774"/>
              <a:gd name="connsiteX1" fmla="*/ 2764774 w 2808017"/>
              <a:gd name="connsiteY1" fmla="*/ 0 h 3207774"/>
              <a:gd name="connsiteX2" fmla="*/ 2808017 w 2808017"/>
              <a:gd name="connsiteY2" fmla="*/ 43243 h 3207774"/>
              <a:gd name="connsiteX3" fmla="*/ 2808017 w 2808017"/>
              <a:gd name="connsiteY3" fmla="*/ 3164531 h 3207774"/>
              <a:gd name="connsiteX4" fmla="*/ 2764774 w 2808017"/>
              <a:gd name="connsiteY4" fmla="*/ 3207774 h 3207774"/>
              <a:gd name="connsiteX5" fmla="*/ 43243 w 2808017"/>
              <a:gd name="connsiteY5" fmla="*/ 3207774 h 3207774"/>
              <a:gd name="connsiteX6" fmla="*/ 0 w 2808017"/>
              <a:gd name="connsiteY6" fmla="*/ 3164531 h 3207774"/>
              <a:gd name="connsiteX7" fmla="*/ 0 w 2808017"/>
              <a:gd name="connsiteY7" fmla="*/ 43243 h 3207774"/>
              <a:gd name="connsiteX8" fmla="*/ 43243 w 2808017"/>
              <a:gd name="connsiteY8" fmla="*/ 0 h 32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8017" h="3207774">
                <a:moveTo>
                  <a:pt x="43243" y="0"/>
                </a:moveTo>
                <a:lnTo>
                  <a:pt x="2764774" y="0"/>
                </a:lnTo>
                <a:cubicBezTo>
                  <a:pt x="2788656" y="0"/>
                  <a:pt x="2808017" y="19361"/>
                  <a:pt x="2808017" y="43243"/>
                </a:cubicBezTo>
                <a:lnTo>
                  <a:pt x="2808017" y="3164531"/>
                </a:lnTo>
                <a:cubicBezTo>
                  <a:pt x="2808017" y="3188413"/>
                  <a:pt x="2788656" y="3207774"/>
                  <a:pt x="2764774" y="3207774"/>
                </a:cubicBezTo>
                <a:lnTo>
                  <a:pt x="43243" y="3207774"/>
                </a:lnTo>
                <a:cubicBezTo>
                  <a:pt x="19361" y="3207774"/>
                  <a:pt x="0" y="3188413"/>
                  <a:pt x="0" y="3164531"/>
                </a:cubicBezTo>
                <a:lnTo>
                  <a:pt x="0" y="43243"/>
                </a:lnTo>
                <a:cubicBezTo>
                  <a:pt x="0" y="19361"/>
                  <a:pt x="19361" y="0"/>
                  <a:pt x="43243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13555FB-74C0-4CB5-B555-AA3FBF4638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1" y="3429000"/>
            <a:ext cx="5850194" cy="3207774"/>
          </a:xfrm>
          <a:custGeom>
            <a:avLst/>
            <a:gdLst>
              <a:gd name="connsiteX0" fmla="*/ 49400 w 5850194"/>
              <a:gd name="connsiteY0" fmla="*/ 0 h 3207774"/>
              <a:gd name="connsiteX1" fmla="*/ 5800794 w 5850194"/>
              <a:gd name="connsiteY1" fmla="*/ 0 h 3207774"/>
              <a:gd name="connsiteX2" fmla="*/ 5850194 w 5850194"/>
              <a:gd name="connsiteY2" fmla="*/ 49400 h 3207774"/>
              <a:gd name="connsiteX3" fmla="*/ 5850194 w 5850194"/>
              <a:gd name="connsiteY3" fmla="*/ 3158374 h 3207774"/>
              <a:gd name="connsiteX4" fmla="*/ 5800794 w 5850194"/>
              <a:gd name="connsiteY4" fmla="*/ 3207774 h 3207774"/>
              <a:gd name="connsiteX5" fmla="*/ 49400 w 5850194"/>
              <a:gd name="connsiteY5" fmla="*/ 3207774 h 3207774"/>
              <a:gd name="connsiteX6" fmla="*/ 0 w 5850194"/>
              <a:gd name="connsiteY6" fmla="*/ 3158374 h 3207774"/>
              <a:gd name="connsiteX7" fmla="*/ 0 w 5850194"/>
              <a:gd name="connsiteY7" fmla="*/ 49400 h 3207774"/>
              <a:gd name="connsiteX8" fmla="*/ 49400 w 5850194"/>
              <a:gd name="connsiteY8" fmla="*/ 0 h 32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194" h="3207774">
                <a:moveTo>
                  <a:pt x="49400" y="0"/>
                </a:moveTo>
                <a:lnTo>
                  <a:pt x="5800794" y="0"/>
                </a:lnTo>
                <a:cubicBezTo>
                  <a:pt x="5828077" y="0"/>
                  <a:pt x="5850194" y="22117"/>
                  <a:pt x="5850194" y="49400"/>
                </a:cubicBezTo>
                <a:lnTo>
                  <a:pt x="5850194" y="3158374"/>
                </a:lnTo>
                <a:cubicBezTo>
                  <a:pt x="5850194" y="3185657"/>
                  <a:pt x="5828077" y="3207774"/>
                  <a:pt x="5800794" y="3207774"/>
                </a:cubicBezTo>
                <a:lnTo>
                  <a:pt x="49400" y="3207774"/>
                </a:lnTo>
                <a:cubicBezTo>
                  <a:pt x="22117" y="3207774"/>
                  <a:pt x="0" y="3185657"/>
                  <a:pt x="0" y="3158374"/>
                </a:cubicBezTo>
                <a:lnTo>
                  <a:pt x="0" y="49400"/>
                </a:lnTo>
                <a:cubicBezTo>
                  <a:pt x="0" y="22117"/>
                  <a:pt x="22117" y="0"/>
                  <a:pt x="49400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657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64DFD9-016E-41AC-9A27-856E887C62CA}"/>
              </a:ext>
            </a:extLst>
          </p:cNvPr>
          <p:cNvSpPr/>
          <p:nvPr userDrawn="1"/>
        </p:nvSpPr>
        <p:spPr>
          <a:xfrm>
            <a:off x="0" y="0"/>
            <a:ext cx="12192000" cy="1689160"/>
          </a:xfrm>
          <a:prstGeom prst="rect">
            <a:avLst/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68300" dist="88900" dir="5400000" sx="96000" sy="96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E95E5B-5084-41CF-8BBF-1D7FAB454D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557585" cy="6858000"/>
          </a:xfrm>
          <a:custGeom>
            <a:avLst/>
            <a:gdLst>
              <a:gd name="connsiteX0" fmla="*/ 0 w 3557585"/>
              <a:gd name="connsiteY0" fmla="*/ 0 h 6858000"/>
              <a:gd name="connsiteX1" fmla="*/ 3557585 w 3557585"/>
              <a:gd name="connsiteY1" fmla="*/ 0 h 6858000"/>
              <a:gd name="connsiteX2" fmla="*/ 3557585 w 3557585"/>
              <a:gd name="connsiteY2" fmla="*/ 6858000 h 6858000"/>
              <a:gd name="connsiteX3" fmla="*/ 0 w 35575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7585" h="6858000">
                <a:moveTo>
                  <a:pt x="0" y="0"/>
                </a:moveTo>
                <a:lnTo>
                  <a:pt x="3557585" y="0"/>
                </a:lnTo>
                <a:lnTo>
                  <a:pt x="3557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05B7E2-35E0-40E9-B22A-08D50A9621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6116" y="1736668"/>
            <a:ext cx="8219768" cy="2890684"/>
          </a:xfrm>
          <a:custGeom>
            <a:avLst/>
            <a:gdLst>
              <a:gd name="connsiteX0" fmla="*/ 1445342 w 8219768"/>
              <a:gd name="connsiteY0" fmla="*/ 0 h 2890684"/>
              <a:gd name="connsiteX1" fmla="*/ 6774426 w 8219768"/>
              <a:gd name="connsiteY1" fmla="*/ 0 h 2890684"/>
              <a:gd name="connsiteX2" fmla="*/ 8219768 w 8219768"/>
              <a:gd name="connsiteY2" fmla="*/ 1445342 h 2890684"/>
              <a:gd name="connsiteX3" fmla="*/ 6774426 w 8219768"/>
              <a:gd name="connsiteY3" fmla="*/ 2890684 h 2890684"/>
              <a:gd name="connsiteX4" fmla="*/ 1445342 w 8219768"/>
              <a:gd name="connsiteY4" fmla="*/ 2890684 h 2890684"/>
              <a:gd name="connsiteX5" fmla="*/ 0 w 8219768"/>
              <a:gd name="connsiteY5" fmla="*/ 1445342 h 2890684"/>
              <a:gd name="connsiteX6" fmla="*/ 1445342 w 8219768"/>
              <a:gd name="connsiteY6" fmla="*/ 0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9768" h="2890684">
                <a:moveTo>
                  <a:pt x="1445342" y="0"/>
                </a:moveTo>
                <a:lnTo>
                  <a:pt x="6774426" y="0"/>
                </a:lnTo>
                <a:cubicBezTo>
                  <a:pt x="7572666" y="0"/>
                  <a:pt x="8219768" y="647102"/>
                  <a:pt x="8219768" y="1445342"/>
                </a:cubicBezTo>
                <a:cubicBezTo>
                  <a:pt x="8219768" y="2243582"/>
                  <a:pt x="7572666" y="2890684"/>
                  <a:pt x="6774426" y="2890684"/>
                </a:cubicBezTo>
                <a:lnTo>
                  <a:pt x="1445342" y="2890684"/>
                </a:lnTo>
                <a:cubicBezTo>
                  <a:pt x="647102" y="2890684"/>
                  <a:pt x="0" y="2243582"/>
                  <a:pt x="0" y="1445342"/>
                </a:cubicBezTo>
                <a:cubicBezTo>
                  <a:pt x="0" y="647102"/>
                  <a:pt x="647102" y="0"/>
                  <a:pt x="1445342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1244600" dist="749300" dir="5400000" sx="77000" sy="77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E3CCA63-2B2F-4EA2-B480-E345060AAA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8534400 w 8534400"/>
              <a:gd name="connsiteY1" fmla="*/ 0 h 6858000"/>
              <a:gd name="connsiteX2" fmla="*/ 8534400 w 8534400"/>
              <a:gd name="connsiteY2" fmla="*/ 6858000 h 6858000"/>
              <a:gd name="connsiteX3" fmla="*/ 0 w 8534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8534400" y="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1104900" dist="825500" dir="5400000" sx="83000" sy="83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Title Slide">
    <p:bg>
      <p:bgPr>
        <a:gradFill>
          <a:gsLst>
            <a:gs pos="0">
              <a:schemeClr val="accent4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20BEC-4320-4730-8055-3A3D0638E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>
            <a:off x="678553" y="2864396"/>
            <a:ext cx="2643905" cy="5146570"/>
          </a:xfrm>
          <a:prstGeom prst="rect">
            <a:avLst/>
          </a:prstGeom>
          <a:effectLst/>
        </p:spPr>
      </p:pic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6ED396BD-F2E1-4410-A67E-06A3D912BA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9800000">
            <a:off x="926295" y="3094569"/>
            <a:ext cx="2148421" cy="46862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B3DB6-39A1-4E12-9F5E-B929775928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>
            <a:off x="1577963" y="-928114"/>
            <a:ext cx="2643905" cy="5146570"/>
          </a:xfrm>
          <a:prstGeom prst="rect">
            <a:avLst/>
          </a:prstGeom>
          <a:effectLst/>
        </p:spPr>
      </p:pic>
      <p:sp>
        <p:nvSpPr>
          <p:cNvPr id="5" name="Picture Placeholder 26">
            <a:extLst>
              <a:ext uri="{FF2B5EF4-FFF2-40B4-BE49-F238E27FC236}">
                <a16:creationId xmlns:a16="http://schemas.microsoft.com/office/drawing/2014/main" id="{3C8F47C7-D0B0-4CB5-84CF-A09343169A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9800000">
            <a:off x="1825705" y="-697941"/>
            <a:ext cx="2148421" cy="46862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2CB73-F992-4A42-AFA1-DA1B8FD40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>
            <a:off x="-1993071" y="-1636259"/>
            <a:ext cx="2643905" cy="5146570"/>
          </a:xfrm>
          <a:prstGeom prst="rect">
            <a:avLst/>
          </a:prstGeom>
          <a:effectLst/>
        </p:spPr>
      </p:pic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76E87650-EA1C-4A02-A20E-AE796E4BAA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9800000">
            <a:off x="-1745329" y="-1406086"/>
            <a:ext cx="2148421" cy="46862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6FCB9-3670-4B09-9C8D-A952529F64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>
            <a:off x="4194466" y="3575020"/>
            <a:ext cx="2643905" cy="5146570"/>
          </a:xfrm>
          <a:prstGeom prst="rect">
            <a:avLst/>
          </a:prstGeom>
          <a:effectLst/>
        </p:spPr>
      </p:pic>
      <p:sp>
        <p:nvSpPr>
          <p:cNvPr id="9" name="Picture Placeholder 26">
            <a:extLst>
              <a:ext uri="{FF2B5EF4-FFF2-40B4-BE49-F238E27FC236}">
                <a16:creationId xmlns:a16="http://schemas.microsoft.com/office/drawing/2014/main" id="{EC72DEAF-126B-4FBB-B054-F30F43E05D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9800000">
            <a:off x="4442208" y="3805193"/>
            <a:ext cx="2148421" cy="46862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794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bg>
      <p:bgPr>
        <a:gradFill>
          <a:gsLst>
            <a:gs pos="0">
              <a:schemeClr val="accent4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20BEC-4320-4730-8055-3A3D0638E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2484" y="930041"/>
            <a:ext cx="2643905" cy="5146570"/>
          </a:xfrm>
          <a:prstGeom prst="rect">
            <a:avLst/>
          </a:prstGeom>
          <a:effectLst/>
        </p:spPr>
      </p:pic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76E87650-EA1C-4A02-A20E-AE796E4BAA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529409" y="1196502"/>
            <a:ext cx="2148421" cy="46110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5481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E78D466-9AA4-4F86-9F81-19365FD3A2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8571" y="1880508"/>
            <a:ext cx="7894320" cy="4977492"/>
          </a:xfrm>
          <a:custGeom>
            <a:avLst/>
            <a:gdLst>
              <a:gd name="connsiteX0" fmla="*/ 0 w 8403771"/>
              <a:gd name="connsiteY0" fmla="*/ 0 h 4977492"/>
              <a:gd name="connsiteX1" fmla="*/ 8403771 w 8403771"/>
              <a:gd name="connsiteY1" fmla="*/ 0 h 4977492"/>
              <a:gd name="connsiteX2" fmla="*/ 8403771 w 8403771"/>
              <a:gd name="connsiteY2" fmla="*/ 4977492 h 4977492"/>
              <a:gd name="connsiteX3" fmla="*/ 0 w 8403771"/>
              <a:gd name="connsiteY3" fmla="*/ 4977492 h 497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03771" h="4977492">
                <a:moveTo>
                  <a:pt x="0" y="0"/>
                </a:moveTo>
                <a:lnTo>
                  <a:pt x="8403771" y="0"/>
                </a:lnTo>
                <a:lnTo>
                  <a:pt x="8403771" y="4977492"/>
                </a:lnTo>
                <a:lnTo>
                  <a:pt x="0" y="4977492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4E2AB88-F529-42E5-B48F-B947F290B9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48860" y="0"/>
            <a:ext cx="3848860" cy="3429000"/>
          </a:xfrm>
          <a:custGeom>
            <a:avLst/>
            <a:gdLst>
              <a:gd name="connsiteX0" fmla="*/ 0 w 3495369"/>
              <a:gd name="connsiteY0" fmla="*/ 0 h 3429000"/>
              <a:gd name="connsiteX1" fmla="*/ 3495369 w 3495369"/>
              <a:gd name="connsiteY1" fmla="*/ 0 h 3429000"/>
              <a:gd name="connsiteX2" fmla="*/ 3495369 w 3495369"/>
              <a:gd name="connsiteY2" fmla="*/ 3429000 h 3429000"/>
              <a:gd name="connsiteX3" fmla="*/ 0 w 349536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69" h="3429000">
                <a:moveTo>
                  <a:pt x="0" y="0"/>
                </a:moveTo>
                <a:lnTo>
                  <a:pt x="3495369" y="0"/>
                </a:lnTo>
                <a:lnTo>
                  <a:pt x="349536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632A939-4BF7-4CE3-A5D9-B6C1D18672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848860" cy="3429000"/>
          </a:xfrm>
          <a:custGeom>
            <a:avLst/>
            <a:gdLst>
              <a:gd name="connsiteX0" fmla="*/ 0 w 3495369"/>
              <a:gd name="connsiteY0" fmla="*/ 0 h 3429000"/>
              <a:gd name="connsiteX1" fmla="*/ 3495369 w 3495369"/>
              <a:gd name="connsiteY1" fmla="*/ 0 h 3429000"/>
              <a:gd name="connsiteX2" fmla="*/ 3495369 w 3495369"/>
              <a:gd name="connsiteY2" fmla="*/ 3429000 h 3429000"/>
              <a:gd name="connsiteX3" fmla="*/ 0 w 349536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69" h="3429000">
                <a:moveTo>
                  <a:pt x="0" y="0"/>
                </a:moveTo>
                <a:lnTo>
                  <a:pt x="3495369" y="0"/>
                </a:lnTo>
                <a:lnTo>
                  <a:pt x="349536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2CBDCBC-80F1-4516-BAEB-055A87DDC60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3429000"/>
            <a:ext cx="3848860" cy="3429000"/>
          </a:xfrm>
          <a:custGeom>
            <a:avLst/>
            <a:gdLst>
              <a:gd name="connsiteX0" fmla="*/ 0 w 3495369"/>
              <a:gd name="connsiteY0" fmla="*/ 0 h 3429000"/>
              <a:gd name="connsiteX1" fmla="*/ 3495369 w 3495369"/>
              <a:gd name="connsiteY1" fmla="*/ 0 h 3429000"/>
              <a:gd name="connsiteX2" fmla="*/ 3495369 w 3495369"/>
              <a:gd name="connsiteY2" fmla="*/ 3429000 h 3429000"/>
              <a:gd name="connsiteX3" fmla="*/ 0 w 349536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69" h="3429000">
                <a:moveTo>
                  <a:pt x="0" y="0"/>
                </a:moveTo>
                <a:lnTo>
                  <a:pt x="3495369" y="0"/>
                </a:lnTo>
                <a:lnTo>
                  <a:pt x="349536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DA89C3D-EA61-4D97-9A4E-7DEDA71C33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48861" y="3429000"/>
            <a:ext cx="3848860" cy="3429000"/>
          </a:xfrm>
          <a:custGeom>
            <a:avLst/>
            <a:gdLst>
              <a:gd name="connsiteX0" fmla="*/ 0 w 3495369"/>
              <a:gd name="connsiteY0" fmla="*/ 0 h 3429000"/>
              <a:gd name="connsiteX1" fmla="*/ 3495369 w 3495369"/>
              <a:gd name="connsiteY1" fmla="*/ 0 h 3429000"/>
              <a:gd name="connsiteX2" fmla="*/ 3495369 w 3495369"/>
              <a:gd name="connsiteY2" fmla="*/ 3429000 h 3429000"/>
              <a:gd name="connsiteX3" fmla="*/ 0 w 349536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69" h="3429000">
                <a:moveTo>
                  <a:pt x="0" y="0"/>
                </a:moveTo>
                <a:lnTo>
                  <a:pt x="3495369" y="0"/>
                </a:lnTo>
                <a:lnTo>
                  <a:pt x="349536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1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397B3F-2EBE-45D8-A338-1C0E8E1C8F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2968" y="999185"/>
            <a:ext cx="3896032" cy="4737939"/>
          </a:xfrm>
          <a:custGeom>
            <a:avLst/>
            <a:gdLst>
              <a:gd name="connsiteX0" fmla="*/ 124829 w 3896032"/>
              <a:gd name="connsiteY0" fmla="*/ 0 h 4737939"/>
              <a:gd name="connsiteX1" fmla="*/ 3771203 w 3896032"/>
              <a:gd name="connsiteY1" fmla="*/ 0 h 4737939"/>
              <a:gd name="connsiteX2" fmla="*/ 3896032 w 3896032"/>
              <a:gd name="connsiteY2" fmla="*/ 124829 h 4737939"/>
              <a:gd name="connsiteX3" fmla="*/ 3896032 w 3896032"/>
              <a:gd name="connsiteY3" fmla="*/ 4613110 h 4737939"/>
              <a:gd name="connsiteX4" fmla="*/ 3771203 w 3896032"/>
              <a:gd name="connsiteY4" fmla="*/ 4737939 h 4737939"/>
              <a:gd name="connsiteX5" fmla="*/ 124829 w 3896032"/>
              <a:gd name="connsiteY5" fmla="*/ 4737939 h 4737939"/>
              <a:gd name="connsiteX6" fmla="*/ 0 w 3896032"/>
              <a:gd name="connsiteY6" fmla="*/ 4613110 h 4737939"/>
              <a:gd name="connsiteX7" fmla="*/ 0 w 3896032"/>
              <a:gd name="connsiteY7" fmla="*/ 124829 h 4737939"/>
              <a:gd name="connsiteX8" fmla="*/ 124829 w 3896032"/>
              <a:gd name="connsiteY8" fmla="*/ 0 h 473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6032" h="4737939">
                <a:moveTo>
                  <a:pt x="124829" y="0"/>
                </a:moveTo>
                <a:lnTo>
                  <a:pt x="3771203" y="0"/>
                </a:lnTo>
                <a:cubicBezTo>
                  <a:pt x="3840144" y="0"/>
                  <a:pt x="3896032" y="55888"/>
                  <a:pt x="3896032" y="124829"/>
                </a:cubicBezTo>
                <a:lnTo>
                  <a:pt x="3896032" y="4613110"/>
                </a:lnTo>
                <a:cubicBezTo>
                  <a:pt x="3896032" y="4682051"/>
                  <a:pt x="3840144" y="4737939"/>
                  <a:pt x="3771203" y="4737939"/>
                </a:cubicBezTo>
                <a:lnTo>
                  <a:pt x="124829" y="4737939"/>
                </a:lnTo>
                <a:cubicBezTo>
                  <a:pt x="55888" y="4737939"/>
                  <a:pt x="0" y="4682051"/>
                  <a:pt x="0" y="4613110"/>
                </a:cubicBezTo>
                <a:lnTo>
                  <a:pt x="0" y="124829"/>
                </a:lnTo>
                <a:cubicBezTo>
                  <a:pt x="0" y="55888"/>
                  <a:pt x="55888" y="0"/>
                  <a:pt x="12482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901700" dist="774700" dir="5400000" sx="84000" sy="84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9CD4AB-89B7-4097-BB79-F9144C1ED0D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864078"/>
            <a:ext cx="4299153" cy="2993923"/>
          </a:xfrm>
          <a:custGeom>
            <a:avLst/>
            <a:gdLst>
              <a:gd name="connsiteX0" fmla="*/ 0 w 4299153"/>
              <a:gd name="connsiteY0" fmla="*/ 0 h 2993923"/>
              <a:gd name="connsiteX1" fmla="*/ 4184495 w 4299153"/>
              <a:gd name="connsiteY1" fmla="*/ 0 h 2993923"/>
              <a:gd name="connsiteX2" fmla="*/ 4299153 w 4299153"/>
              <a:gd name="connsiteY2" fmla="*/ 114658 h 2993923"/>
              <a:gd name="connsiteX3" fmla="*/ 4299153 w 4299153"/>
              <a:gd name="connsiteY3" fmla="*/ 2993923 h 2993923"/>
              <a:gd name="connsiteX4" fmla="*/ 0 w 4299153"/>
              <a:gd name="connsiteY4" fmla="*/ 2993923 h 29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9153" h="2993923">
                <a:moveTo>
                  <a:pt x="0" y="0"/>
                </a:moveTo>
                <a:lnTo>
                  <a:pt x="4184495" y="0"/>
                </a:lnTo>
                <a:cubicBezTo>
                  <a:pt x="4247819" y="0"/>
                  <a:pt x="4299153" y="51334"/>
                  <a:pt x="4299153" y="114658"/>
                </a:cubicBezTo>
                <a:lnTo>
                  <a:pt x="4299153" y="2993923"/>
                </a:lnTo>
                <a:lnTo>
                  <a:pt x="0" y="2993923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9D0D93-22C6-4A4E-9E3B-09BDCCB4A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43450" y="0"/>
            <a:ext cx="7448550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092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534F3-A910-4B73-A107-8A418FD8D0F8}"/>
              </a:ext>
            </a:extLst>
          </p:cNvPr>
          <p:cNvSpPr/>
          <p:nvPr userDrawn="1"/>
        </p:nvSpPr>
        <p:spPr>
          <a:xfrm flipH="1" flipV="1">
            <a:off x="1" y="1"/>
            <a:ext cx="5732208" cy="5732208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68C1B-291E-4CB9-A8B6-566DF6B11612}"/>
              </a:ext>
            </a:extLst>
          </p:cNvPr>
          <p:cNvSpPr/>
          <p:nvPr userDrawn="1"/>
        </p:nvSpPr>
        <p:spPr>
          <a:xfrm flipH="1" flipV="1">
            <a:off x="1" y="1"/>
            <a:ext cx="3735813" cy="3735813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8377AF-91E1-4C4E-8902-B388E0BACADE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113236" y="0"/>
            <a:ext cx="4525564" cy="6858000"/>
          </a:xfrm>
          <a:custGeom>
            <a:avLst/>
            <a:gdLst>
              <a:gd name="connsiteX0" fmla="*/ 0 w 4525564"/>
              <a:gd name="connsiteY0" fmla="*/ 0 h 6858000"/>
              <a:gd name="connsiteX1" fmla="*/ 4525564 w 4525564"/>
              <a:gd name="connsiteY1" fmla="*/ 0 h 6858000"/>
              <a:gd name="connsiteX2" fmla="*/ 4525564 w 4525564"/>
              <a:gd name="connsiteY2" fmla="*/ 6858000 h 6858000"/>
              <a:gd name="connsiteX3" fmla="*/ 0 w 45255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564" h="6858000">
                <a:moveTo>
                  <a:pt x="0" y="0"/>
                </a:moveTo>
                <a:lnTo>
                  <a:pt x="4525564" y="0"/>
                </a:lnTo>
                <a:lnTo>
                  <a:pt x="4525564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1104900" dist="1206500" dir="5400000" sx="81000" sy="81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" grpId="0"/>
      <p:bldP spid="5" grpId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097B15-BD85-4DF5-8297-0DA79EB324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8000" y="342900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F01957-43B7-450A-A915-B133205744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5207" y="1023159"/>
            <a:ext cx="3394937" cy="2041871"/>
          </a:xfrm>
          <a:custGeom>
            <a:avLst/>
            <a:gdLst>
              <a:gd name="connsiteX0" fmla="*/ 83900 w 3394937"/>
              <a:gd name="connsiteY0" fmla="*/ 0 h 2041871"/>
              <a:gd name="connsiteX1" fmla="*/ 3311037 w 3394937"/>
              <a:gd name="connsiteY1" fmla="*/ 0 h 2041871"/>
              <a:gd name="connsiteX2" fmla="*/ 3394937 w 3394937"/>
              <a:gd name="connsiteY2" fmla="*/ 83900 h 2041871"/>
              <a:gd name="connsiteX3" fmla="*/ 3394937 w 3394937"/>
              <a:gd name="connsiteY3" fmla="*/ 1957971 h 2041871"/>
              <a:gd name="connsiteX4" fmla="*/ 3311037 w 3394937"/>
              <a:gd name="connsiteY4" fmla="*/ 2041871 h 2041871"/>
              <a:gd name="connsiteX5" fmla="*/ 83900 w 3394937"/>
              <a:gd name="connsiteY5" fmla="*/ 2041871 h 2041871"/>
              <a:gd name="connsiteX6" fmla="*/ 0 w 3394937"/>
              <a:gd name="connsiteY6" fmla="*/ 1957971 h 2041871"/>
              <a:gd name="connsiteX7" fmla="*/ 0 w 3394937"/>
              <a:gd name="connsiteY7" fmla="*/ 83900 h 2041871"/>
              <a:gd name="connsiteX8" fmla="*/ 83900 w 3394937"/>
              <a:gd name="connsiteY8" fmla="*/ 0 h 20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4937" h="2041871">
                <a:moveTo>
                  <a:pt x="83900" y="0"/>
                </a:moveTo>
                <a:lnTo>
                  <a:pt x="3311037" y="0"/>
                </a:lnTo>
                <a:cubicBezTo>
                  <a:pt x="3357374" y="0"/>
                  <a:pt x="3394937" y="37563"/>
                  <a:pt x="3394937" y="83900"/>
                </a:cubicBezTo>
                <a:lnTo>
                  <a:pt x="3394937" y="1957971"/>
                </a:lnTo>
                <a:cubicBezTo>
                  <a:pt x="3394937" y="2004308"/>
                  <a:pt x="3357374" y="2041871"/>
                  <a:pt x="3311037" y="2041871"/>
                </a:cubicBezTo>
                <a:lnTo>
                  <a:pt x="83900" y="2041871"/>
                </a:lnTo>
                <a:cubicBezTo>
                  <a:pt x="37563" y="2041871"/>
                  <a:pt x="0" y="2004308"/>
                  <a:pt x="0" y="1957971"/>
                </a:cubicBezTo>
                <a:lnTo>
                  <a:pt x="0" y="83900"/>
                </a:lnTo>
                <a:cubicBezTo>
                  <a:pt x="0" y="37563"/>
                  <a:pt x="37563" y="0"/>
                  <a:pt x="83900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863600" dist="304800" dir="5400000" sx="78000" sy="78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622BF3-2890-4A0A-B701-D94D1F784E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5207" y="3792973"/>
            <a:ext cx="3394937" cy="2041871"/>
          </a:xfrm>
          <a:custGeom>
            <a:avLst/>
            <a:gdLst>
              <a:gd name="connsiteX0" fmla="*/ 83900 w 3394937"/>
              <a:gd name="connsiteY0" fmla="*/ 0 h 2041871"/>
              <a:gd name="connsiteX1" fmla="*/ 3311037 w 3394937"/>
              <a:gd name="connsiteY1" fmla="*/ 0 h 2041871"/>
              <a:gd name="connsiteX2" fmla="*/ 3394937 w 3394937"/>
              <a:gd name="connsiteY2" fmla="*/ 83900 h 2041871"/>
              <a:gd name="connsiteX3" fmla="*/ 3394937 w 3394937"/>
              <a:gd name="connsiteY3" fmla="*/ 1957971 h 2041871"/>
              <a:gd name="connsiteX4" fmla="*/ 3311037 w 3394937"/>
              <a:gd name="connsiteY4" fmla="*/ 2041871 h 2041871"/>
              <a:gd name="connsiteX5" fmla="*/ 83900 w 3394937"/>
              <a:gd name="connsiteY5" fmla="*/ 2041871 h 2041871"/>
              <a:gd name="connsiteX6" fmla="*/ 0 w 3394937"/>
              <a:gd name="connsiteY6" fmla="*/ 1957971 h 2041871"/>
              <a:gd name="connsiteX7" fmla="*/ 0 w 3394937"/>
              <a:gd name="connsiteY7" fmla="*/ 83900 h 2041871"/>
              <a:gd name="connsiteX8" fmla="*/ 83900 w 3394937"/>
              <a:gd name="connsiteY8" fmla="*/ 0 h 20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4937" h="2041871">
                <a:moveTo>
                  <a:pt x="83900" y="0"/>
                </a:moveTo>
                <a:lnTo>
                  <a:pt x="3311037" y="0"/>
                </a:lnTo>
                <a:cubicBezTo>
                  <a:pt x="3357374" y="0"/>
                  <a:pt x="3394937" y="37563"/>
                  <a:pt x="3394937" y="83900"/>
                </a:cubicBezTo>
                <a:lnTo>
                  <a:pt x="3394937" y="1957971"/>
                </a:lnTo>
                <a:cubicBezTo>
                  <a:pt x="3394937" y="2004308"/>
                  <a:pt x="3357374" y="2041871"/>
                  <a:pt x="3311037" y="2041871"/>
                </a:cubicBezTo>
                <a:lnTo>
                  <a:pt x="83900" y="2041871"/>
                </a:lnTo>
                <a:cubicBezTo>
                  <a:pt x="37563" y="2041871"/>
                  <a:pt x="0" y="2004308"/>
                  <a:pt x="0" y="1957971"/>
                </a:cubicBezTo>
                <a:lnTo>
                  <a:pt x="0" y="83900"/>
                </a:lnTo>
                <a:cubicBezTo>
                  <a:pt x="0" y="37563"/>
                  <a:pt x="37563" y="0"/>
                  <a:pt x="83900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863600" dist="304800" dir="5400000" sx="78000" sy="78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6E3791-5CC5-4FF8-8BA7-21BF202657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2878" y="159657"/>
            <a:ext cx="8722342" cy="6538686"/>
          </a:xfrm>
          <a:custGeom>
            <a:avLst/>
            <a:gdLst>
              <a:gd name="connsiteX0" fmla="*/ 0 w 8722342"/>
              <a:gd name="connsiteY0" fmla="*/ 0 h 6538686"/>
              <a:gd name="connsiteX1" fmla="*/ 8722342 w 8722342"/>
              <a:gd name="connsiteY1" fmla="*/ 0 h 6538686"/>
              <a:gd name="connsiteX2" fmla="*/ 8722342 w 8722342"/>
              <a:gd name="connsiteY2" fmla="*/ 6538686 h 6538686"/>
              <a:gd name="connsiteX3" fmla="*/ 0 w 8722342"/>
              <a:gd name="connsiteY3" fmla="*/ 6538686 h 653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2342" h="6538686">
                <a:moveTo>
                  <a:pt x="0" y="0"/>
                </a:moveTo>
                <a:lnTo>
                  <a:pt x="8722342" y="0"/>
                </a:lnTo>
                <a:lnTo>
                  <a:pt x="8722342" y="6538686"/>
                </a:lnTo>
                <a:lnTo>
                  <a:pt x="0" y="653868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40649B32-B17C-44D7-981D-1A6A1C66D1B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95992" y="4572000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D8782F9-A59C-4E81-AE78-AF91F64D833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047996" y="4572000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470FFB04-2C9C-4E4D-9036-D72B6F5F8CF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4572000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4ED4CC5-61DD-415E-9A7F-01C867944B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43988" y="4572000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911BD53-18C1-4263-8637-478B4E3CE09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43988" y="2286001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412962F-DBE7-4384-9608-E7402E2E666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0" y="2286001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1A11358-1B05-43AA-AD16-DE23AA2DB52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47996" y="2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C80C12B-91CD-407F-A26B-FB40C36513B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5992" y="2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68C7597-3A42-441D-BCED-EB78B43F622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143988" y="2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9D3E56-E0CB-48A2-A2EA-6E9D6BF229E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2"/>
            <a:ext cx="3048000" cy="2285999"/>
          </a:xfrm>
          <a:custGeom>
            <a:avLst/>
            <a:gdLst>
              <a:gd name="connsiteX0" fmla="*/ 0 w 3048000"/>
              <a:gd name="connsiteY0" fmla="*/ 0 h 2285999"/>
              <a:gd name="connsiteX1" fmla="*/ 3048000 w 3048000"/>
              <a:gd name="connsiteY1" fmla="*/ 0 h 2285999"/>
              <a:gd name="connsiteX2" fmla="*/ 3048000 w 3048000"/>
              <a:gd name="connsiteY2" fmla="*/ 2285999 h 2285999"/>
              <a:gd name="connsiteX3" fmla="*/ 0 w 3048000"/>
              <a:gd name="connsiteY3" fmla="*/ 2285999 h 228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285999">
                <a:moveTo>
                  <a:pt x="0" y="0"/>
                </a:moveTo>
                <a:lnTo>
                  <a:pt x="3048000" y="0"/>
                </a:lnTo>
                <a:lnTo>
                  <a:pt x="3048000" y="2285999"/>
                </a:lnTo>
                <a:lnTo>
                  <a:pt x="0" y="228599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2" grpId="0" animBg="1"/>
      <p:bldP spid="31" grpId="0" animBg="1"/>
      <p:bldP spid="30" grpId="0" animBg="1"/>
      <p:bldP spid="29" grpId="0" animBg="1"/>
      <p:bldP spid="19" grpId="0" animBg="1"/>
      <p:bldP spid="20" grpId="0" animBg="1"/>
      <p:bldP spid="21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1_Title Slide">
    <p:bg>
      <p:bgPr>
        <a:gradFill>
          <a:gsLst>
            <a:gs pos="0">
              <a:schemeClr val="accent4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802AE1F-6405-4895-944C-200803F641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10225" y="2506778"/>
            <a:ext cx="971550" cy="971550"/>
          </a:xfrm>
          <a:custGeom>
            <a:avLst/>
            <a:gdLst>
              <a:gd name="connsiteX0" fmla="*/ 485775 w 971550"/>
              <a:gd name="connsiteY0" fmla="*/ 0 h 971550"/>
              <a:gd name="connsiteX1" fmla="*/ 971550 w 971550"/>
              <a:gd name="connsiteY1" fmla="*/ 485775 h 971550"/>
              <a:gd name="connsiteX2" fmla="*/ 485775 w 971550"/>
              <a:gd name="connsiteY2" fmla="*/ 971550 h 971550"/>
              <a:gd name="connsiteX3" fmla="*/ 0 w 971550"/>
              <a:gd name="connsiteY3" fmla="*/ 485775 h 971550"/>
              <a:gd name="connsiteX4" fmla="*/ 485775 w 971550"/>
              <a:gd name="connsiteY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971550">
                <a:moveTo>
                  <a:pt x="485775" y="0"/>
                </a:moveTo>
                <a:cubicBezTo>
                  <a:pt x="754061" y="0"/>
                  <a:pt x="971550" y="217489"/>
                  <a:pt x="971550" y="485775"/>
                </a:cubicBezTo>
                <a:cubicBezTo>
                  <a:pt x="971550" y="754061"/>
                  <a:pt x="754061" y="971550"/>
                  <a:pt x="485775" y="971550"/>
                </a:cubicBezTo>
                <a:cubicBezTo>
                  <a:pt x="217489" y="971550"/>
                  <a:pt x="0" y="754061"/>
                  <a:pt x="0" y="485775"/>
                </a:cubicBezTo>
                <a:cubicBezTo>
                  <a:pt x="0" y="217489"/>
                  <a:pt x="217489" y="0"/>
                  <a:pt x="485775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5F761F-3458-4BD8-AA07-4CEE643C3E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5248" y="0"/>
            <a:ext cx="7526752" cy="6858000"/>
          </a:xfrm>
          <a:custGeom>
            <a:avLst/>
            <a:gdLst>
              <a:gd name="connsiteX0" fmla="*/ 0 w 7526752"/>
              <a:gd name="connsiteY0" fmla="*/ 0 h 6858000"/>
              <a:gd name="connsiteX1" fmla="*/ 7526752 w 7526752"/>
              <a:gd name="connsiteY1" fmla="*/ 0 h 6858000"/>
              <a:gd name="connsiteX2" fmla="*/ 7526752 w 7526752"/>
              <a:gd name="connsiteY2" fmla="*/ 6858000 h 6858000"/>
              <a:gd name="connsiteX3" fmla="*/ 0 w 7526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6752" h="6858000">
                <a:moveTo>
                  <a:pt x="0" y="0"/>
                </a:moveTo>
                <a:lnTo>
                  <a:pt x="7526752" y="0"/>
                </a:lnTo>
                <a:lnTo>
                  <a:pt x="7526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84E96B-F737-476A-BFF3-56E7AF48C6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id-ID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DF80A223-399F-4212-BB55-ECB6456F65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00150" y="2071918"/>
            <a:ext cx="3009900" cy="200025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1270000" dist="6223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3E5F30-E7DF-4D43-BB8F-FA8D44B680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91025" y="2071918"/>
            <a:ext cx="3009900" cy="200025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1270000" dist="6223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id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5C62AFD7-2F84-4BEB-AE2D-135F6625A0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81900" y="2071918"/>
            <a:ext cx="3009900" cy="200025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1270000" dist="6223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43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rgbClr val="16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gradFill flip="none" rotWithShape="1">
          <a:gsLst>
            <a:gs pos="0">
              <a:schemeClr val="accent4"/>
            </a:gs>
            <a:gs pos="85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80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76725-B3FA-4492-87B2-610DF85661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1923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bg>
      <p:bgPr>
        <a:gradFill flip="none" rotWithShape="1">
          <a:gsLst>
            <a:gs pos="0">
              <a:schemeClr val="accent4"/>
            </a:gs>
            <a:gs pos="85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B503B4B3-1C08-43B0-8F7C-E070EDF59EC4}"/>
              </a:ext>
            </a:extLst>
          </p:cNvPr>
          <p:cNvSpPr txBox="1"/>
          <p:nvPr userDrawn="1"/>
        </p:nvSpPr>
        <p:spPr>
          <a:xfrm>
            <a:off x="1015924" y="472440"/>
            <a:ext cx="10160153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spc="-150">
                <a:gradFill>
                  <a:gsLst>
                    <a:gs pos="0">
                      <a:schemeClr val="accent4">
                        <a:lumMod val="75000"/>
                        <a:alpha val="20000"/>
                      </a:schemeClr>
                    </a:gs>
                    <a:gs pos="85000">
                      <a:schemeClr val="accent1">
                        <a:lumMod val="75000"/>
                        <a:alpha val="2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2647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84A60-32AC-4535-9F88-798E43882ABE}"/>
              </a:ext>
            </a:extLst>
          </p:cNvPr>
          <p:cNvSpPr/>
          <p:nvPr userDrawn="1"/>
        </p:nvSpPr>
        <p:spPr>
          <a:xfrm>
            <a:off x="-1" y="0"/>
            <a:ext cx="12192001" cy="4300437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FAE56A19-6C5C-4FCB-A83C-1CB7FC90519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6635" y="0"/>
            <a:ext cx="5315995" cy="6858000"/>
          </a:xfrm>
          <a:custGeom>
            <a:avLst/>
            <a:gdLst>
              <a:gd name="connsiteX0" fmla="*/ 0 w 5315995"/>
              <a:gd name="connsiteY0" fmla="*/ 0 h 6858000"/>
              <a:gd name="connsiteX1" fmla="*/ 5315995 w 5315995"/>
              <a:gd name="connsiteY1" fmla="*/ 0 h 6858000"/>
              <a:gd name="connsiteX2" fmla="*/ 5315995 w 5315995"/>
              <a:gd name="connsiteY2" fmla="*/ 6858000 h 6858000"/>
              <a:gd name="connsiteX3" fmla="*/ 0 w 53159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5995" h="6858000">
                <a:moveTo>
                  <a:pt x="0" y="0"/>
                </a:moveTo>
                <a:lnTo>
                  <a:pt x="5315995" y="0"/>
                </a:lnTo>
                <a:lnTo>
                  <a:pt x="5315995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431800" dist="622300" dir="5400000" sx="93000" sy="93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179D227-0060-4554-89DA-3B7AEC15F7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9A4CD-8DFF-473F-95D3-E5B6A47BC2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48632" y="0"/>
            <a:ext cx="6543368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3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7" r:id="rId7"/>
    <p:sldLayoutId id="2147483655" r:id="rId8"/>
    <p:sldLayoutId id="2147483656" r:id="rId9"/>
    <p:sldLayoutId id="2147483657" r:id="rId10"/>
    <p:sldLayoutId id="2147483658" r:id="rId11"/>
    <p:sldLayoutId id="2147483679" r:id="rId12"/>
    <p:sldLayoutId id="2147483663" r:id="rId13"/>
    <p:sldLayoutId id="2147483664" r:id="rId14"/>
    <p:sldLayoutId id="2147483666" r:id="rId15"/>
    <p:sldLayoutId id="2147483668" r:id="rId16"/>
    <p:sldLayoutId id="2147483669" r:id="rId17"/>
    <p:sldLayoutId id="2147483670" r:id="rId18"/>
    <p:sldLayoutId id="2147483674" r:id="rId19"/>
    <p:sldLayoutId id="2147483675" r:id="rId20"/>
    <p:sldLayoutId id="2147483676" r:id="rId21"/>
    <p:sldLayoutId id="2147483678" r:id="rId22"/>
    <p:sldLayoutId id="2147483681" r:id="rId23"/>
    <p:sldLayoutId id="2147483683" r:id="rId24"/>
    <p:sldLayoutId id="2147483721" r:id="rId25"/>
    <p:sldLayoutId id="2147483687" r:id="rId26"/>
    <p:sldLayoutId id="2147483688" r:id="rId27"/>
    <p:sldLayoutId id="2147483691" r:id="rId28"/>
    <p:sldLayoutId id="2147483692" r:id="rId29"/>
    <p:sldLayoutId id="2147483694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20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5488B8-4101-44F8-939E-A7F3E7C296C4}"/>
              </a:ext>
            </a:extLst>
          </p:cNvPr>
          <p:cNvSpPr/>
          <p:nvPr/>
        </p:nvSpPr>
        <p:spPr>
          <a:xfrm>
            <a:off x="7620" y="-11654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BDD8B-4E66-483B-8FD2-47D50A61F2EE}"/>
              </a:ext>
            </a:extLst>
          </p:cNvPr>
          <p:cNvSpPr txBox="1"/>
          <p:nvPr/>
        </p:nvSpPr>
        <p:spPr>
          <a:xfrm>
            <a:off x="662709" y="2540934"/>
            <a:ext cx="10835640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ln w="15875">
                  <a:noFill/>
                </a:ln>
                <a:solidFill>
                  <a:schemeClr val="bg1"/>
                </a:solidFill>
                <a:latin typeface="Calibri"/>
                <a:cs typeface="Calibri"/>
              </a:rPr>
              <a:t>Spotify AI – Powered Music Recommendation System</a:t>
            </a:r>
          </a:p>
          <a:p>
            <a:pPr algn="ctr"/>
            <a:endParaRPr lang="en-US" sz="3200" b="1">
              <a:ln w="15875">
                <a:noFill/>
              </a:ln>
              <a:solidFill>
                <a:schemeClr val="bg1"/>
              </a:solidFill>
              <a:latin typeface="Calibri"/>
              <a:cs typeface="Calibri"/>
            </a:endParaRPr>
          </a:p>
          <a:p>
            <a:pPr algn="ctr"/>
            <a:r>
              <a:rPr lang="en-US" sz="2800" b="1" dirty="0">
                <a:ln w="15875">
                  <a:noFill/>
                </a:ln>
                <a:solidFill>
                  <a:srgbClr val="85C440"/>
                </a:solidFill>
                <a:latin typeface="Calibri"/>
                <a:cs typeface="Calibri"/>
              </a:rPr>
              <a:t>Work Breakdown </a:t>
            </a:r>
            <a:r>
              <a:rPr lang="en-US" sz="2800" b="1" dirty="0" err="1">
                <a:ln w="15875">
                  <a:noFill/>
                </a:ln>
                <a:solidFill>
                  <a:srgbClr val="85C440"/>
                </a:solidFill>
                <a:latin typeface="Calibri"/>
                <a:cs typeface="Calibri"/>
              </a:rPr>
              <a:t>Structrure</a:t>
            </a:r>
            <a:r>
              <a:rPr lang="en-US" sz="2800" b="1" dirty="0">
                <a:ln w="15875">
                  <a:noFill/>
                </a:ln>
                <a:solidFill>
                  <a:srgbClr val="85C440"/>
                </a:solidFill>
                <a:latin typeface="Calibri"/>
                <a:cs typeface="Calibri"/>
              </a:rPr>
              <a:t> (WBS)</a:t>
            </a:r>
          </a:p>
          <a:p>
            <a:pPr algn="ctr"/>
            <a:endParaRPr lang="en-US" sz="2800" b="1">
              <a:ln w="15875">
                <a:noFill/>
              </a:ln>
              <a:solidFill>
                <a:srgbClr val="85C440"/>
              </a:solidFill>
              <a:latin typeface="Calibri"/>
              <a:cs typeface="Calibri"/>
            </a:endParaRPr>
          </a:p>
          <a:p>
            <a:pPr algn="ctr"/>
            <a:r>
              <a:rPr lang="en-US" sz="2800" b="1" dirty="0">
                <a:ln w="15875">
                  <a:noFill/>
                </a:ln>
                <a:solidFill>
                  <a:srgbClr val="85C440"/>
                </a:solidFill>
                <a:latin typeface="Calibri"/>
                <a:cs typeface="Calibri"/>
              </a:rPr>
              <a:t>The Blue Team</a:t>
            </a:r>
            <a:endParaRPr lang="en-US" sz="2800" b="1" dirty="0">
              <a:ln w="15875">
                <a:noFill/>
              </a:ln>
              <a:solidFill>
                <a:srgbClr val="85C4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4DE0F8-22DC-4F86-818B-DD23CEA316BC}"/>
              </a:ext>
            </a:extLst>
          </p:cNvPr>
          <p:cNvSpPr/>
          <p:nvPr/>
        </p:nvSpPr>
        <p:spPr>
          <a:xfrm flipV="1">
            <a:off x="10718407" y="0"/>
            <a:ext cx="1473593" cy="1473593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rgbClr val="85C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57548B-3F7F-431B-B527-2BD4C07B93F6}"/>
              </a:ext>
            </a:extLst>
          </p:cNvPr>
          <p:cNvSpPr/>
          <p:nvPr/>
        </p:nvSpPr>
        <p:spPr>
          <a:xfrm flipH="1">
            <a:off x="-1" y="5384407"/>
            <a:ext cx="1473593" cy="1473593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rgbClr val="A8C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F47E598-3BA7-4FA3-BBC9-FBA9E8A6D524}"/>
              </a:ext>
            </a:extLst>
          </p:cNvPr>
          <p:cNvSpPr/>
          <p:nvPr/>
        </p:nvSpPr>
        <p:spPr>
          <a:xfrm flipH="1">
            <a:off x="-1" y="5897625"/>
            <a:ext cx="960375" cy="960375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rgbClr val="81B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9B66C-2160-D3DA-D05E-D67F4094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15" y="1473593"/>
            <a:ext cx="993169" cy="10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4" dur="1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3" grpId="0"/>
      <p:bldP spid="63" grpId="1"/>
      <p:bldP spid="17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A3BDD8B-4E66-483B-8FD2-47D50A61F2EE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ln w="15875">
                  <a:noFill/>
                </a:ln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Thank </a:t>
            </a:r>
            <a:r>
              <a:rPr lang="en-US" sz="6600" b="1">
                <a:ln w="15875">
                  <a:noFill/>
                </a:ln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You</a:t>
            </a:r>
            <a:r>
              <a:rPr lang="en-US" sz="6600" b="1" kern="1200">
                <a:ln w="15875">
                  <a:noFill/>
                </a:ln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!</a:t>
            </a:r>
            <a:endParaRPr lang="en-US" sz="6600" kern="1200">
              <a:ln w="15875">
                <a:noFill/>
              </a:ln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46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70FF8E-4B07-4FB8-9E81-7302C70AC0B5}"/>
              </a:ext>
            </a:extLst>
          </p:cNvPr>
          <p:cNvSpPr txBox="1"/>
          <p:nvPr/>
        </p:nvSpPr>
        <p:spPr>
          <a:xfrm>
            <a:off x="245470" y="651097"/>
            <a:ext cx="2633802" cy="15819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b="1" dirty="0">
                <a:solidFill>
                  <a:schemeClr val="bg1"/>
                </a:solidFill>
                <a:latin typeface="Calibri"/>
                <a:cs typeface="Calibri"/>
              </a:rPr>
              <a:t>Our Meeting 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E478E-21E1-959A-AE7E-5965DBC94ADE}"/>
              </a:ext>
            </a:extLst>
          </p:cNvPr>
          <p:cNvSpPr txBox="1"/>
          <p:nvPr/>
        </p:nvSpPr>
        <p:spPr>
          <a:xfrm>
            <a:off x="5708727" y="2169900"/>
            <a:ext cx="6712702" cy="19645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Project Overview</a:t>
            </a:r>
            <a:endParaRPr lang="en-US" sz="28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WBS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WBS Benefits</a:t>
            </a:r>
          </a:p>
        </p:txBody>
      </p:sp>
    </p:spTree>
    <p:extLst>
      <p:ext uri="{BB962C8B-B14F-4D97-AF65-F5344CB8AC3E}">
        <p14:creationId xmlns:p14="http://schemas.microsoft.com/office/powerpoint/2010/main" val="308301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ABAF-EA80-49E3-9E7F-89B53764A3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5527D3-7857-461F-8829-2920A9BD53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79C67-6915-4BF9-AF63-43F5414CCF0E}"/>
              </a:ext>
            </a:extLst>
          </p:cNvPr>
          <p:cNvSpPr/>
          <p:nvPr/>
        </p:nvSpPr>
        <p:spPr>
          <a:xfrm>
            <a:off x="0" y="19878"/>
            <a:ext cx="5648632" cy="6858000"/>
          </a:xfrm>
          <a:prstGeom prst="rect">
            <a:avLst/>
          </a:prstGeom>
          <a:solidFill>
            <a:srgbClr val="16161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CED89-9277-467C-92A4-8C92A761AADA}"/>
              </a:ext>
            </a:extLst>
          </p:cNvPr>
          <p:cNvSpPr/>
          <p:nvPr/>
        </p:nvSpPr>
        <p:spPr>
          <a:xfrm>
            <a:off x="5648632" y="0"/>
            <a:ext cx="6543368" cy="6858000"/>
          </a:xfrm>
          <a:prstGeom prst="rect">
            <a:avLst/>
          </a:prstGeom>
          <a:gradFill>
            <a:gsLst>
              <a:gs pos="0">
                <a:schemeClr val="accent4">
                  <a:alpha val="88000"/>
                </a:schemeClr>
              </a:gs>
              <a:gs pos="85000">
                <a:schemeClr val="accent1">
                  <a:alpha val="88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E20CD-98ED-490B-9955-0E5DDE13EEE1}"/>
              </a:ext>
            </a:extLst>
          </p:cNvPr>
          <p:cNvSpPr txBox="1"/>
          <p:nvPr/>
        </p:nvSpPr>
        <p:spPr>
          <a:xfrm>
            <a:off x="5653062" y="19891"/>
            <a:ext cx="6547160" cy="73903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Project Objective</a:t>
            </a:r>
            <a:endParaRPr lang="en-US" sz="2400">
              <a:solidFill>
                <a:schemeClr val="bg1"/>
              </a:solidFill>
              <a:latin typeface="Calibri"/>
              <a:ea typeface="+mn-lt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" sz="2400" dirty="0">
                <a:latin typeface="Calibri"/>
                <a:ea typeface="+mn-lt"/>
                <a:cs typeface="Calibri"/>
              </a:rPr>
              <a:t>Develop an AI-powered music recommendation system to enhance user engagement and maintain Spotify’s competitive edge</a:t>
            </a:r>
            <a:endParaRPr lang="en-US" sz="240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Features and Functions</a:t>
            </a:r>
            <a:endParaRPr lang="en-US" sz="2400" b="1" dirty="0">
              <a:solidFill>
                <a:schemeClr val="bg1"/>
              </a:solidFill>
              <a:latin typeface="Calibri"/>
              <a:ea typeface="+mn-lt"/>
              <a:cs typeface="Calibri"/>
            </a:endParaRPr>
          </a:p>
          <a:p>
            <a:pPr marL="457200" indent="-342900">
              <a:lnSpc>
                <a:spcPct val="114999"/>
              </a:lnSpc>
              <a:spcBef>
                <a:spcPts val="1200"/>
              </a:spcBef>
              <a:buFont typeface="Arial,Sans-Serif"/>
              <a:buChar char="•"/>
            </a:pPr>
            <a:r>
              <a:rPr lang="en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High-accuracy recommendation algorithm (90%)</a:t>
            </a:r>
            <a:endParaRPr lang="en-US" sz="240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457200" indent="-342900">
              <a:lnSpc>
                <a:spcPct val="114999"/>
              </a:lnSpc>
              <a:buFont typeface="Arial,Sans-Serif"/>
              <a:buChar char="•"/>
            </a:pPr>
            <a:r>
              <a:rPr lang="en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Seamless integration with Spotify’s user interface and backend</a:t>
            </a:r>
            <a:endParaRPr lang="en-US" sz="240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457200" indent="-342900">
              <a:lnSpc>
                <a:spcPct val="114999"/>
              </a:lnSpc>
              <a:buFont typeface="Arial,Sans-Serif"/>
              <a:buChar char="•"/>
            </a:pPr>
            <a:r>
              <a:rPr lang="en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Compliance with GDPR and CCPA</a:t>
            </a:r>
            <a:endParaRPr lang="en-US" sz="240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457200" indent="-342900">
              <a:lnSpc>
                <a:spcPct val="114999"/>
              </a:lnSpc>
              <a:buFont typeface="Arial,Sans-Serif"/>
              <a:buChar char="•"/>
            </a:pPr>
            <a:r>
              <a:rPr lang="en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Enhanced user experience through hyper-personalized music suggestions</a:t>
            </a:r>
          </a:p>
          <a:p>
            <a:pPr>
              <a:lnSpc>
                <a:spcPct val="150000"/>
              </a:lnSpc>
            </a:pPr>
            <a:endParaRPr lang="en" sz="3200" dirty="0">
              <a:latin typeface="Calibri"/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07EE9-77DE-4AB0-B9B3-F510D12175E9}"/>
              </a:ext>
            </a:extLst>
          </p:cNvPr>
          <p:cNvSpPr txBox="1"/>
          <p:nvPr/>
        </p:nvSpPr>
        <p:spPr>
          <a:xfrm>
            <a:off x="983482" y="2187332"/>
            <a:ext cx="415412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cs typeface="Calibri"/>
              </a:rPr>
              <a:t>Project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B2C77-605F-4CE6-B026-A5BB413A43D7}"/>
              </a:ext>
            </a:extLst>
          </p:cNvPr>
          <p:cNvSpPr/>
          <p:nvPr/>
        </p:nvSpPr>
        <p:spPr>
          <a:xfrm>
            <a:off x="739559" y="2167454"/>
            <a:ext cx="47394" cy="1559720"/>
          </a:xfrm>
          <a:prstGeom prst="roundRect">
            <a:avLst/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9" grpId="0"/>
      <p:bldP spid="20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ABAF-EA80-49E3-9E7F-89B53764A3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5527D3-7857-461F-8829-2920A9BD53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79C67-6915-4BF9-AF63-43F5414CCF0E}"/>
              </a:ext>
            </a:extLst>
          </p:cNvPr>
          <p:cNvSpPr/>
          <p:nvPr/>
        </p:nvSpPr>
        <p:spPr>
          <a:xfrm>
            <a:off x="0" y="19878"/>
            <a:ext cx="5648632" cy="6858000"/>
          </a:xfrm>
          <a:prstGeom prst="rect">
            <a:avLst/>
          </a:prstGeom>
          <a:solidFill>
            <a:srgbClr val="16161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CED89-9277-467C-92A4-8C92A761AADA}"/>
              </a:ext>
            </a:extLst>
          </p:cNvPr>
          <p:cNvSpPr/>
          <p:nvPr/>
        </p:nvSpPr>
        <p:spPr>
          <a:xfrm>
            <a:off x="5648632" y="0"/>
            <a:ext cx="6543368" cy="6858000"/>
          </a:xfrm>
          <a:prstGeom prst="rect">
            <a:avLst/>
          </a:prstGeom>
          <a:gradFill>
            <a:gsLst>
              <a:gs pos="0">
                <a:schemeClr val="accent4">
                  <a:alpha val="88000"/>
                </a:schemeClr>
              </a:gs>
              <a:gs pos="85000">
                <a:schemeClr val="accent1">
                  <a:alpha val="88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E20CD-98ED-490B-9955-0E5DDE13EEE1}"/>
              </a:ext>
            </a:extLst>
          </p:cNvPr>
          <p:cNvSpPr txBox="1"/>
          <p:nvPr/>
        </p:nvSpPr>
        <p:spPr>
          <a:xfrm>
            <a:off x="5796836" y="1328231"/>
            <a:ext cx="6547160" cy="4199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" sz="3200" dirty="0">
                <a:latin typeface="Calibri"/>
                <a:ea typeface="+mn-lt"/>
                <a:cs typeface="+mn-lt"/>
              </a:rPr>
              <a:t>Develop an AI-powered music recommendation system to enhance user engagement and maintain Spotify’s competitive edge</a:t>
            </a:r>
            <a:endParaRPr lang="en-US" sz="3200"/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chemeClr val="bg1"/>
              </a:solidFill>
              <a:latin typeface="Calibri"/>
              <a:ea typeface="+mn-lt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ü"/>
            </a:pPr>
            <a:endParaRPr lang="en" sz="2000">
              <a:latin typeface="Calibri"/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07EE9-77DE-4AB0-B9B3-F510D12175E9}"/>
              </a:ext>
            </a:extLst>
          </p:cNvPr>
          <p:cNvSpPr txBox="1"/>
          <p:nvPr/>
        </p:nvSpPr>
        <p:spPr>
          <a:xfrm>
            <a:off x="983482" y="2187332"/>
            <a:ext cx="415412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cs typeface="Calibri"/>
              </a:rPr>
              <a:t>Level 1</a:t>
            </a:r>
            <a:endParaRPr lang="en-US" sz="4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4000" b="1" dirty="0">
                <a:solidFill>
                  <a:srgbClr val="63A537"/>
                </a:solidFill>
                <a:latin typeface="Calibri"/>
                <a:cs typeface="Calibri"/>
              </a:rPr>
              <a:t>Project Scope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B2C77-605F-4CE6-B026-A5BB413A43D7}"/>
              </a:ext>
            </a:extLst>
          </p:cNvPr>
          <p:cNvSpPr/>
          <p:nvPr/>
        </p:nvSpPr>
        <p:spPr>
          <a:xfrm>
            <a:off x="739559" y="2167454"/>
            <a:ext cx="47394" cy="1559720"/>
          </a:xfrm>
          <a:prstGeom prst="roundRect">
            <a:avLst/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9" grpId="0"/>
      <p:bldP spid="20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ABAF-EA80-49E3-9E7F-89B53764A3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5527D3-7857-461F-8829-2920A9BD53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79C67-6915-4BF9-AF63-43F5414CCF0E}"/>
              </a:ext>
            </a:extLst>
          </p:cNvPr>
          <p:cNvSpPr/>
          <p:nvPr/>
        </p:nvSpPr>
        <p:spPr>
          <a:xfrm>
            <a:off x="0" y="19878"/>
            <a:ext cx="5648632" cy="6858000"/>
          </a:xfrm>
          <a:prstGeom prst="rect">
            <a:avLst/>
          </a:prstGeom>
          <a:solidFill>
            <a:srgbClr val="16161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CED89-9277-467C-92A4-8C92A761AADA}"/>
              </a:ext>
            </a:extLst>
          </p:cNvPr>
          <p:cNvSpPr/>
          <p:nvPr/>
        </p:nvSpPr>
        <p:spPr>
          <a:xfrm>
            <a:off x="5648632" y="0"/>
            <a:ext cx="6543368" cy="6858000"/>
          </a:xfrm>
          <a:prstGeom prst="rect">
            <a:avLst/>
          </a:prstGeom>
          <a:gradFill>
            <a:gsLst>
              <a:gs pos="0">
                <a:schemeClr val="accent4">
                  <a:alpha val="88000"/>
                </a:schemeClr>
              </a:gs>
              <a:gs pos="85000">
                <a:schemeClr val="accent1">
                  <a:alpha val="88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07EE9-77DE-4AB0-B9B3-F510D12175E9}"/>
              </a:ext>
            </a:extLst>
          </p:cNvPr>
          <p:cNvSpPr txBox="1"/>
          <p:nvPr/>
        </p:nvSpPr>
        <p:spPr>
          <a:xfrm>
            <a:off x="983482" y="2175787"/>
            <a:ext cx="445430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cs typeface="Calibri"/>
              </a:rPr>
              <a:t>Level 2</a:t>
            </a:r>
            <a:endParaRPr lang="en-US" sz="4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4000" b="1" dirty="0">
                <a:solidFill>
                  <a:srgbClr val="63A537"/>
                </a:solidFill>
                <a:latin typeface="Calibri"/>
                <a:cs typeface="Calibri"/>
              </a:rPr>
              <a:t>Major Components</a:t>
            </a:r>
            <a:endParaRPr lang="en-US" sz="4000">
              <a:solidFill>
                <a:srgbClr val="63A537"/>
              </a:solidFill>
              <a:latin typeface="Calibri"/>
              <a:cs typeface="Calibri Ligh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B2C77-605F-4CE6-B026-A5BB413A43D7}"/>
              </a:ext>
            </a:extLst>
          </p:cNvPr>
          <p:cNvSpPr/>
          <p:nvPr/>
        </p:nvSpPr>
        <p:spPr>
          <a:xfrm>
            <a:off x="739559" y="2167454"/>
            <a:ext cx="47394" cy="1559720"/>
          </a:xfrm>
          <a:prstGeom prst="roundRect">
            <a:avLst/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03230D-94F2-0E81-2BF4-254D89AA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9158"/>
              </p:ext>
            </p:extLst>
          </p:nvPr>
        </p:nvGraphicFramePr>
        <p:xfrm>
          <a:off x="4382655" y="821170"/>
          <a:ext cx="9081561" cy="5815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4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0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ABAF-EA80-49E3-9E7F-89B53764A3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5527D3-7857-461F-8829-2920A9BD53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79C67-6915-4BF9-AF63-43F5414CCF0E}"/>
              </a:ext>
            </a:extLst>
          </p:cNvPr>
          <p:cNvSpPr/>
          <p:nvPr/>
        </p:nvSpPr>
        <p:spPr>
          <a:xfrm>
            <a:off x="0" y="8333"/>
            <a:ext cx="4032269" cy="6858000"/>
          </a:xfrm>
          <a:prstGeom prst="rect">
            <a:avLst/>
          </a:prstGeom>
          <a:solidFill>
            <a:srgbClr val="16161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CED89-9277-467C-92A4-8C92A761AADA}"/>
              </a:ext>
            </a:extLst>
          </p:cNvPr>
          <p:cNvSpPr/>
          <p:nvPr/>
        </p:nvSpPr>
        <p:spPr>
          <a:xfrm>
            <a:off x="3859087" y="0"/>
            <a:ext cx="8332913" cy="6858000"/>
          </a:xfrm>
          <a:prstGeom prst="rect">
            <a:avLst/>
          </a:prstGeom>
          <a:gradFill>
            <a:gsLst>
              <a:gs pos="0">
                <a:schemeClr val="accent4">
                  <a:alpha val="88000"/>
                </a:schemeClr>
              </a:gs>
              <a:gs pos="85000">
                <a:schemeClr val="accent1">
                  <a:alpha val="88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07EE9-77DE-4AB0-B9B3-F510D12175E9}"/>
              </a:ext>
            </a:extLst>
          </p:cNvPr>
          <p:cNvSpPr txBox="1"/>
          <p:nvPr/>
        </p:nvSpPr>
        <p:spPr>
          <a:xfrm>
            <a:off x="983482" y="2175787"/>
            <a:ext cx="445430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cs typeface="Calibri"/>
              </a:rPr>
              <a:t>Level 3</a:t>
            </a:r>
            <a:endParaRPr lang="en-US" sz="4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4000" b="1" dirty="0">
                <a:solidFill>
                  <a:srgbClr val="63A537"/>
                </a:solidFill>
                <a:latin typeface="Calibri"/>
                <a:cs typeface="Calibri"/>
              </a:rPr>
              <a:t>Component Breakdown </a:t>
            </a:r>
            <a:endParaRPr lang="en-US" sz="4000">
              <a:solidFill>
                <a:srgbClr val="63A537"/>
              </a:solidFill>
              <a:latin typeface="Calibri"/>
              <a:cs typeface="Calibri Ligh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B2C77-605F-4CE6-B026-A5BB413A43D7}"/>
              </a:ext>
            </a:extLst>
          </p:cNvPr>
          <p:cNvSpPr/>
          <p:nvPr/>
        </p:nvSpPr>
        <p:spPr>
          <a:xfrm>
            <a:off x="739559" y="2167454"/>
            <a:ext cx="47394" cy="1559720"/>
          </a:xfrm>
          <a:prstGeom prst="roundRect">
            <a:avLst/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1A64804-E197-A335-A7A1-811C8561F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51725"/>
              </p:ext>
            </p:extLst>
          </p:nvPr>
        </p:nvGraphicFramePr>
        <p:xfrm>
          <a:off x="4024746" y="1362178"/>
          <a:ext cx="7398327" cy="472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7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0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ABAF-EA80-49E3-9E7F-89B53764A3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5527D3-7857-461F-8829-2920A9BD53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79C67-6915-4BF9-AF63-43F5414CCF0E}"/>
              </a:ext>
            </a:extLst>
          </p:cNvPr>
          <p:cNvSpPr/>
          <p:nvPr/>
        </p:nvSpPr>
        <p:spPr>
          <a:xfrm>
            <a:off x="0" y="8333"/>
            <a:ext cx="4032269" cy="6858000"/>
          </a:xfrm>
          <a:prstGeom prst="rect">
            <a:avLst/>
          </a:prstGeom>
          <a:solidFill>
            <a:srgbClr val="16161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CED89-9277-467C-92A4-8C92A761AADA}"/>
              </a:ext>
            </a:extLst>
          </p:cNvPr>
          <p:cNvSpPr/>
          <p:nvPr/>
        </p:nvSpPr>
        <p:spPr>
          <a:xfrm>
            <a:off x="4031616" y="14377"/>
            <a:ext cx="8332913" cy="6858000"/>
          </a:xfrm>
          <a:prstGeom prst="rect">
            <a:avLst/>
          </a:prstGeom>
          <a:gradFill>
            <a:gsLst>
              <a:gs pos="0">
                <a:schemeClr val="accent4">
                  <a:alpha val="88000"/>
                </a:schemeClr>
              </a:gs>
              <a:gs pos="85000">
                <a:schemeClr val="accent1">
                  <a:alpha val="88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07EE9-77DE-4AB0-B9B3-F510D12175E9}"/>
              </a:ext>
            </a:extLst>
          </p:cNvPr>
          <p:cNvSpPr txBox="1"/>
          <p:nvPr/>
        </p:nvSpPr>
        <p:spPr>
          <a:xfrm>
            <a:off x="983482" y="2175787"/>
            <a:ext cx="333439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cs typeface="Calibri"/>
              </a:rPr>
              <a:t>Level 4</a:t>
            </a:r>
            <a:endParaRPr lang="en-US" sz="4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4000" b="1" dirty="0">
                <a:solidFill>
                  <a:srgbClr val="63A537"/>
                </a:solidFill>
                <a:latin typeface="Calibri"/>
                <a:cs typeface="Calibri"/>
              </a:rPr>
              <a:t>Work Packages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B2C77-605F-4CE6-B026-A5BB413A43D7}"/>
              </a:ext>
            </a:extLst>
          </p:cNvPr>
          <p:cNvSpPr/>
          <p:nvPr/>
        </p:nvSpPr>
        <p:spPr>
          <a:xfrm>
            <a:off x="739559" y="2167454"/>
            <a:ext cx="47394" cy="1559720"/>
          </a:xfrm>
          <a:prstGeom prst="roundRect">
            <a:avLst/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1A64804-E197-A335-A7A1-811C8561F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09151"/>
              </p:ext>
            </p:extLst>
          </p:nvPr>
        </p:nvGraphicFramePr>
        <p:xfrm>
          <a:off x="4312294" y="1362178"/>
          <a:ext cx="7398327" cy="472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4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0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4FE4123-744B-4667-A2A3-D88D8FB87137}"/>
              </a:ext>
            </a:extLst>
          </p:cNvPr>
          <p:cNvSpPr txBox="1"/>
          <p:nvPr/>
        </p:nvSpPr>
        <p:spPr>
          <a:xfrm>
            <a:off x="1528916" y="751783"/>
            <a:ext cx="913416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j-lt"/>
              </a:rPr>
              <a:t>WBS Benefits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E0F28-BC57-464E-970A-DA05DDD849ED}"/>
              </a:ext>
            </a:extLst>
          </p:cNvPr>
          <p:cNvSpPr txBox="1"/>
          <p:nvPr/>
        </p:nvSpPr>
        <p:spPr>
          <a:xfrm>
            <a:off x="3829665" y="474784"/>
            <a:ext cx="453267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</a:rPr>
              <a:t>BENEFITS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D19383-3614-F93E-877C-3337CFE967E6}"/>
              </a:ext>
            </a:extLst>
          </p:cNvPr>
          <p:cNvSpPr/>
          <p:nvPr/>
        </p:nvSpPr>
        <p:spPr>
          <a:xfrm>
            <a:off x="2040780" y="2167722"/>
            <a:ext cx="3084204" cy="1072252"/>
          </a:xfrm>
          <a:prstGeom prst="roundRect">
            <a:avLst>
              <a:gd name="adj" fmla="val 2737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58800" dist="469900" dir="2700000" sx="82000" sy="82000" algn="tl" rotWithShape="0">
              <a:schemeClr val="accent4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bg1"/>
                </a:solidFill>
                <a:latin typeface="Calibri"/>
                <a:cs typeface="Calibri"/>
              </a:rPr>
              <a:t>Provides clarity on project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scope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DC17D-1F0B-B09C-9822-DAAD51502F75}"/>
              </a:ext>
            </a:extLst>
          </p:cNvPr>
          <p:cNvSpPr txBox="1"/>
          <p:nvPr/>
        </p:nvSpPr>
        <p:spPr>
          <a:xfrm>
            <a:off x="4286228" y="5075392"/>
            <a:ext cx="6777920" cy="5940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  <a:tabLst>
                <a:tab pos="457200" algn="l"/>
              </a:tabLst>
            </a:pPr>
            <a:r>
              <a:rPr lang="en-US" sz="1400" kern="100">
                <a:latin typeface="Calibri"/>
                <a:ea typeface="Yu Gothic Light"/>
                <a:cs typeface="Calibri"/>
              </a:rPr>
              <a:t>Facilitates responsibility assignment</a:t>
            </a:r>
          </a:p>
          <a:p>
            <a:pPr>
              <a:tabLst>
                <a:tab pos="457200" algn="l"/>
              </a:tabLst>
            </a:pPr>
            <a:endParaRPr lang="en" sz="2000" kern="100" dirty="0">
              <a:latin typeface="Yu Gothic Light"/>
              <a:ea typeface="Yu Gothic Light"/>
              <a:cs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374DC7-3DA6-8891-BA94-E17260C4873D}"/>
              </a:ext>
            </a:extLst>
          </p:cNvPr>
          <p:cNvSpPr/>
          <p:nvPr/>
        </p:nvSpPr>
        <p:spPr>
          <a:xfrm>
            <a:off x="2040780" y="3703267"/>
            <a:ext cx="3084204" cy="1072252"/>
          </a:xfrm>
          <a:prstGeom prst="roundRect">
            <a:avLst>
              <a:gd name="adj" fmla="val 2737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58800" dist="469900" dir="2700000" sx="82000" sy="82000" algn="tl" rotWithShape="0">
              <a:schemeClr val="accent4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Improves team communication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C5AE2A-428D-6D88-88F3-931AD14235ED}"/>
              </a:ext>
            </a:extLst>
          </p:cNvPr>
          <p:cNvSpPr/>
          <p:nvPr/>
        </p:nvSpPr>
        <p:spPr>
          <a:xfrm>
            <a:off x="6624325" y="2167721"/>
            <a:ext cx="3084204" cy="1072252"/>
          </a:xfrm>
          <a:prstGeom prst="roundRect">
            <a:avLst>
              <a:gd name="adj" fmla="val 2737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58800" dist="469900" dir="2700000" sx="82000" sy="82000" algn="tl" rotWithShape="0">
              <a:schemeClr val="accent4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,Sans-Serif"/>
            </a:pP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Enables resource allocation and cost estimation</a:t>
            </a:r>
            <a:endParaRPr lang="en-US">
              <a:solidFill>
                <a:schemeClr val="bg1"/>
              </a:solidFill>
            </a:endParaRPr>
          </a:p>
          <a:p>
            <a:pPr indent="-285750" algn="ctr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E50D0D-1174-697E-F653-30280CA34216}"/>
              </a:ext>
            </a:extLst>
          </p:cNvPr>
          <p:cNvSpPr/>
          <p:nvPr/>
        </p:nvSpPr>
        <p:spPr>
          <a:xfrm>
            <a:off x="6624325" y="3703267"/>
            <a:ext cx="3084204" cy="1072252"/>
          </a:xfrm>
          <a:prstGeom prst="roundRect">
            <a:avLst>
              <a:gd name="adj" fmla="val 2737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58800" dist="469900" dir="2700000" sx="82000" sy="82000" algn="tl" rotWithShape="0">
              <a:schemeClr val="accent4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Supports effective risk management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B39AE7-039C-A45A-4AF1-4FF90FC129C6}"/>
              </a:ext>
            </a:extLst>
          </p:cNvPr>
          <p:cNvSpPr/>
          <p:nvPr/>
        </p:nvSpPr>
        <p:spPr>
          <a:xfrm>
            <a:off x="4280598" y="5123358"/>
            <a:ext cx="3084204" cy="1072252"/>
          </a:xfrm>
          <a:prstGeom prst="roundRect">
            <a:avLst>
              <a:gd name="adj" fmla="val 2737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58800" dist="469900" dir="2700000" sx="82000" sy="82000" algn="tl" rotWithShape="0">
              <a:schemeClr val="accent4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,Sans-Serif"/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,Sans-Serif"/>
            </a:pP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Facilitates responsibility assignment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5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A3BDD8B-4E66-483B-8FD2-47D50A61F2EE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ln w="15875">
                  <a:noFill/>
                </a:ln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Q &amp; A</a:t>
            </a:r>
            <a:endParaRPr lang="en-US" sz="6600" kern="1200">
              <a:ln w="15875">
                <a:noFill/>
              </a:ln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3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roduct Sans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alpha val="8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a2638dd-824f-4027-bfe6-565f6fdb393b">
      <Terms xmlns="http://schemas.microsoft.com/office/infopath/2007/PartnerControls"/>
    </lcf76f155ced4ddcb4097134ff3c332f>
    <TaxCatchAll xmlns="fb5ad928-de8b-436c-a518-e96afd118a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EA983021C5794BBAC777C82A8FDBA5" ma:contentTypeVersion="11" ma:contentTypeDescription="Create a new document." ma:contentTypeScope="" ma:versionID="9041ee6be0f8df77a7254a87f8b85b63">
  <xsd:schema xmlns:xsd="http://www.w3.org/2001/XMLSchema" xmlns:xs="http://www.w3.org/2001/XMLSchema" xmlns:p="http://schemas.microsoft.com/office/2006/metadata/properties" xmlns:ns2="2a2638dd-824f-4027-bfe6-565f6fdb393b" xmlns:ns3="fb5ad928-de8b-436c-a518-e96afd118a31" targetNamespace="http://schemas.microsoft.com/office/2006/metadata/properties" ma:root="true" ma:fieldsID="bc3705302790cf0f617de0caa2fb6a92" ns2:_="" ns3:_="">
    <xsd:import namespace="2a2638dd-824f-4027-bfe6-565f6fdb393b"/>
    <xsd:import namespace="fb5ad928-de8b-436c-a518-e96afd118a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638dd-824f-4027-bfe6-565f6fdb3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b7d43be-65ba-49b0-9acd-5bf03a2ce9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d928-de8b-436c-a518-e96afd118a3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c24aa1a-b5a5-48bc-89e6-41a6fbc5d873}" ma:internalName="TaxCatchAll" ma:showField="CatchAllData" ma:web="fb5ad928-de8b-436c-a518-e96afd118a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1EC24C-F984-4FB3-B5D6-0423B52C37ED}">
  <ds:schemaRefs>
    <ds:schemaRef ds:uri="2a2638dd-824f-4027-bfe6-565f6fdb393b"/>
    <ds:schemaRef ds:uri="fb5ad928-de8b-436c-a518-e96afd118a3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240C0B-8531-4B38-BE5B-755F71EAB7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471AA-83AB-4E32-8DB7-466D4EA6A30D}">
  <ds:schemaRefs>
    <ds:schemaRef ds:uri="2a2638dd-824f-4027-bfe6-565f6fdb393b"/>
    <ds:schemaRef ds:uri="fb5ad928-de8b-436c-a518-e96afd118a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iMac pc</dc:creator>
  <cp:revision>120</cp:revision>
  <dcterms:created xsi:type="dcterms:W3CDTF">2018-09-04T17:34:05Z</dcterms:created>
  <dcterms:modified xsi:type="dcterms:W3CDTF">2024-11-12T18:43:44Z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0x0101000EEA983021C5794BBAC777C82A8FDBA5</vt:lpwstr>
  </property>
  <property fmtid="{D5CDD505-2E9C-101B-9397-08002B2CF9AE}" pid="3" name="MediaServiceImageTags">
    <vt:lpwstr/>
  </property>
</Properties>
</file>