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43" d="100"/>
          <a:sy n="43" d="100"/>
        </p:scale>
        <p:origin x="70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13.12.2023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Atharva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Atharva,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rot="356872">
            <a:off x="1386349" y="1531287"/>
            <a:ext cx="8648442" cy="8019720"/>
            <a:chOff x="136535" y="1000629"/>
            <a:chExt cx="11531256" cy="10090294"/>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147187" y="989977"/>
              <a:ext cx="9992439" cy="10013744"/>
            </a:xfrm>
            <a:prstGeom prst="rect">
              <a:avLst/>
            </a:prstGeom>
          </p:spPr>
        </p:pic>
      </p:grpSp>
      <p:sp>
        <p:nvSpPr>
          <p:cNvPr id="24" name="TextBox 24"/>
          <p:cNvSpPr txBox="1"/>
          <p:nvPr/>
        </p:nvSpPr>
        <p:spPr>
          <a:xfrm>
            <a:off x="2312375" y="3305349"/>
            <a:ext cx="5482998" cy="427110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12519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551579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35859"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global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161852" y="7567606"/>
            <a:ext cx="3211747" cy="830997"/>
          </a:xfrm>
          <a:prstGeom prst="rect">
            <a:avLst/>
          </a:prstGeom>
          <a:noFill/>
        </p:spPr>
        <p:txBody>
          <a:bodyPr wrap="square" rtlCol="0">
            <a:spAutoFit/>
          </a:bodyPr>
          <a:lstStyle/>
          <a:p>
            <a:r>
              <a:rPr lang="en-US" sz="2400" b="1" dirty="0"/>
              <a:t>ATHARVA GHOLKAR</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1683</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vt:lpstr>
      <vt:lpstr>Graphik Regular</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Atharva Gholkar</cp:lastModifiedBy>
  <cp:revision>34</cp:revision>
  <dcterms:created xsi:type="dcterms:W3CDTF">2006-08-16T00:00:00Z</dcterms:created>
  <dcterms:modified xsi:type="dcterms:W3CDTF">2023-12-13T13:56:12Z</dcterms:modified>
  <dc:identifier>DAEhDyfaYKE</dc:identifier>
</cp:coreProperties>
</file>