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3:11:08.0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3465 13082 8241,'-17'-30'-217,"4"10"376,13-1-50,-14 15 139,11-21-1,-10 24-235,13-11 18,0 1 1,-4 9 267,-6-6-176,7 7 154,-10 3-302,13 0 75,0 0-45,0 13 1,0-6 156,0 13-235,0-13 152,0 20 1,0 0 7,0 13 0,0 10-24,0-10 1,0 14-21,0-4 0,0 17-86,0 3 1,0 11 62,0-11 1,0 14-97,0-4 0,0 7-93,0 4-45,0-1 222,0-13 1,3-3-290,7-14-20,-7-13 159,11-4-282,-14 1 328,0-10-598,13-4 392,-10-17 0,21-16 303,-14-7 0,13-20 0,-6-17 0</inkml:trace>
  <inkml:trace contextRef="#ctx0" brushRef="#br0" timeOffset="1">2501 13805 8121,'-30'-3'0,"0"-7"0,-1 6 0,1-6 0,0-6-581,0 12 333,0-9 222,0 13 1,10 0 230,0 0-66,13 0-38,-6 0 51,13 0 117,0 0-241,13 0 37,4 0 0,16 10 69,7 0-264,-6 0 190,36-10 0,-16 0 44,26 0-188,0 0 51,11 0 0,13 0-25,6 0 91,7 0 0,7-3-1071,7-7 910,-8 6 56,25-9 0,-24 3-82,6 0 63,-6 0 1,-20 6-385,-14-6 161,1 7 291,-28-10 0,-2 9-30,-21-6-250,-7 7 259,-3-10 0,-10 2 825,0 1-869,-13 0 283,7-3 1,-18 10-607,-6-7 281,-7 6 42,-13 4 88,0 0 0,0 0 0,-13-13 0,-4 9 0,-14-9 0</inkml:trace>
  <inkml:trace contextRef="#ctx0" brushRef="#br0" timeOffset="2">4037 13383 8121,'14'-17'-1254,"-11"-9"1131,11 22 0,-14-12 150,0 6 63,0 6 165,13-23 48,-10 24 1,11-14-124,-14 7 42,0 7-27,0-10 1,0 13-272,0 0 176,-14 0 1,8 0 30,-14 0 1,-1 10 2,-9 0 0,-3 13 13,-7-3 1,3 10 65,-13 10-476,-1-6 182,-9 10 1,-3-1 89,-8 7-99,8 7 39,-24 4 0,10-11 139,-14 0-1067,1 0 1005,-1 11 0,-6 9-7,7 0 1,-4-10-59,24-9 0,0-11-5,9 10 0,4-16 30,7-4-619,20 0 188,3-27-16,24 11 784,-10-14-527,26 0 204,4-14 0,26-16 0,4-17 0</inkml:trace>
  <inkml:trace contextRef="#ctx0" brushRef="#br0" timeOffset="3">2832 13444 8121,'-30'-17'-381,"0"-10"229,13 10 245,-10 0 131,11-9 35,-14 22-109,13-9 83,3 13-100,14 0 215,0 0-122,0 13-271,14 4 134,-11 13 1,24-6-16,-7 6 0,17-7 7,3 17 1,14-6-102,-4-4-53,7 14 132,3-11-497,14 24 391,-11-23 0,24 19 128,-6-13-434,6 14 220,17-21 1,-11 21 18,8-14-336,6 0 252,-13-9 1,-4-5-3,-20-6-398,-6-6 321,-4-14 1,-13 0 276,-7 0 0,-6 13 0,-4 4 0</inkml:trace>
  <inkml:trace contextRef="#ctx0" brushRef="#br0" timeOffset="4">4369 12811 8211,'-44'-47'-245,"-2"-10"1,-18 13-345,-6-6 1,3 6 478,-14 14 1,-2 3 437,-18 7 1,-6-6-177,-13 5-994,-1 8 1052,0-14 1,1 24-70,-1-7 1,1 7-21,-1 3 0,1 6 283,-1 14-195,14 0 1,3 47 52,14-6 1,3 22-98,7 8 0,9 13-17,21 16 0,10 4 23,20 7 0,-4 13-150,14 6 0,14 8-202,16-17 1,23 6 109,18 4 1,2-7-40,18-14 1,2-13-43,18-26 1,-4-14-134,13-7 1,11-9 143,9-11 1,1-10-69,-11-20 0,4-7 19,7-13 1,3 0 19,6 0 0,-6-26 58,-13-14 1,-1-17 128,1-14 1,-4-6 17,-6-13 1,2-11 312,-12 1 0,-1-14-159,-9 3 0,-8-16-132,-12-3 0,-14-4 95,-27 3 0,-14 4-65,-6-14 1,-23 14-63,-17-4 1,-24 11 39,-16 9 1,-17 11-123,-3 19 0,-11 1 23,-9 20 0,-7-4-144,6 24 1,4 0 7,-4 9 1,14 11-80,-3 0 0,10 13-776,9-3 1025,21 7 0,3 3 0,7 0 0,-7 0 0</inkml:trace>
  <inkml:trace contextRef="#ctx0" brushRef="#br0" timeOffset="5">6418 13142 8212,'-20'-27'-135,"0"7"1,10-3 75,-11 13 0,11-10 15,-10 10 0,14-4 2,-4 4 1,3 7 322,-3-7-281,7 6 1,-11 1 70,14-7 0,14 7-51,6-7 1,6 6 50,5 4 0,12 0-133,7 0 0,11 0 111,9 0 0,-3 0 3,13 0 1,0 10-154,11 0 0,9 0 68,1-10 1,-1 10-214,-9 0 1,-1 1 82,0-11 1,-13 0 104,-6 0 0,-21 0 40,-10 0 0,-17-4-17,-2-6-13,-15 7 1,-6-21-6,-20 14 1,-17-3 265,-3 3 0,-10 6-66,10-6 1,-14 7 82,4 3 0,-4 0-59,4 0 1,-3 0 0,12 0 1,1 13-77,10 8 0,-7 5 11,7 5 1,-7-1-46,17 0 1,-3 3-7,3 7 1,6 7-123,14 14 0,0 9 142,0 0 0,0 14-167,0-4 1,10-3 123,0 4 1,11-11 3,-11 11 0,10-11-29,-10 10 1,0-16-4,-10-4 1,0 0-13,0-9 0,0-4-9,0 3 0,-14-13 5,-6 3 0,-17-7-16,-3-3 1,-13-3 10,3-7 1,-4 4 207,4-14 0,-7 3 13,7-3 1,-7-6-149,-4 6 1,1-7 100,0-3 1,13-10-91,7 0 1,-4-13 77,4 2-232,0-5 1,13-5 210,7 1-166,7 0 0,13 0 81,0 0 0,3 10-153,7 0 1,7 10 7,13-10 0,14 10 38,6-11 1,10 11-13,10-10 0,7 10-121,14-10 1,2 13 5,8-3 0,-4-3 70,13 3 0,1 0-267,9 10 0,-2 0 72,-8 0 0,-6 3-116,-14 7 1,-9-3-247,-1 13 681,-13-13 0,7 20 0,-14-11 0</inkml:trace>
  <inkml:trace contextRef="#ctx0" brushRef="#br0" timeOffset="6">8587 13745 8212,'0'-70'0,"0"-1"0,-3 11 115,-7 10 1,3 13 619,-13-3 1,10 6-259,-10 4 0,10 13-170,-10 7 1,3 4 385,-3-4-198,-7 6-470,10-9 0,-9 26 119,6 7 1,-7 7 103,7 3 0,6 10-782,4 1 1,7 12 326,3-3 0,0 17-6,0 4 0,0-1 75,0-10 1,0 4-32,0 6 0,10-6 94,0 6 1,10-16-81,-10-4 1,10-3 128,-10 3 1,10-6-4,-10-14 0,4-3 55,-4-7-137,-7 7 190,24-24 0,-24-3-65,7-20 1,-6-7-101,-4-3 0,3-14 86,7-6 0,-7-7-147,7-3 1,-6-4 14,-4-6 0,10-4 28,0-6 1,3 6 94,-3 14 0,4-4-63,6-6 1,7 6 139,-7-6 0,3 20-122,-3 10 0,7 6 127,-7 4 1,17 10-50,3 0 1,0 13 14,-10-3 1,11 20 13,-1 10 0,10 10 127,-10 10 0,4 7-31,-4 14 1,-10-1-97,0 0 1,0 1 148,-10-1 1,-6 10-137,-4 0 0,-7 4 45,-3-4 1,0-3-68,0 14 1,-3-18-9,-7-2 0,-4-1-77,-6-10 1,-3-6-514,13-4-927,-14-7 631,21-16 850,-10-3 0,26-14 0,4 0 0</inkml:trace>
  <inkml:trace contextRef="#ctx0" brushRef="#br0" timeOffset="7">10485 13715 8078,'20'-10'-717,"1"0"1,-5-14 896,4 4 0,4 3 0,-14-3 1,0 10 220,-10-10-289,0 13 0,0-9 12,0 6 1,-13 6-26,-8-6 1,-19-3 95,-10 3-57,7 0-17,-14 10 0,0 0-46,-14 0 58,14 0 1,1 0-197,9 0 74,-14 13 0,5-6 3,5 13 0,8 0-148,13 10 0,3 4 146,7 6-177,6-7 67,14 11 1,4-14-95,6 0 0,10 0 23,20 1 0,-3-5 23,13-6 102,0 7 33,11-23 0,-1 9 5,0-13 0,0 0 20,1 0 0,-11 0 132,0 0 0,-10 0-36,10 0 0,-13 10 306,3 0-197,-6 13 0,-7-6-140,-7 13 0,-7 1 241,-13-1-243,0 0 52,0 0 1,-13 0 22,-7 0 0,-20 0-39,-11 0 0,-6-9-1,-3-1 0,-14-14-51,-6 4 1,3 4-126,-3-4 1,13 0-28,-3-10-28,6 0 162,4-13 0,3 6 7,7-13 1,9 0-508,21-11 1,7 1-653,13 0 0,3 0 1109,7 0 0,34-14 0,19-2 0</inkml:trace>
  <inkml:trace contextRef="#ctx0" brushRef="#br0" timeOffset="8">11510 13233 8079,'-14'-47'-23,"8"-7"205,-14 14 0,10 0 229,-10 10-176,13 13-1,-20 3 257,24 14-315,-24 0 0,20 0 175,-13 0-390,13 0 229,-6 14 1,10 3 190,-7 13-324,6 0 30,-9 0 0,13 10-22,0 0 1,0 17 66,0 4 1,0-1-198,0 10 1,0 4 93,0-4 1,0 11 20,0-11 0,0 10-2,0-9 1,0 9-119,0-10 0,0 11 93,0-11 0,0-3-18,0-17 1,0 4-81,0-14 1,0 10 63,0-10 1,0-9-190,0-11 0,13-10 4,7 10 0,-3-13-36,3 3 1,4-7-18,16-3 1,-3 0-311,13 0 0,0-13 25,10-8 0,1-5-653,-1-5 1187,0-12 0,0-4 0,1-13 0</inkml:trace>
  <inkml:trace contextRef="#ctx0" brushRef="#br0" timeOffset="9">11088 13775 8114,'-60'0'-63,"-1"0"158,15 0 1,-8 0 372,14 0 76,13 0-274,14 0-32,26 0-60,17 0 1,10 0 59,21 0 0,-4-10 179,23 0-1504,14-13 798,-1 6 1,25-3-67,-8 0 0,7 0-1428,4-11 1783,-1 1 0,1 0 0,-1 0 0</inkml:trace>
  <inkml:trace contextRef="#ctx0" brushRef="#br0" timeOffset="10">13137 14046 8158,'0'-47'-708,"0"7"394,0 7 258,0-11 1,-10 11 127,0-7 1,-14 9 46,4 11 301,-6-6-194,-5 9 0,-9-3-29,0 0 96,-14 13-176,8-6 1,-18 13 108,-6 0-77,6 13-38,-10 17 1,14 7-111,0 13 177,13 0-112,-10 11 1,24 9 30,-8 0 1,11 1 105,10-11-366,7 0 115,13 14 1,0-21 60,0 8-166,27-21 69,6 3 1,31-26-125,6-7-37,-6-6 238,23-4 1,-10-14-16,13-6 1,-3-7-66,-7-3-243,-6-13 172,-14 9 0,-3-23-65,-6 7 382,5-7-212,-35-3 1,15 10-67,-26-1 362,0 1-284,-10 3 0,-13-6 10,-7 12 1,-7 5 35,-3 15 1,3 5 355,7 6-200,-7 6-269,11 4 115,-1 17 1,4 17 12,13 6 109,0 7-120,0 13 1,0-10 9,0 0 104,13 1-108,4 9 1,6 0-1,7 1 3,-6-1-4,19-13 1,1-4-8,6-13 12,7-13-22,3-4 1,0-13-1,1 0 1,2-3 27,8-7-307,-8-20 279,11-17 1,-17-7-9,-7-6 1,3 7-5,-12-18 1,-1-2-30,-10 2 0,-3-9 24,-7 10 0,-7-11-175,-13 11 172,0-14 49,-13 20 0,-4-6 0,-13 20 0,0 10-71,0 20 309,0 6-133,-1 14 0,11 14-112,0 6 331,0 20-183,-10 7 0,10 23 60,0 0 0,13 11-61,-3-11 1,7 14 39,3-4 0,13 4-12,7-4-305,7-6 203,3-14 1,14 1-14,6-1 1,17-13-146,3-7 0,14-10 87,-4-10 1,7-10-162,4-20 1,-1-7 19,0-13 1,-3-13 69,-6-7 1,-8-7-169,-12-4 1,-1-9 65,0 0 0,-13-4 46,-7 4 0,-16 3-13,-4-14 1,-13 1-4,3-10 0,-10-1 107,-10 1 1,-7 13 8,-13 6 0,0 14 433,-1 17-202,1 0-112,0 37 1,0-11-113,0 14 1,10 17 107,0 13 0,0 14 189,-11 16 0,11 0-83,0 1 35,14-1-86,-8 13 1,14-9-79,0 6 0,0 4-7,0-4 1,14 11-258,6-11 0,10 1 87,10-11 0,-3 0 155,13 0 0,-10-3 26,10-6-1856,-13-8 1150,7-13 0,-14 0 616,0 0 0,0-13 0,0-3 0</inkml:trace>
  <inkml:trace contextRef="#ctx0" brushRef="#br0" timeOffset="11">16361 14288 8192,'13'-47'-640,"4"-10"472,0 23 0,6-9 11,-13 13 464,0-1-108,-10 1 1,0-10-17,0 0 90,0 0-168,0 10 1,-13 3 70,-7 7 1,-17-7-16,-3 7 1,-4 6 103,4 4-115,-7 7-19,0 3 0,-10 0-28,7 0 62,7 27-14,-14-7-195,23 37 67,-9 3 1,6 7 28,7 13 0,-4-13-160,24 4 0,0-8 134,10-2 1,14-1-186,6 0 1,10-13-22,10-7 170,7-6 16,13-17 0,4-4-32,6-13 0,-3-13-9,13-8-390,-13-5 237,7-5 1,-7-12 7,-7-7 95,-6 6 36,-24-13 0,-3 10-70,-7-13 292,7 0-218,-24 13 1,10-7-14,-13 14 0,-13 0-1,-7 10 1,-7 3 238,-3 7 0,10 7-6,0 13 1,0 13 5,-10 7 1,9 10-69,1 10 1,14 7 144,-4 14 1,6-1-57,4 0 128,0 14-255,0-24 1,17 20 31,13-19-17,0 5 1,31-5 36,-1-1-45,0-27 1,24 14 84,-14-27-233,14 0 62,-7-10 1,20-13 127,-7-7-260,7-7 79,-33-16 1,10-8 63,-14-19 0,-3 6-17,-7-6 1,-10 3-47,-20-3 1,4 3 11,-14-14 1,0 1-4,-10-10 1,-14 2 4,-6 8 1,-17-7-16,-3 7 1,0 19 73,10 11 1,-10 13 0,0 7 0,-1 13 4,11 7 0,4 10 22,5 10 0,-5 7 99,6 13 0,3 14-128,-3 6 0,13 10 139,-3 11 1,7-4-50,3 13 0,0-10-32,0 11 0,13-4-70,7 3 1,7 4-140,3-14 0,4 4-9,6-4 1,-7-6-286,7 6 1,4-20-355,-4-9 0,0-8-604,-10-3 1389,0 0 0,1-13 0,-1-4 0</inkml:trace>
  <inkml:trace contextRef="#ctx0" brushRef="#br0" timeOffset="12">17084 14016 8134,'-17'-30'-436,"-6"10"363,13 0 1,0 10 175,10-10-86,0 13-6,0-6 0,3 13 3,7 0 1,7 0 98,13 0 0,14 0 164,6 0 1,10 0-84,10 0-849,-6 0 456,23 0 1,-7 0 17,21 0 0,-8 0-20,8 0 1,3 0 95,-4 0 1,1-10-84,-11 0-244,-13-14 432,-3 7 0,-17-3 0,-7 0 0,-7 0 0,-13 3-19,-13-9 194,-3 9-11,-14-13 1,-4 10 297,-6-1 1,3 15 108,-13-4-248,0 6 0,-10 4 268,0 0 1,10 4-134,0 6 1,3 7-72,-3 13 0,-7 0-207,7 0 1,7 3-88,3 8 0,-4 6-122,4 13 0,0-10 75,10 0 1,0 1-4,0 9 0,0 0-217,0 0 1,10 1-230,0-1 1,14 0-38,-4 0 0,-3-3-284,3-6 1,-10-8-381,10-13 1104,-14 0 0,21 1 0,-10-1 0</inkml:trace>
  <inkml:trace contextRef="#ctx0" brushRef="#br0" timeOffset="13">18651 13413 8134,'0'-77'240,"0"7"-19,0 20 66,0 6 105,0 27-151,0 4-479,0 13 54,0 0 1,0 13-351,0 8 1,-4 9 533,-6 10 0,-6-7 0,-14 11 0</inkml:trace>
  <inkml:trace contextRef="#ctx0" brushRef="#br0" timeOffset="14">20007 14257 8130,'0'-47'0,"0"7"0,0 3-456,0-3 283,0 20 0,-14-20 581,-2 23-290,-15-13 1,1 3 117,0 7-58,-13-7-67,9 24 0,-23-10 66,7 13 0,-7 0 5,-3 0 0,0 13-33,-1 7 5,1 20-58,13-6 1,-6 23 93,12-7-34,1 7-5,10 3-207,13 1 65,-9-1 0,22 0 198,-6 0-256,7 1 42,16-1 1,17-13 145,21-7-308,6-7 223,3-16 1,10-3-122,0-14 1,4 0 75,-4 0 0,-6-14-31,6-6 1,-6-7 5,-4-3 0,-13-10-10,-7 0 0,-16-14 51,-4 4-221,-14-7 90,8 10 1,-18-10 87,-6 7-541,-6-7 323,-14 10 0,-4 4-518,-6 13 388,6-1 120,-23 1 1,24 13-126,-7 7 0,6 7-160,4 3 531,0 13 0,0 4 0,0 13 0,0 1 0</inkml:trace>
  <inkml:trace contextRef="#ctx0" brushRef="#br0" timeOffset="15">20398 14137 8130,'0'-77'0,"0"6"0,10 11 375,0 10 1,0 6 383,-10 14-303,0 0-115,0 0 169,-13 13-300,10 4 0,-14 13 149,7 0-600,7 13 231,-11 4 1,11 16 272,-7 8-594,6-8 267,-9 24 1,13-10-111,0 13 0,0 1 77,0-1 1,3 0 69,7 0 0,-6-9-93,6-1 0,3-3 55,-3 3 1,4 4 58,-4-14 0,-7 0 4,7-10 1,-7 0-20,-3 0 1,14-13 231,-11-4 0,11-16-121,-14-7 1,0-7-144,0-13 0,0-13-8,0-8 1,0-6-159,0-3 1,0 0 134,0 0-359,0-14 254,13 10 1,-6-19-45,13 12 61,0-12 76,10 19 1,3-10 244,8 14-271,-8 0 11,11 13 0,-4 7 402,0 19-159,0-5 32,-10 22 186,14-9-204,-11 26 0,14 4 42,-7 13 42,-6 14-70,9-11 1,-13 28 10,1-1 177,-1 0-271,0 14 1,0-14 237,0 0-159,-13 1-70,10 12 1,-24-12 101,7-1-73,-7 0 9,-16-13-312,10 13 144,-24 1 1,0-4 112,-13-7-943,0 7 593,10-24 1,-4 14-274,-6-7 0,6-6-987,-6 6 1541,7-7 0,3-2 0,0-1 0</inkml:trace>
  <inkml:trace contextRef="#ctx0" brushRef="#br0" timeOffset="16">24165 14137 8237,'0'-50'0,"0"-1"0,0 11 0,0-10 0,-14 13 0,-6-3-116,-7 6 92,-3 4 1,-13 3 512,-7 7-328,-7 7-41,-17 0 0,10 9 453,-6-6-391,6 20-11,4-6 1,-7 22 26,7-6 0,3 21 83,17 9-286,6 7 85,4 3 0,7 4 214,13 6-401,0-6 79,10 9 1,3-12-63,7-1 52,20 14 15,4-24 0,26 7-110,0-27-57,1 0 211,26-13-288,-10 10 281,13-24 0,-10 7-7,1-20-162,-28-7 67,18-13 0,-28-3 52,7-8-10,-6 8 23,-27-24 0,6 13-233,-13-6 18,0-7 199,-23 10 0,-4-13-344,-13 0 20,-14 13 221,-3-10 1,-10 20-135,7-13 1,-7 23 62,7-3 0,3 20-28,-3 0 0,13 7 11,-3 3 1,17 3-16,3 7 1,13 17 244,-3 13 0,6 0 0,31 4 0,7 3 0</inkml:trace>
  <inkml:trace contextRef="#ctx0" brushRef="#br0" timeOffset="17">25159 14046 8237,'74'-57'0,"6"7"0,-6-3 0,-4 12 0,-6-9 0,-4 10-43,-13-14 71,-4 21 0,-23-14 237,0 7 1,-13-7 12,3-13 0,-7 9-5,-3 1 1,-13 0 26,-7-10 1,-17 9-180,-3 1 0,-14 3 106,4-3 1,-7 3 24,-3 7 1,0 17 145,-1-8-513,1 8 142,13 6 1,0-6 42,7 13 1,7 0-125,-7 10 1,6 3 171,4 7-162,0 7 45,0 26 1,0 4 217,0 14 1,3 2-108,7 7 0,-4 8 7,14 12 1,-3 0-50,3 1 0,6 3-2,-6 6 1,7-6-12,3 6 0,0-6-112,0-3 0,0-1 7,0 0 0,0-9-218,0-1 1,0-13-260,0 3 1,0-16 208,0-4 1,0-13-493,0 3 0,-3-6 44,-7-4-75,6 0 84,-23-13 755,24 10 0,-24-24 0,11 10 0</inkml:trace>
  <inkml:trace contextRef="#ctx0" brushRef="#br0" timeOffset="18">24647 14197 8218,'-14'-30'0,"11"0"555,-7 0-307,-7 13 125,14-10 217,-11 24-62,14-24-394,14 24 0,3-11 62,13 14 0,13 0 13,7 0 1,11-10-109,9 0 0,10 0-69,21 10 1,3-3-254,6-7 1,14 6-645,-14-6 1,-2 4 429,-28-4 1,-10 6-741,-20-6 596,-6 7 98,-27 3 481,-4 0 0,-26 13 0,-4 4 0</inkml:trace>
  <inkml:trace contextRef="#ctx0" brushRef="#br0" timeOffset="19">10877 16367 8273,'0'-47'0,"0"-6"0,0 13-8,-13-1 63,-4 25 1,-3 2 30,0 14 1,0 4-222,-10 6 0,-1 10 195,1 20-205,-13 7 204,9 13 1,-19 11 19,13-1 0,-4 10 4,4-9 1,6 16 173,-6 3-172,-7-13-90,27 24 0,-20-24 13,20 13 1,-3-10 26,2 1 1,-2-14-14,13 3 0,0-20-5,10-9 0,0-8-213,0-3-37,0-13-22,0-4 226,0-13 1,13-13 2,7-7 0,-3-10-43,3-11 0,0-5-4,10-15 1,4-2 24,6-8 0,-16 4 2,6-13 1,-7 10-31,7-11 4,0 1 42,1 3 0,-5-10-24,-6 6 14,7 8 51,-10-14 1,13 20 208,0-14-253,0 28 7,-13-18 273,10 38-115,-10-11 0,13 18-107,0 5 208,-13 8-204,9 13 0,-19 3 41,13 7 0,-3 7-12,3 13 1,3 4 252,-13 6-250,0 7 39,4 0 1,-11 20 71,7-7-104,-6 7 3,-4-7-175,0 14 166,0-10 0,0 23-73,0-7 1,0-3-171,0 4 0,0-15 32,0 5 0,3 3-302,7-4 1,-7-3-270,7-17 323,7-6 397,-14-14 0,24 13 0,-10 4 0</inkml:trace>
  <inkml:trace contextRef="#ctx0" brushRef="#br0" timeOffset="20">10094 17091 8356,'0'-30'-726,"0"13"0,0-10 677,0 7 1,3 7 112,7 3 0,10 6 148,20 4 1,7-10-137,13 0-386,1 0 155,12 10 1,14-3 51,14-7 0,13 6 103,-4-6 0,7-7 0,4 1 0</inkml:trace>
  <inkml:trace contextRef="#ctx0" brushRef="#br0" timeOffset="21">11962 16789 8305,'-20'-30'-964,"0"0"1431,0 0 342,-11 0 1,1 13-35,0 7-339,13 7-244,-9 3 1,19 0-99,-13 0-15,13 0 0,-16 13-212,13 7 1,-4 10 118,4 10 1,7-3-79,-7 14 0,6-11 47,4 10 0,0 0-52,0 10 0,4-3 49,6-6 0,-7 6-127,7-7 0,4 3 71,-4-2 0,0 2 40,-10-13 0,10 11 7,0-11-2,0 0 162,-10-10-126,0 0 0,-3-13 128,-8-7 0,8-20-110,-7-10 0,-3-7 26,3-3 1,0-14-87,10-6 0,0 3-3,0-3 1,0 0-91,0-10 0,0-1 139,0 1 0,0 3-86,0 7 1,10-7 53,0 7 1,10 6 24,-10 4 1,13-4-39,-3 4 0,7 0 38,3 10 1,4 3 24,6 7 1,3-3 12,8 13 1,6-11-42,-7 11 1,7 0 15,3 10 0,-10 4 19,0 6 0,-13 6-35,3 15 0,-6 9 345,-4 0 1,-10 14-60,0-4 1,-13 7-85,3 3 0,3 4-49,-3 6 0,0-6-39,-10 6 0,0-6-18,0-4 0,-10 0-2,0 0 1,0-9-139,10-1 234,-13-13-529,10 6 90,-11-13-627,14-13 905,0-3 0,14-14 0,2 0 0</inkml:trace>
  <inkml:trace contextRef="#ctx0" brushRef="#br0" timeOffset="22">13709 17121 8205,'47'-14'-527,"7"1"-59,-14-7 0,0-7 487,-10 7 0,0-7 385,1-3 1,-15 10-207,-6 0 0,-6 10 10,-4-10 1,-17 0-11,-13-10 1,-4 10-1,-16-1 0,0 5 269,-10-4 1,-1-4-94,1 14 0,0-10 15,0 10 1,-11 0-133,1 10 0,0 3-29,9 7 1,1 7 32,0 13 0,13 4 23,7 6 1,0 7-191,10 13 0,-4 0 77,24 1 1,0 9-109,10 0 0,13 1 64,7-11 0,17-13-114,3-7 0,24-7 44,-4-2 0,17-15 51,-6-6 1,9-6-123,-10-4 0,11-14 89,-11-6 1,10-10-90,-9-10 1,-4 3 71,-17-13 1,-7 0-1,-13-11 1,1 11 18,-1 0 0,-14 3-7,-6-3 0,-6-7-5,-4 7 1,-14 6 23,-6 4 0,4 10 202,-4 10-131,-1-7 57,-9 23 1,4-6-99,5 20 0,-2 11 170,13 19 1,-3-3-87,3 13 1,6 0-34,-6 10 0,7 1-12,3-1 1,10 0-113,0 0 1,13-3-278,-3-6 0,11 6 150,9-7 1,-7-7-404,7-2 1,7-1 223,3-10 0,-3 3 378,4-23 0,-1 14 0,10-7 0</inkml:trace>
  <inkml:trace contextRef="#ctx0" brushRef="#br0" timeOffset="23">15035 17030 8205,'17'-50'-55,"-7"0"1,-7 13 9,-3-3 1,-3 10 278,-7 10 1,0-4 167,-20 14-265,6 0 1,-23 10 62,7 0 0,-7 0 74,-13 0 1,0 14-33,0 6 0,-1 6-138,1 5 0,3 2 113,7 7 0,-4 7-312,14 13 65,13-13 53,14 10 1,3-10 156,0 13 1,3 1 46,17-1-1120,-6-13 638,36 10 0,-17-24-11,27 8-719,14-8 639,0-3 1,23-13-900,-7-7 578,7 7 170,-10-14 497,24 10 0,-21-13 0,24 0 0</inkml:trace>
  <inkml:trace contextRef="#ctx0" brushRef="#br0" timeOffset="24">15819 17061 8205,'0'-47'-121,"-11"-7"89,1 14 1,-13 0 242,3 10 1,-7 10 66,-3-1 0,0 15 155,0-4-280,0 6 32,-14 4 1,11 0-11,-8 0-124,8 0 145,16 14 1,-10 6 27,7 20 0,-3-3 112,3 13-821,6 0 424,1 11 0,10-1-5,-7 0-133,6 0 153,4 1 0,14-1 1,6 0 0,7-13 15,3-7 0,3-6-83,7-4-25,-6-13 136,23 10 0,-10-24-106,13 7 117,-13-20-26,10-7 1,-14-13 7,7 0 0,-6-10 6,-14 0 0,-3-14 5,-7 4 1,3-7-51,-13-4 0,0 1-95,-10 0 1,-13 10-64,-7-1 1,-10 11 102,-10-10 1,6 16-457,-6 4 248,-7 14-66,14 2-245,-11 11 326,1-11 0,19 28-96,-6 6 392,7 7 0,6 16 0,3 4 0</inkml:trace>
  <inkml:trace contextRef="#ctx0" brushRef="#br0" timeOffset="25">16481 17121 8205,'17'-60'-108,"-3"3"218,-14 6 0,10-2 266,0 13 0,0-1-114,-10 11 1,0 10 263,0 0-156,-14 13 80,11-6-250,-24 13 1,20 0-66,-13 0 0,14 13-208,-4 8 0,-4 5-245,4 4 310,0 1-27,10 12 0,0 1-131,0 6 1,0 7 54,0-7 1,0 7 96,0 3 0,10-9-9,0-1-248,14-13 262,-21 20 1,20-24 0,-13 7 12,14 7 0,-17-13 20,13 6 0,-14-17-32,4-3 207,-6-13 1,-4 3-112,0-20 0,0 3-66,0-13 0,-4-10-50,-6-10 0,7-10-129,-7 10 1,7-14 79,3 4 1,0-17-181,0-4 0,0 1-86,0 10 1,13-4 97,7-6 1,-3 16 330,3-6-189,0 6 48,10 7 1,4 4 145,6 13 0,-7 13-130,7 7 0,-6 7 118,-4 3 1,10 3-100,0 7 1,1 10 57,-11 20 0,0-3 66,0 13 1,-3 1 10,-7 9 0,-3 0-35,-7 0 1,-7 1 13,7-1 1,-7 7 746,-3-7-374,0 7-164,0-20-680,-13 0 270,10-3 1,-21-4-25,14 0 0,-10 0-171,10-10 0,-10-10-1260,10 0 1562,0 1 0,-4-5 0,-2-2 0</inkml:trace>
  <inkml:trace contextRef="#ctx0" brushRef="#br0" timeOffset="26">18349 17302 8206,'21'-30'-823,"-1"-1"0,-4 1 768,4 0 0,4 0 292,-14 0 0,0-4 379,-10-6 0,0 7-287,0-7 0,-3-4-146,-7 4 1,-7 0 9,-13 9 0,-10 1 13,-1 0 1,-22 3-7,3 7 1,-11 7 82,1 13-401,6 0 187,-9 13 0,9 4 54,-6 13 1,9 14-27,1 6 0,13 17 12,17 3 1,13 11-102,7-11 0,7 0 59,3-9 0,17-4-105,13-7 1,7-3-24,23-7 0,-6-20 79,16 0 1,4-13-149,-4-7 0,14-14 47,-4-6 1,-3-10-96,3-10 1,-13-7 99,4-13 0,-18-14-165,-3-6 1,-13 3 161,3-4 1,-10 1-20,-9-11 1,-8 1-52,-13 0 0,-3-1 64,-7 1 0,-4 3 140,-6 6 0,-7 11 44,7 20 238,-7 6-299,-3 27 1,3 7 158,7 20 1,-3 11-37,13 19 42,-14-7-53,21 24 0,-20 0 58,13 13 1,-4 11-57,4-11 0,7 14 19,-7-4 1,6 7-14,4 4-347,0-1 112,14-13 1,-7 10 71,13-6 1,0 2-176,10-2 0,0-8-119,0-12 1,0-14-383,0-7 0,11-10-294,-1-10 0,10-7 977,-10-13 0,14 0 0,-7 0 0</inkml:trace>
  <inkml:trace contextRef="#ctx0" brushRef="#br0" timeOffset="27">19555 16850 8206,'0'-41'0,"0"1"0,0 0 0,0 10 543,0 0-210,-14 13 0,8-6-145,-14 13 0,-1-1 31,-9 11 0,-10 14 56,0 6 1,0 7-29,10 3 0,-11 13-94,1 8 0,0 6-34,10 3 0,10 4-94,0 6 1,10-3-8,-10 13 0,13-9-121,-3 9 1,10-13 169,10 3 1,7-16 54,13-4 0,13-13-338,8 3 0,6-20 92,3-10 0,0-6-55,0-4 1,1 0 144,-1-14 0,0-13-104,0-13 0,-13-17 55,-7-3 1,1 0-5,-11-11 1,3-6 37,-23-3-207,0 6 92,-10-13 1,-3 14-78,-7-8 0,-17 7 86,-13 14 0,-14 3-332,4 7 1,-7 0-41,-3 20 1,0 6 526,-1 24 0,-12 0 0,-4 0 0</inkml:trace>
  <inkml:trace contextRef="#ctx0" brushRef="#br0" timeOffset="28">21393 16548 8330,'-4'-57'0,"-6"7"0,7 6 0,-7 14 685,-7 14 49,14-11-476,-11 23 0,4-6-203,0 20 0,-3 7 95,3 13 1,7 0-170,-8 1 1,-2 9 42,3 0 0,0 14 96,10-4 1,0 10-145,0 10 1,-10-6 9,0 6 1,0 4-96,10-4 0,0 14 184,0-3-456,0 6 246,0-10 0,0 6 18,0-12 1,0 9-92,0-10 1,0-3-554,0-16 389,0 6-78,0-24-673,0-3 1123,0-16 0,-14-28 0,-2-3 0</inkml:trace>
  <inkml:trace contextRef="#ctx0" brushRef="#br0" timeOffset="29">21121 16819 8294,'0'-46'-335,"0"-8"-33,0 14 0,0-10 456,0 9 0,0 1 483,0 10 0,0 0-289,0 0 1,4 10-62,6 0 1,7 3-91,13-3 1,0 3-18,0 7 1,10 7 11,0-7 1,14 6-6,-4 4 0,10 0-122,11 0 0,-8 0 91,8 0 1,-8 14-184,-3 6 1,-3 6-11,-6 5 0,-18 9 178,-13 0 0,-10 14-13,10-4 0,-16-3-27,-4 3 1,-7-3-4,-23 3 0,3 4 81,-23-14 1,0 10 25,-11-10 0,-2 0-122,-8-9 0,-2-5-120,-8-6 1,-2 4-422,12-14 0,-2 10 228,2-10 0,8 0-209,-7-10 0,19 0 505,11 0 0,-7 0 0,0 0 0</inkml:trace>
  <inkml:trace contextRef="#ctx0" brushRef="#br0" timeOffset="30">22206 17061 8297,'0'-47'-25,"0"3"81,0 14 1,0 0 514,0 0 392,0 0-463,0-1-115,0 15-572,0 2 115,14 28 0,-11 2 14,7 15 1,-7 9 114,-3 0 1,0 14-97,0-4 0,10 3 40,0-2 1,10 6-128,-9-7 0,2 7 114,-3 3 0,-3-3 13,13-7 0,-14 4-217,4-14 228,-6 0 2,-4 4 1,0-11-151,0 7 1,0-16 77,0-4 18,0-13-24,-14 6-173,-2-26 209,-1-4 1,0-23-87,7-1 1,7-12-177,-7 3 1,6-7 80,4-4 0,14-9 75,6 0 0,7-1-21,3 11 1,0 0 1,0 0 0,14-1-19,6 1 1,-3 13 149,3 7 1,-3 20 256,3 10 0,7-4-182,-7 4 1,-3 4 77,3 16 0,-13 6 113,3 15-211,-6-1-25,-4 13 0,-10 4 26,0 13 0,-13-9 114,3-1 0,-7 0 190,-3 10 1,0 1-154,0-1 0,0-3-26,0-7 1,-10 7-66,0-7-88,0-6 69,10-1 1,13-16-68,7-7 1,-3 4 50,3-14 1,10 0-11,11-10 0,2-3-15,-3-8 0,4-9-112,6-20 0,-6 3 57,-14-13 0,0 0-6,0-10 0,0-1 14,0 1 0,-13-10-9,-7-1 1,-7 1-5,-3 10 0,-3-11 23,-7 1 1,-10 3-5,-20 17 1,3 6-59,-13 14 0,-11 0-5,-9 0 0,0 13 22,9 7 1,1 10-15,0 10 0,10 7-17,0 13 0,16 10-130,4 0 0,3 14-127,17-4 1,0 11-59,10 9 1,3-7-89,7 8 1,7-11 481,13-10 0,14 21 0,3-8 0</inkml:trace>
  <inkml:trace contextRef="#ctx0" brushRef="#br0" timeOffset="31">24044 17091 8297,'0'-61'-576,"0"15"403,0 5 0,0 8 1048,0 3 0,-3 13 196,-7 7-514,6 7-285,-22 3 1,19 0-17,-13 0 1,13 13-52,-3 7 1,7 7-135,3 3 1,0 4-48,0 6 1,0-3-306,0 13 1,0-10 40,0 10 0,0 0 127,0 11 0,3-11 87,7 0 0,-7-10-14,8 11 0,2-15-37,-3 5 0,0-8-82,-10-3 0,0 0-457,0 1 523,0-15 125,0-2 1,0-18 31,0-6 1,-10-10-126,0-20 1,0-7 4,10-13 0,0 0-21,0-1 1,0-9-164,0 0 0,13-4 143,7 4 0,7 6-25,3-6 0,0 6 80,1 4 0,9 13-43,0 7 0,10 6 140,-10 4 0,10 13-80,-9 7 0,9 7 175,-10 3 1,0 13-39,-10 7 1,7 17 106,-7 3 1,7 14-177,-17-4 0,-3 7 18,3 3 0,-13-3 138,3-6 0,-7 6-98,-3-7 1,0 7-57,0 3 1,-10-3-41,0-7 0,-13 4-4,3-14-31,6 0-32,-13-10 163,24-13-61,-24-4 1,24-26-269,-7-7 0,6-20 78,4-10 0,14-7-19,6-4 1,-3 1-3,3 0 1,0-4-124,10-6 0,0 6 154,0-6 1,4 6 17,6 4 0,-7 3 41,8 7 0,-5-1 149,5 21 1,-8-3 49,7 23 0,-6 0-115,-4 10 1,0 3 216,0 7 0,0 0-24,0 20 0,-10-6-115,1 16 1,-5 4-20,4-4 1,-6 13 17,-14-2 1,10-5 48,0 5 0,0-1 6,-10 10 0,0-3-96,0-7 0,-10 7-120,0-6 1,-4 2-291,4-3 1,4 4 162,-14-14 0,10 0-513,-11-10 1,15 1 720,-4-1 0,6 0 0,4 0 0</inkml:trace>
  <inkml:trace contextRef="#ctx0" brushRef="#br0" timeOffset="32">25942 16940 8297,'0'-57'319,"0"7"1,0 6 270,0 14 662,0 0-284,0 0-391,0 13 218,0 4 1,0 36-560,0 7 0,0 7-212,0-7 0,0 4-177,0 6 1,0 7 200,0 13 0,0 0-418,0 1 0,0 2 66,0 8 0,0-4-80,0 13 0,-10-10 40,0 11 0,-3-1-193,3 11 0,3-1 136,-13 0 0,0-9 40,-10-1 1,13-16-469,7-4 324,-7-13-178,14-3 45,-10-24 638,13 6 0,0-26 0,13-26 0,4-8 0</inkml:trace>
  <inkml:trace contextRef="#ctx0" brushRef="#br0" timeOffset="33">25912 17332 8294,'0'-87'-58,"0"6"1,0 4-16,0 7 1,4 16 239,6-6 1,-7 17 78,7-8 1,3 11-37,-3-10 1,14 13-126,-4-3 0,-3 6 113,3 4 1,0 0 247,10 0-420,0 0-105,0 13 95,0-10 0,4 24-181,6-7 0,-6 17 123,6 3 0,3 13-114,-3-3 0,4-3 145,-4 3-195,7 0 212,0 10 0,-4 0 22,-13 1 0,1 2-34,-1 7 0,-3-6 42,-7 6 0,-7-7-37,-13-2 224,0-1-99,-13 13 1,3-9-77,-21 6 1,5-7 13,-25-2 0,1-1-116,-10 0 1,0 0-190,-1 0 0,-2 0-331,-7 0 1,16 1 255,-6-1 1,9-10-853,1 0 1170,7-13 0,13 19 0,-1-9 0</inkml:trace>
  <inkml:trace contextRef="#ctx0" brushRef="#br0" timeOffset="34">27358 16307 8200,'0'-30'0,"0"0"544,0 0-1,0-1-86,0 15 61,0 2-148,-13 41-21,10 7-133,-11 13 0,11 6 154,-7-13 28,7 14-213,-11-7 0,14 13 251,0 0-189,-13 1-62,9-1 0,-9-3-44,13-7-123,0 7 291,0-10-391,-13 27 125,9-24 1,-12 20 149,6-20-193,6 7 32,-23 4 1,21-4-42,-14-7 0,13-7-187,-3-13 1,-3 1-642,2-1 623,1 0 1,14-13-316,6-7 0,7-7 0,13-3-731,13 0 756,-9 0 1,23-13-113,-7-7 0,-3-7-685,3-3 1301,-13-1 0,20-12 0,-10-4 0</inkml:trace>
  <inkml:trace contextRef="#ctx0" brushRef="#br0" timeOffset="35">26876 17030 8359,'-16'-13'0,"2"-4"0,14-13 0,10 0 0,0 0 0,17 10 304,3 0 0,14 13 512,16-3 0,14-3-602,6 3 1,7-1 6,3 11 0,11-10-1253,-1 0 567,1 0 327,-11 10 0,1-13 0,-1-4 0</inkml:trace>
  <inkml:trace contextRef="#ctx0" brushRef="#br0" timeOffset="36">28986 16789 8359,'-4'-40'0,"-6"0"0,7-10-365,-7 10 197,6-1 91,4 11 1,4 10 201,6 0 1,-4 3-149,15-3 0,-1-3-156,10 13 1,3-10 178,7 10 1,-3-14-8,13 4 1,-3 3 23,4-3 0,5 13-2,-5-3 0,6 7 122,3 3 0,-10 0-142,0 0 1,-13 13 118,3 8-101,-20 5 61,7 4 1,-23 11 101,6-1 0,-10 10-115,-10-10 0,-7 14 2,-13-4 1,-11-3 253,1 3 231,-13-13-275,19 20 0,-19-13-17,13 6 1,-14-3-93,4-7 0,-4-7-129,4 8 0,-4 2 135,14-3 0,0 0-4,10-9 0,0-1-296,0 0 0,3 0-415,7 0 1,6 0 287,14 0 1,0 1-129,0-1 1,4 0-978,6 0 1362,7 0 0,26 0 0,4 0 0</inkml:trace>
  <inkml:trace contextRef="#ctx0" brushRef="#br0" timeOffset="37">29076 18146 8084,'-30'0'-667,"3"-4"667,7-6 2546,-7 7-1607,10-10 0,1 9-230,6-6-162,6 7-905,4-11 1,0 11-192,0-7 0,14 7-519,6-7 0,0 3 1068,10-3 0,-7-7 0,21-13 0</inkml:trace>
  <inkml:trace contextRef="#ctx0" brushRef="#br0" timeOffset="38">29950 16880 8375,'0'-61'-120,"0"1"1,0 0-186,0 0 0,0 3 391,0 6 1,3-5 335,7 5 1,-3 8-373,13 3 0,-10 3 53,10-3 0,0 6-149,10-6 131,0 20-68,0-7 1,4 24 20,6-7 0,-6 6 44,6 4 0,-3 0-7,3 0 0,-7 14-244,7 6-110,7 6 129,-13 5 1,9-1 236,-13 0-93,1 13 4,-1-9 1,-14 13 185,-6-7 1,-6 4-110,-4 6 1,-4 3-48,-6-12 0,-6 12 94,-14-3 571,-1-6-411,-12 13 0,-4-20 9,-13 13 0,-4-3 39,-6 3 0,6 4-328,-6-14 1,6 10 182,4-10 0,0 4-470,0-4 156,13-7 75,3 11 0,24-7 131,0-7 1,13 17-472,-3-17 1,10 4-579,10-14 1,7 6 971,13-5 0,14 19 0,3 7 0</inkml:trace>
  <inkml:trace contextRef="#ctx0" brushRef="#br0" timeOffset="39">30161 18327 8821,'0'-31'1936,"0"15"0,-4 2-607,-6 14-1191,7-13-811,-11 10 109,1-11 564,10 14 0,-11 14 0,14 2 0</inkml:trace>
  <inkml:trace contextRef="#ctx0" brushRef="#br0" timeOffset="40">3586 1387 8210,'0'-17'-1483,"0"-10"1160,-14 10 328,11-13-2,-24 0 0,20 10 80,-13 0 0,10 13 214,-10-3 1,10 10-126,-10 10 0,0 7-57,-10 13 0,10 14 3,0 6 1,3 10 19,-3 10 0,-4 7-22,14 14 0,0 9-8,10 1 0,0 13-197,0-4 161,0 7 0,24 1 72,6-8-1037,20-6 948,-3-27 0,16-17-317,8-20 292,6-6 1,10-21-1,-3-13 194,-4-16-186,0-25 0,7-5 0,-10-18-173,-16-6 144,-1 6 1,-27-23 0,7 6-26,-6-6 0,-7 7-7,-7 0 0,-7-1-16,-13-9 0,-7 9-140,-13 1 76,0 0 1,-27-1 280,7 1 0,3 16-244,-13 4 191,13 0 0,-9 26-376,5-6 0,18 20-86,-7 10 4,6 7 1,8 26 97,6 7 0,6 30 235,4 1 0,27 19 0,6-3 0</inkml:trace>
  <inkml:trace contextRef="#ctx0" brushRef="#br0" timeOffset="41">5845 1869 8210,'17'-30'-1346,"-4"0"1889,-13-1-300,-13 1 0,-7 14 24,-20 5-64,6-5-99,-23 12 0,14-9 0,-7 13 1,-11 0 0,4 0 6,-9 0 0,-8 3-130,4 7 1,6 7-1,-6 13 0,9 4 115,11 6 1,-3-3-29,12 13 0,11-10-28,10 10 0,14-13-21,-5 3 0,18 4-148,3-4 0,27 0-216,3-9 1,14-11 198,6 0 0,0-14 139,1 4 0,9-6 145,0-4 0,0 0-90,-9 0 1,2 0-36,8 0 1,-18 0 61,7 0 1,-19 0 128,-1 0 0,-7 3-62,-3 7-65,-13-6 0,-3 22 37,-14-6 0,-4 7 5,-6 3 1,-10 1 22,-20-1 1,-7 0-60,-13 0 0,-4 3-143,-6 8 1,3-8 133,-13 7 1,-1-6-156,-9-4 0,-1 0-10,1 0 0,3-13-230,7-7 0,9-7-238,21-3 1,17 0 208,13 0 1,13-13-684,-3-7 1033,20-20 0,33-7 0,21-13 0</inkml:trace>
  <inkml:trace contextRef="#ctx0" brushRef="#br0" timeOffset="42">6086 2020 8210,'20'-4'-441,"1"-6"214,-15 7 1313,8-11-611,-14 14 0,-4 14-198,-6 6 0,7 7-21,-7 3 1,-4 0-20,4 0 0,0 0-144,10 0 92,0 1 0,14-5-266,6-6 0,7-6 98,3-14 0,13-4-389,7-6 0,7-6 83,4-14 0,9-14-51,0-6 0,-3-7 127,-17-3 0,-6-1 107,-14 1 0,-3 3 60,-7 7 1,-10 6-87,-20 14 0,-10 3 215,-20 7 0,-7 7-96,-13 13 0,-11 7 277,1 13 0,-10 3 52,9 27 1,1 4 3,10 16 0,-1 7-117,1 14 0,10 2 69,0 8 1,26-7 53,4 6 1,14-6-54,6-4 0,13-3-49,7-6 0,30-21 29,11-20 1,19-10 11,0-9 1,11-8-291,9-13 0,-3-3-447,14-7 1,-11-7-822,11-13 0,-4 0-1036,3-1 2151,-6 15 1,-14-25 0,1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3:18:08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823 291 8080,'0'-29'0,"0"-1"0,0 1-291,0 0 247,0 12 0,-3-6-48,-7 14 198,7-14 1,-13 19 106,6-5-163,-6-8 59,-14 14 1,1-10 108,-1 13-229,1 0 105,0 0 0,-11 0-140,1 0 191,-13 0-91,6 0 0,-9 16-91,6 14 10,-7-1 1,14 17-28,-7-7 0,-4 7 64,14 13 1,10-1-200,9 1 213,1 13 0,2-10-3,8 7-875,5-7 851,17-3 1,17-4-191,19-6-9,6-6 183,4-14 1,13-13-234,6-6 226,7-7 0,3-16 88,1-6-83,-39 7 1,1-2-1,37-29 44,-43 19 1,-2-1 0,1-3-1,-3-3 182,28-37 1,-1 2-129,-9-12 196,-26 13-117,6-7 0,-36 13 83,7 0-183,-7 0 13,-16 1 0,-16 12-196,-20 7 198,6 6-432,-12 17 18,9 3 227,-13 0 1,1 9 62,-1-6-572,13 20 389,-9-6 1,22 31-126,-6-5 361,6 6 0,-9 6 0,-4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3:18:09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471 294 8135,'13'-16'-829,"3"-10"610,13 10 0,-12-4 56,-8 0 368,8 14-22,-14-20-1,23 9 5,-23-12-122,-3 0 1,-6 12 103,-14 7 0,1-3 179,-11 4 0,1-4-224,0 3 1,-1 6 24,1-5 0,9 5 19,1 4 0,-1 0-1,-9 0 1,-1 4-235,1 5 1,-1 5 8,1 5 1,9 7 102,1-6 0,2 16-28,-2 3 0,-4 10-3,13-10 1,-9 13-2,9-3 0,-10 7 37,10 3 0,1 3 27,9 6 1,0-2-28,0 12 1,0-13-158,0 4 1,0-4 104,0 4 0,0-13-7,0 12 0,0-22-17,0 13 0,0-20-131,0 0 1,0-6-448,0-4 185,0 1 147,0-14 1,0 0 47,0-6 0,-4-7-458,-6 7 682,7-7 0,-10-29 0,13-6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3:18:09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265 206 8135,'-39'0'-443,"-1"0"0,1-9 842,10-1 1,-1 0-78,1 10 0,3 13-43,6 7 8,7-7-356,13 13 50,0-10 1,13 0 136,7-6-229,19-6 93,20-4 0,6-4-340,14-6 1,9-6 46,-40 3 1,2-3-1,5-3 1,1-1 28,-2 0 1,0 0 0,1 0-1,1 1 282,-2 5 0,-1-1 0,-1-5 0,-2-3 0,38-22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12836 1477 8086,'0'-17'121,"0"4"0,0 9 194,0-6-40,0 7 1,0-14 205,0 7-492,0 7 0,0-7 0,0 20 0,0 10 37,0 7 0,0-4 0,-4 4 2,-6 7 0,7 12 1,-7-2-1,6 3-32,4 6 1,0 8 0,-3 6 14,-7 3 1,3-3 0,-9-13 4,2-4 0,-9 0 1,6 7-1,-3-7 25,0-10 0,0-9 1,-10-8-21,0-3 0,-1-3-36,1 3 1,0-7 0,0-13-1,0 0-101,0 0 0,0 0 0,0 0 0,-1-3-982,1-7 672,0-7 0,3-13 1,7 0 425,10 0 0,-7-14 0,1-3 0</inkml:trace>
  <inkml:trace contextRef="#ctx0" brushRef="#br0">12143 1417 8030,'0'-17'0,"-10"0"0,-1 7 0,1 7 0,10-14 0,0 7 0,4 7 0,6-7 0,10 6 0,10 4-77,10 0 0,0 0 0,17 0 0,10 0 1,4-3 46,2-7 1,21 3 0,-4-10 104,4 4 1,13 0 0,4 6-3,6-3 0,-10-10 0,-7 6 0,-9 1-60,-11 0 1,1-7 0,-21 9-288,-13 5-175,-10 2 179,-21 4 0,-6 0 1,-20 0 269,-10 0 0,-20 14 0,-7 3 0</inkml:trace>
  <inkml:trace contextRef="#ctx0" brushRef="#br0">13589 1959 6818,'-17'-3'94,"7"-7"111,7 7 0,3-14 40,0 7 1,-4 6-4,-6-6 0,4-3 91,-14 3-73,13 0 89,-20 10-203,10 0 1,-3 0-23,0 0 0,10 0-42,-10 0 0,10 3-18,-10 7-33,0 7 0,0 10 0,3-4 0,4-3 23,6 4 0,0 3-14,-3 3 0,7 3 0,-7 4 0,10 7-9,10 2 0,-3 1 0,13 7-22,3-4 0,14-3 0,6 7-48,4-4 1,3-13-1,11 3 1,-1-10-55,0-10 0,1 4 0,2-14 54,7-4 1,-6-6 0,6-13 37,-6-17 1,-4-4 0,0-16 0,-3-4 48,-6-2 0,2-15 1,-13 1-36,-3 3 1,-7-7-1,-10 4-28,-10 3 1,-6 3 0,-4 4-135,0 0 0,-4 13 0,-2 7-173,-4 6 1,-14 7 0,4 7 24,-7 10 0,-3 7 0,3 6-71,7 7 0,-3 10 0,13 17 368,3 3 0,-10 14 0,1-7 0</inkml:trace>
  <inkml:trace contextRef="#ctx0" brushRef="#br0">15186 1989 8079,'0'-30'-1335,"10"0"1570,0 0 0,0 10 0,-10 0 520,0-4 0,0 8-542,0-5 1,-3 15 0,-4-1 0,-7 14-130,-2 13 0,9 10 0,-6 7 0,3 6 80,0 4 1,0 4-1,6 9-345,-6 0 0,7 10 0,-7 1 82,6-4 0,4 10 0,0 3 0,0 7-26,0 4 0,0-4 0,0-4-7,0-2 0,0-14 0,0 3-63,0-6 0,0-17 0,0-7-503,0-7 312,0-16 0,0-7 1,0-20 385,0-10 0,14-20 0,3-7 0</inkml:trace>
  <inkml:trace contextRef="#ctx0" brushRef="#br0">15095 2411 8079,'0'-30'-415,"-10"0"0,0 0 0,4 0 656,2 0 1,-6 0 0,0-1-45,3 1 0,4 0 0,6 0-106,8 0 0,-5 10 0,14 3 0,4 0-8,3 0 0,3 7 0,3-6-110,7 2 0,-3-6 0,13 10 19,4 3 0,3 4 1,3 3-42,0 0 1,-9 3-1,-1 4 1,0 7 20,-3 2 0,-4 4 1,-12 11 36,-1-1 1,-4 0 0,-2 0 51,-4 0 1,-13 10 0,3 0 0,-10-3 74,-10-3 1,-7-14 0,-17 3-36,-6 11 1,-7-14 0,-13 10-107,0-3 0,-4-4 0,-3 1-215,-3-4 1,0-10-1,9 7 139,1-4 1,3-3-1,4-7 81,2 8 0,15-8 0,-8 10 0</inkml:trace>
  <inkml:trace contextRef="#ctx0" brushRef="#br0">16391 2140 8002,'-17'0'0,"1"0"-30,5 0 0,5 0-11,-14 0 1,10 0 0,-7-3 911,4-7-547,2 6 1,11-6-229,0 20 0,0-3 1,0 13-1,0 4-86,0 2 0,11 5 0,2-1 0,4 0-23,6 0 0,7 0 38,10 0 0,-3-3 1,13-4-1,1-6-30,-4-3 1,19-4-1,-5-10 1,2 0-52,1 0 1,-4-4 67,0-6 1,1-17 0,-4-13 0,-7 0 11,-10-3 1,-6 6 0,-8-10 9,-6 3 0,-6 1 1,-14 6 146,0-3 1,-4 0-2,-6 9 0,-6 15-121,-14 6 1,9 6 0,5 8 0,-1 6-67,0 10 1,11 7 12,-5 3 1,-2 13-1,3 7 1,3 7 7,4 4 1,3 9-53,0 0 0,0 14 0,0-7 0,0 3 6,0 1 1,0-11 1,0 11 0,0-14 0,0 3 0,0-10 26,0-10 0,-3-6-10,-7-14 42,6 14 0,-33-21 0,7 4-28,-3-10 0,-14 3 0,-3-10-71,-7-4 0,-3-2 1,-1-4-160,1 0 0,0 0 0,3 0 0,7-4-53,9-6 1,8-6 0,6-14-162,7-1 1,7-2 0,13-4 443,0-3 0,13-14 0,4 7 0</inkml:trace>
  <inkml:trace contextRef="#ctx0" brushRef="#br0">18048 1628 8101,'0'-30'-7,"0"-1"0,0 1 413,0 0 0,0 0 490,0 0-799,0 0 1,0 16 0,0 14 64,0 17 1,0 10 0,0 3 0,0 3-91,0 8 0,0 6 1,0 13-77,0 0 0,0 0 1,0 1-31,0-1 1,0 0 0,0 1 4,0-1 0,0 10 0,0-3 23,0-10 1,0 3 0,0-9-1,0 2 8,0-3 0,0 4-36,0-14 0,0 0-239,0-9 1,4-5-136,6-6 1,-4-6 144,14-14 0,-3-4 0,10-6-77,3-10 0,-3-6 0,23-5 1,4 1-544,2 0 883,-9-13 0,24-4 0,-8-14 0</inkml:trace>
  <inkml:trace contextRef="#ctx0" brushRef="#br0">17837 2170 8107,'-30'0'30,"0"-3"0,0-4 743,0-3-812,13 0 0,17 10 1,20 0-1,10 0-48,10 0 0,7 0 1,14-3-1,2-4-252,7-3 0,7-10 0,14 7 339,-1-4 0,1-3 0,-1-10 0</inkml:trace>
  <inkml:trace contextRef="#ctx0" brushRef="#br0">18892 1989 8107,'-30'0'0,"0"0"125,-1 0 0,1 4 252,0 6 0,13 7-156,7 13 0,10-4 0,10-5-139,11-11 1,9-7 0,6-3-121,5 0 1,12 0 0,-3 0 0,11-3-88,9-7 0,-10-7 0,4-10 36,-11 7 0,-12-7 0,5 7 10,-2-7 0,-7-3 1,-17-3 41,-10-8 0,-7 18 0,-9-7 37,-14 3 1,-4 4-1,-26 3 33,-4 9 0,-13 8 1,-6 6 44,-4 8 0,10 5 0,-4 18 0,8 6 50,3 10 0,3 7-81,6 3 0,8 4 0,16 3 1,7 3-43,10-3 1,7 7 0,6-4-84,7-3 0,20-13 0,20-7-89,7-4 1,7-13 0,3-13 0,7-3-343,3-8 1,-7-2 180,10-4 1,1-14 0,6-6 0,-7-7-66,-10-3 1,-6-10 404,-4 0 0,-10-10 0,-3 6 0,-7 1-12,-13-1 0,0-6 0,-14 6 77,4-3 0,-10 0 1,3-6 134,-7 3 0,-3 13 1,-3-3 298,-7 6 1,-4 4 0,-9 0 247,3 0 1,10 13 532,-10 7-941,13 7-206,-6 3 0,13 13 1,0 7-51,0 7 1,3 6-1,7 8 1,7 5-215,-1 1 0,8 10 0,-11-7-47,4 7 0,0 4 0,6-1 93,-3 0 1,-13 1 0,6-5-148,1-5 0,-11 2 1,7-9 155,-6 3 1,-4-10-1,-4-1 158,-6-12 1,-7-1-1,-13-13 139,0-3 0,0-7 0,3-10-111,7-10 1,-7-7-1,11-6-71,-1-8 0,3 5 0,14-15-112,0-2 0,4-14 0,6-7 0,13 0-342,14 1 0,10-8 114,13 11 0,14-14 0,6 4 0,11-4-360,9 4 0,7 16 0,14 17-581,-1 4 1230,-13 16 0,-3 14 0,-13 13 0</inkml:trace>
  <inkml:trace contextRef="#ctx0" brushRef="#br0">21724 1899 8022,'0'-30'-877,"0"-10"1014,0-1 0,0 1 0,0 10 1,0 0 1658,0 0-1688,0 13 0,0 7 0,0 20 1,0 10-62,0 7 1,0 3 0,-3 4 0,-4 6-98,-3 10 1,0 7 0,10 3-14,0 1 1,-10 2 0,0 4 0,3 7 6,4 3 1,3-10 34,0 3 1,0 4-1,0-4 1,-4-3-289,-6-3 1,7-17-1,-7-7 19,7-7 1,3-2-79,0-1 0,0-17 0,0-13 368,0-17 0,26-23 0,8-7 0</inkml:trace>
  <inkml:trace contextRef="#ctx0" brushRef="#br0">21724 1718 8022,'-17'-30'-928,"-6"0"1243,13 0-15,-14 0 0,21 16 1,-7 14-106,7 17 0,16 10 0,4 3-34,0 0 0,19 10 0,-2 4-118,9 3 1,8-7-1,12 10 1,4 0-75,3-3 0,14 7 0,-3-11-145,6 4 0,3-7 0,-3 7-11,-7-3 0,4-4 0,-14-13 72,-3-7 1,-16 3 0,-11-13-153,-7-3 1,-13-4 150,0-3 1,-13-13 22,3-7 1,-7-17 0,-3-3 58,0 3 0,0-10 1,0-3 34,0-7 1,0-3 0,-3-1-21,-7 1 0,3 0 1,-9-4 33,2-6 1,-9 10-1,6-4 136,0 10 1,-9 14-110,5-10 0,-5 16 283,-4 4 1,9 4 14,1 15 0,10 15 0,-6 16-146,2 7 0,-6 13 1,10 3-35,3 4 0,4 4 0,3 9-77,0 0 0,0 10 1,0 4 15,0 3 0,0-10 0,0 7 1,0 0-165,0 6 0,13-3 0,4 0-6,0-3 0,10-4 1,-11-13 4,1-7 0,7 7 0,-11-10-141,4 0 0,-11-14 1,4-13-346,-6 4 0,-4-7 552,0 3 0,0-14 0,0 8 0</inkml:trace>
  <inkml:trace contextRef="#ctx0" brushRef="#br0">23893 2381 8031,'17'-47'-1015,"10"4"1014,-7 13 0,-7 0 1,-2-1 208,-8 1 0,-6 3 1,-8 7-1,-12 10-95,-14 7 1,4 3 0,-11 0-1,4 3-20,0 7 0,-10-3 0,9 13 0,1 4-21,-3 2 0,9 8 0,-6 3 0,7 6-56,3 4 1,-1 7-1,5 13 31,6 3 0,6 0 1,14-9-1,0-1-58,0 0 0,14 7 0,6-6-72,6-15 1,18-12 0,6-14 56,7-10 1,13-7-1,1-3 39,-4 0 0,-7-13 1,-7-10-1,-6-11-14,-3-6 1,-7-14 83,-17 4 1,3-4-1,-13 1 1,-3 3-82,-4-4 0,-6 0-45,-7 4 0,-7-3 0,-13 12 0,-3 5-231,-8 2 1,8 7-117,-7 7 1,6 7 0,1 13-211,-7 0 0,6 13 600,-6 7 0,6 21 0,4 5 0</inkml:trace>
  <inkml:trace contextRef="#ctx0" brushRef="#br0">24586 2050 8031,'0'-47'0,"11"-7"0,-1 11-29,-4-4 1,-2 10-1,-1-3 1413,7 6-1070,-7 4 0,-3 17-273,-20 13 1,7 6 0,-1 21-1,4 7 18,0-1 1,0 14-1,7 3 1,-4 7-22,-3 4 0,0-1 0,10 0-71,0 0 0,0 1 0,0-1 46,0 0 1,0 1-1,0-1 1,0 0 32,0 0 1,0-9-1,0-1-23,0 3 1,0-9 0,0-4-17,0-6 0,0-4 1,0 0-211,0 0 200,0-13 0,4-4 1,6-13-501,10 0 0,6-3 0,8-7 12,6-10 1,7-7 0,13-3-542,1 0 1032,-1 0 0,13-14 0,4-3 0</inkml:trace>
  <inkml:trace contextRef="#ctx0" brushRef="#br0">24315 2381 8022,'-30'-27'-462,"3"4"814,7 3 1,0 3-255,20-3 1,7-3 0,26 13 0,8 3-8,9 4 1,7-1-1,6-3-429,8-3 0,-4-3 1,13 6-1,4-6 338,3-4 0,16 11 0,5-8 0</inkml:trace>
  <inkml:trace contextRef="#ctx0" brushRef="#br0">25279 2411 8079,'-16'-30'0,"6"0"-240,6 13 115,4 4 442,-13 13 1,13 3-215,0 7 0,3-3 1,17 13-1,4 0 1,3 0-1,3-3-70,0-4 0,10 8 1,4-11-1,-1-4-21,1-2 1,6-4-1,-7 0 1,4-4-57,7-6 1,-7-3 0,0-11 0,-7 4-32,-14-3 0,1-4 1,-13-3 10,2 0 1,-9 0 0,0 0-21,-14-1 0,-20 5 0,-16 2 0,-4 7 83,-7 4 0,-3 3 1,-3 10 8,0 0 1,0 10-1,-1 7 42,1 10 0,0-1 0,3 25 1,7 2 50,10 4 1,6 3-1,7 1-65,7-1 0,7 0 1,13 1-27,0-1 0,17-10 0,13-3 0,17-4-13,9-6 1,15-17-77,-1-10 52,14-6 1,-7-4 0,10-4-68,-7-6 1,11-6 7,-1-14 0,-10-11 0,7-2 0,-6-4 57,-4-7 1,-10-6 0,3-7 44,-6-3 1,-21-4 0,-9 7 24,-11-3 0,-16-4 0,3 7 1,-7-3 0,-6-1 0,-7 11 58,-10 0 0,-17 3 0,-3 7 127,3 9 1,3 21-1,4 10-57,0 7 1,0 3-131,0 0 1,10 13 0,0 11 0,0 9 39,3 7 1,-7 14-76,14-4 1,-10 7 0,10 4 0,3-1 20,4 0 1,3 10 0,0 1-18,0-4 1,3-4 0,4-2-150,3-1 0,14 0 58,-4 1 45,7-1 1,-7-13-1,0-7 7,3-7 1,-9-13 0,-1-3-9,0-3 6,-9-4 0,9-14 10,-13-6 1,-3-6-1,-4-15 278,-3 1 0,-10-3-180,10-7 1,-10 6 0,10-6 0,3 3-145,4-3 1,3 6 0,0-6-31,0 7 0,10 3 0,3-4 53,4-6 0,6 13 0,14-6 0,7 2-18,2 8 1,5 13 45,9 0 0,0 7 0,0 3 1,1 3 84,-1 7 1,0 7-49,1 13 0,-11 3 1,-3 4-1,-4 7 21,-6 3 1,-17-11-8,-10 5 0,-7 2 1,-3-3-1,-3-3 17,-7-3 0,-10-1 37,-20 7 1,-7-6 0,-17 3-1,-3-11 26,-3-5 1,-10-5-104,9 4 1,-9 4 0,6-14 0,4-3-121,6-4 0,1-3-237,23 0 1,-11 0-1,15-3-65,9-7 0,10-7 0,20-13-101,8 0 0,5-1 512,14 1 0,14-13 0,3-4 0</inkml:trace>
  <inkml:trace contextRef="#ctx0" brushRef="#br0">27630 2381 8030,'0'-30'-565,"3"0"1,4 0 1066,3 0 1,0 0-222,-10-1 0,-14 15 1,-6 2-228,-6 1 1,-5 10-1,1-8 31,0 8 1,0 13-1,0 4 1,0 2 116,0 8 0,-1 6-306,1 10 1,-6-3 0,2 13 0,11 4 91,6 3 1,-3 0 0,10-4 41,3-3 0,4-3 1,6 4-2,7-11 0,7-7 0,16-3 11,7 1 0,4-15 0,10-6 44,-4-6 1,0-4 0,10-4 0,1-6 55,-1-10 1,-3-10 0,-7-7-99,-10-3 1,-6-10 0,-8 6-44,-6-3 1,-6 11-1,-14-8-208,0 0 1,-14 11-1,-6-7-114,-6 6 1,-8 7-1,-3 7 1,-6 7-236,-4 0 0,0 9 344,-3-6 1,6 17-1,14 6 1,-3 4 213,-8 6 0,8 18 0,-11 6 0</inkml:trace>
  <inkml:trace contextRef="#ctx0" brushRef="#br0">28654 2381 8030,'0'-30'-58,"0"0"0,0 0 0,0 0 35,0 0 0,-10 9 1,-3 5-1,-4 2 165,-7 8 0,-2-8 1,-4 4-1,-4 3-14,-6 4 0,6 13 1,-9 4-1,3 2-67,0 8 1,-11 13 0,11 3 0,3 0-24,4 4 0,3 2 0,3 11-11,7-6 0,-4 2 0,14-9-1,4 3 1,2-7 0,8 7 44,6-4 1,6-3 0,18-13 13,6-7 1,-3 4 0,13-14 0,4-4 73,3-2 0,3-18-77,0-6 1,0-6 0,-3-8-1,-3-3-77,-4-3 1,-13-10 0,3 6-20,-6-3 1,-18-3 0,-6-7 54,-6 7 0,-8-4 6,-6 14-288,-6-13 1,-18 19-1,-6-3-213,-10 14 0,-7 9 1,-3 14 11,-1 0 1,4 0 0,4 4-531,3 6 972,13 7 0,-20 26 0,10 4 0</inkml:trace>
  <inkml:trace contextRef="#ctx0" brushRef="#br0">29377 2110 8008,'0'-40'-38,"0"-4"1,0 1-68,0-1 1,4 4 1464,6 10-886,-7 0 1,7 13-137,-20 7 1,3 20-179,-13 10 0,13 7 0,-6 3-101,0 0 1,9 10 0,-9 0 0,3 1-10,0 2 1,0-6 0,6 13-68,-6 4 1,7-1-1,-7 1-62,7-4 0,3 1 0,0 9 28,0 0 0,0 0 1,-4 1-88,-6-1 1,7 0 0,-10-3 0,3-3-435,-1-4 1,-2-13-180,3 3 1,7-6-837,-7-4 1587,6-14 0,18-29 0,2-20 0</inkml:trace>
  <inkml:trace contextRef="#ctx0" brushRef="#br0">29829 2321 8008,'17'-47'-286,"10"4"0,-11 12 773,1 1 0,-3 10 1,-11 3-107,7 4 0,-10 3 0,0 13-161,-17 7 0,-13-3 0,-7 13-43,-3 4 1,-10 2 0,6 5 46,-3-1 1,1 0-1,-8 0-152,4 0 0,3-10 0,-3 0-314,10 4 0,3 3 1,0 3-749,-3 0 804,0 0 1,13 0 66,7 0 1,10-3 263,20-7 1,6 7 0,18-10-1,3 3 84,3 0 1,13-10-202,-2 10 1,6-10-1,3 10 1,0 0-95,0-3 0,1 6 0,-1-13-16,0-3 1,-3 7 0,-7-4-243,-10-4 0,-6-2-2093,-4-4 2417,-13 0 0,10 13 0,-11 4 0</inkml:trace>
  <inkml:trace contextRef="#ctx0" brushRef="#br0">30643 2743 8037,'0'-47'0,"3"7"829,7 6 1,-7 4-963,7 0 0,-6 17 133,-4 13 0,-14 13 0,-2 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7347-B85D-A748-B665-EE639E5F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CB9B-8092-B04A-9A72-BA4A6CA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8F86-4484-194D-B299-54C36AB5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0A59-D1C4-CB45-ACC1-CBF29B4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CFE5-087F-8241-B3EB-EEBA8E5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3357-13A3-EE42-A8E7-3459E215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ACCD-50DE-AD42-981B-DA327230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10F8-5321-7C48-8BEC-CABDEC9D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FE9B-8581-0D4A-BA27-49356BA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FFE-5677-7F45-B48D-7089AF4F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FCB54-0E73-C64A-94A9-30677C8F4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7F3-41A1-E548-9683-4FD09A95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A38E-D8D6-554A-9F82-A4686A2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2A91-0C71-714A-BE2D-32A871F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F627-05FA-0D40-A624-E86E460E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141-32CA-7140-A71B-7A69647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FAAF-AFC1-1042-9465-3B0C7B7A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4B2-CF94-E84D-918B-881B5FE3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E783-2EAF-2640-953C-5296F0F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B33C-150F-CB4D-AA03-9258858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80A7-C7A1-714B-8883-2165B69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C135-CABF-C048-8E00-35586156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3F4E-499F-ED4B-9AEE-B0AA4F6F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D13F-ADAC-6546-B2B9-6B165D9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0CAC-1182-1448-A7E4-F015375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FB64-ABBA-2C49-BC5E-087FBA6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17F1-F592-E74E-9E64-941AF60C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E443-DCF3-C346-95DC-35951199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6FB7-1E31-4247-8A0F-4410634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CA15-42F3-1F45-B8D2-0337E84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F4BC-BA21-2145-BABE-29732325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1E1B-BDA6-E14E-99D5-0036A43C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68B-C879-584D-965D-BCE290D9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1570-E6C5-934C-8D0A-AB545420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D238-6B47-9340-A508-6E410AFF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6FFF8-B456-4244-8789-AAAE36FE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BF72-1922-4F40-9CEE-300F88D6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8658-E6E2-BD4C-AF54-9C5DF1D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5537B-EC77-A64C-9D29-7C8C5959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98F2-90CB-EA41-9BCB-59C49777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6FB5-7B34-DF45-8FBB-8B4F1A4E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F0949-33EE-4241-8BB7-2324965F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1136-20B9-6C4D-9F3E-06E9768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5D932-2281-F046-B1B7-65AD8C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800D0-4DCC-4249-AEA2-A3354632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4D6F7-CCE0-E143-9631-40F228B3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5E8D-14D1-1845-B22B-CC745B61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CCBA-8274-6C45-A92F-B3A79119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61CA-B800-554C-B738-BBD013F7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BC57-7625-5F43-B5A4-A075A50D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933A-AB12-C449-80CC-32AC548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51C3-CF6B-C543-A0EE-509E25A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7AE2-B8AA-BA46-A826-07807CF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7C9C-1CE5-0740-BC47-A65CE6BBF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2FDE-906F-4047-864F-B91F2AA8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C54B-C146-C842-9D35-634C8B6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AA56-E131-6A49-AD6C-E49C0125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8C4C-6D7A-1F4C-A33C-DB68FCA0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310AA-AD1F-8246-8BEF-4B8CBDE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ED2C-3CAA-944E-900B-D0572847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8E8B-60CC-434B-92FD-098A3329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D11E-DDE9-7349-B21D-2B634E4A55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1C01-ABE1-994D-96AA-D20B2E20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D153-1EB9-0144-9FA9-7F47EBE7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arvaGokhale95/JnanaPrabodhini_FundamentalsofProgramm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g1IeU2RYk&amp;list=PLeo1K3hjS3uv5U-Lmlnucd7gqF-3ehIh0&amp;index=7" TargetMode="External"/><Relationship Id="rId2" Type="http://schemas.openxmlformats.org/officeDocument/2006/relationships/hyperlink" Target="https://www.youtube.com/watch?v=6lBPM-MiGNI&amp;list=PLeo1K3hjS3uv5U-Lmlnucd7gqF-3ehIh0&amp;index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snh_1Hf_TI&amp;list=PLeo1K3hjS3uv5U-Lmlnucd7gqF-3ehIh0&amp;index=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1E4-C9C1-104F-9C61-BEE184770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of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0013-A99B-304A-8B66-D4C9EE34F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7987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B17-E567-F948-9269-142CE562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82E9-FB28-704D-9D0E-E9F602B5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r>
              <a:rPr lang="en-US" dirty="0"/>
              <a:t>Platform used to collaborate </a:t>
            </a:r>
          </a:p>
          <a:p>
            <a:r>
              <a:rPr lang="en-US" dirty="0"/>
              <a:t>Maintain Documentation</a:t>
            </a:r>
          </a:p>
          <a:p>
            <a:r>
              <a:rPr lang="en-US" dirty="0"/>
              <a:t>Track changes in the code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/AtharvaGokhale95/</a:t>
            </a:r>
            <a:r>
              <a:rPr lang="en-US" dirty="0" err="1">
                <a:hlinkClick r:id="rId2"/>
              </a:rPr>
              <a:t>JnanaPrabodhini_FundamentalsofProgramming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9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08C-E434-9447-91A6-6982100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Installations: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5F15-75C3-8740-916E-F41955A2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3.7</a:t>
            </a:r>
          </a:p>
          <a:p>
            <a:r>
              <a:rPr lang="en-US" dirty="0"/>
              <a:t>PIP</a:t>
            </a:r>
          </a:p>
          <a:p>
            <a:r>
              <a:rPr lang="en-US" dirty="0"/>
              <a:t>Basic Python Libraries (As per your choice)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https://www.youtube.com/watch?v=6lBPM-MiGNI&amp;list=PLeo1K3hjS3uv5U-Lmlnucd7gqF-3ehIh0&amp;index=2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https://www.youtube.com/watch?v=Vig1IeU2RYk&amp;list=PLeo1K3hjS3uv5U-Lmlnucd7gqF-3ehIh0&amp;index=7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https://www.youtube.com/watch?v=7snh_1Hf_TI&amp;list=PLeo1K3hjS3uv5U-Lmlnucd7gqF-3ehIh0&amp;index=13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5D9-4D51-1645-AD7D-D2323FBC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E17-D98A-4D41-9637-04732E87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Structure of Python code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83-EEE1-CC43-BF90-8DCC1F29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3130"/>
          </a:xfrm>
        </p:spPr>
        <p:txBody>
          <a:bodyPr>
            <a:normAutofit/>
          </a:bodyPr>
          <a:lstStyle/>
          <a:p>
            <a:r>
              <a:rPr lang="en-US" dirty="0"/>
              <a:t>Why start with Python</a:t>
            </a:r>
            <a:br>
              <a:rPr lang="en-US" dirty="0"/>
            </a:br>
            <a:br>
              <a:rPr lang="en-US" sz="2700" dirty="0"/>
            </a:br>
            <a:r>
              <a:rPr lang="en-US" sz="2700" dirty="0"/>
              <a:t>1. Ease to understand the concept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4D56C-12E5-E943-8DEE-36B0CFA7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2323740"/>
            <a:ext cx="9575800" cy="3022600"/>
          </a:xfrm>
        </p:spPr>
      </p:pic>
    </p:spTree>
    <p:extLst>
      <p:ext uri="{BB962C8B-B14F-4D97-AF65-F5344CB8AC3E}">
        <p14:creationId xmlns:p14="http://schemas.microsoft.com/office/powerpoint/2010/main" val="8010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6AD-855B-414A-B5E7-566C12B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Code Development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3A6-0F9E-5141-9095-9A42B4CE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Remember core syntax</a:t>
            </a:r>
          </a:p>
          <a:p>
            <a:r>
              <a:rPr lang="en-US" dirty="0"/>
              <a:t>No Compilation required </a:t>
            </a:r>
            <a:r>
              <a:rPr lang="en-US" dirty="0">
                <a:solidFill>
                  <a:srgbClr val="FF0000"/>
                </a:solidFill>
              </a:rPr>
              <a:t>(5 times faster than C++)</a:t>
            </a:r>
          </a:p>
          <a:p>
            <a:r>
              <a:rPr lang="en-US" dirty="0"/>
              <a:t>Rich Library Support (Ready piece of code) –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Open-source library</a:t>
            </a:r>
          </a:p>
          <a:p>
            <a:r>
              <a:rPr lang="en-US" dirty="0"/>
              <a:t>Use in Data Science, Machine Learning and Scientific Computing</a:t>
            </a:r>
          </a:p>
          <a:p>
            <a:r>
              <a:rPr lang="en-US" dirty="0"/>
              <a:t>Used widely in Software Development Industry</a:t>
            </a:r>
          </a:p>
        </p:txBody>
      </p:sp>
    </p:spTree>
    <p:extLst>
      <p:ext uri="{BB962C8B-B14F-4D97-AF65-F5344CB8AC3E}">
        <p14:creationId xmlns:p14="http://schemas.microsoft.com/office/powerpoint/2010/main" val="16557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0632-DA36-5242-9175-D6F10EA9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146604"/>
            <a:ext cx="10515600" cy="1325563"/>
          </a:xfrm>
        </p:spPr>
        <p:txBody>
          <a:bodyPr/>
          <a:lstStyle/>
          <a:p>
            <a:r>
              <a:rPr lang="en-US" dirty="0"/>
              <a:t>Basic Structure of a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EFAA-7A4A-AE40-8E31-DF5B5F3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3222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Comments – For explanation of the code</a:t>
            </a:r>
          </a:p>
          <a:p>
            <a:r>
              <a:rPr lang="en-US" dirty="0"/>
              <a:t>Variables – Containers to store values</a:t>
            </a:r>
          </a:p>
          <a:p>
            <a:r>
              <a:rPr lang="en-US" dirty="0"/>
              <a:t>Key-words – Words with specific meaning</a:t>
            </a:r>
            <a:r>
              <a:rPr lang="en-US" dirty="0">
                <a:hlinkClick r:id="rId2"/>
              </a:rPr>
              <a:t>   https://www.w3schools.com/python/python_ref_keywords.asp</a:t>
            </a:r>
            <a:endParaRPr lang="en-US" dirty="0"/>
          </a:p>
          <a:p>
            <a:r>
              <a:rPr lang="en-US" dirty="0"/>
              <a:t>Build in Data types – Types of pre-defined variables</a:t>
            </a:r>
          </a:p>
          <a:p>
            <a:r>
              <a:rPr lang="en-US" dirty="0"/>
              <a:t>Conditionals – if… else…</a:t>
            </a:r>
          </a:p>
          <a:p>
            <a:r>
              <a:rPr lang="en-US" dirty="0"/>
              <a:t>Loops – for, while, </a:t>
            </a:r>
          </a:p>
          <a:p>
            <a:r>
              <a:rPr lang="en-US" dirty="0"/>
              <a:t>Functions – Block of code which runs when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2810-53E0-8C47-A6BF-EBE8A1A9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Containers of storing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3395-285D-0A4D-B681-29CC025C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Create Variables</a:t>
            </a:r>
          </a:p>
          <a:p>
            <a:r>
              <a:rPr lang="en-US" dirty="0"/>
              <a:t>No need to declare the type of variable, can be changed later</a:t>
            </a:r>
          </a:p>
          <a:p>
            <a:r>
              <a:rPr lang="en-US" dirty="0"/>
              <a:t>Casting: Specify or change the type of variable</a:t>
            </a:r>
          </a:p>
          <a:p>
            <a:r>
              <a:rPr lang="en-US" dirty="0"/>
              <a:t>Get the type of declared variable</a:t>
            </a:r>
          </a:p>
          <a:p>
            <a:r>
              <a:rPr lang="en-US" dirty="0"/>
              <a:t>“Variable names are case-sensitive”</a:t>
            </a:r>
          </a:p>
        </p:txBody>
      </p:sp>
    </p:spTree>
    <p:extLst>
      <p:ext uri="{BB962C8B-B14F-4D97-AF65-F5344CB8AC3E}">
        <p14:creationId xmlns:p14="http://schemas.microsoft.com/office/powerpoint/2010/main" val="262537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4DD-5994-B74C-97F1-56D2C818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90" y="21855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Try all the cases mentioned for variables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Anaconda: Jupyter Notebook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2D6931-99BD-A444-8F30-83EE2D670092}"/>
                  </a:ext>
                </a:extLst>
              </p14:cNvPr>
              <p14:cNvContentPartPr/>
              <p14:nvPr/>
            </p14:nvContentPartPr>
            <p14:xfrm>
              <a:off x="697680" y="423360"/>
              <a:ext cx="10344960" cy="617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2D6931-99BD-A444-8F30-83EE2D6700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480" y="407160"/>
                <a:ext cx="10377360" cy="620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1806C0D-9F5F-844C-A971-5C8E71D27667}"/>
              </a:ext>
            </a:extLst>
          </p:cNvPr>
          <p:cNvGrpSpPr/>
          <p:nvPr/>
        </p:nvGrpSpPr>
        <p:grpSpPr>
          <a:xfrm>
            <a:off x="3026747" y="423187"/>
            <a:ext cx="868320" cy="529560"/>
            <a:chOff x="3026747" y="423187"/>
            <a:chExt cx="8683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DC1C55-06AB-BB4A-BCB4-556AF5EA4109}"/>
                    </a:ext>
                  </a:extLst>
                </p14:cNvPr>
                <p14:cNvContentPartPr/>
                <p14:nvPr/>
              </p14:nvContentPartPr>
              <p14:xfrm>
                <a:off x="3026747" y="604267"/>
                <a:ext cx="455400" cy="34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DC1C55-06AB-BB4A-BCB4-556AF5EA4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1267" y="589147"/>
                  <a:ext cx="486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909EE1-1C10-3646-94A6-E3DE54C572D4}"/>
                    </a:ext>
                  </a:extLst>
                </p14:cNvPr>
                <p14:cNvContentPartPr/>
                <p14:nvPr/>
              </p14:nvContentPartPr>
              <p14:xfrm>
                <a:off x="3661787" y="423187"/>
                <a:ext cx="21780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909EE1-1C10-3646-94A6-E3DE54C572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6307" y="408067"/>
                  <a:ext cx="248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0E6299-77F7-4F46-B31F-CEF367C3B8E3}"/>
                    </a:ext>
                  </a:extLst>
                </p14:cNvPr>
                <p14:cNvContentPartPr/>
                <p14:nvPr/>
              </p14:nvContentPartPr>
              <p14:xfrm>
                <a:off x="3503027" y="666547"/>
                <a:ext cx="392040" cy="10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0E6299-77F7-4F46-B31F-CEF367C3B8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7547" y="651427"/>
                  <a:ext cx="42228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2C4878-4761-A240-8FE6-57DDACC43727}"/>
                  </a:ext>
                </a:extLst>
              </p14:cNvPr>
              <p14:cNvContentPartPr/>
              <p14:nvPr/>
            </p14:nvContentPartPr>
            <p14:xfrm>
              <a:off x="4360320" y="412200"/>
              <a:ext cx="6682320" cy="79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2C4878-4761-A240-8FE6-57DDACC437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4120" y="396000"/>
                <a:ext cx="6714720" cy="8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51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75B3-5C18-ED40-A8BB-0B0B9F0B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5C0-CB38-924A-84B6-FB30A57A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2698080"/>
            <a:ext cx="10515600" cy="1325563"/>
          </a:xfrm>
        </p:spPr>
        <p:txBody>
          <a:bodyPr/>
          <a:lstStyle/>
          <a:p>
            <a:r>
              <a:rPr lang="en-US" dirty="0"/>
              <a:t>Different type of variables, and different types can do different things</a:t>
            </a:r>
          </a:p>
          <a:p>
            <a:r>
              <a:rPr lang="en-US" dirty="0">
                <a:hlinkClick r:id="rId2"/>
              </a:rPr>
              <a:t>https://www.w3schools.com/python/python_datatypes.asp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9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032-E4B5-7D45-8A2E-AEE9A250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5F31-86E1-7B41-928A-85F3E7FA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code to add, subtract, multiple and divide two numbers</a:t>
            </a:r>
          </a:p>
          <a:p>
            <a:r>
              <a:rPr lang="en-US" dirty="0"/>
              <a:t>Functionize the code</a:t>
            </a:r>
          </a:p>
          <a:p>
            <a:r>
              <a:rPr lang="en-US" dirty="0"/>
              <a:t>Write a code for a basic calculator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10431</TotalTime>
  <Words>373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Fundamental of Coding</vt:lpstr>
      <vt:lpstr>Content for today:</vt:lpstr>
      <vt:lpstr>Why start with Python  1. Ease to understand the concept</vt:lpstr>
      <vt:lpstr>2. Code Development Speed</vt:lpstr>
      <vt:lpstr>Basic Structure of a Python Code</vt:lpstr>
      <vt:lpstr>Variables: Containers of storing data values</vt:lpstr>
      <vt:lpstr>Try all the cases mentioned for variables  Open Anaconda: Jupyter Notebook</vt:lpstr>
      <vt:lpstr>Built in Data Types:</vt:lpstr>
      <vt:lpstr>Exercise:</vt:lpstr>
      <vt:lpstr>GitHub:</vt:lpstr>
      <vt:lpstr>Installations: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Coding</dc:title>
  <dc:creator>Atharva Subhash Gokhale</dc:creator>
  <cp:lastModifiedBy>Atharva Subhash Gokhale</cp:lastModifiedBy>
  <cp:revision>14</cp:revision>
  <dcterms:created xsi:type="dcterms:W3CDTF">2021-07-03T21:14:31Z</dcterms:created>
  <dcterms:modified xsi:type="dcterms:W3CDTF">2021-07-18T03:19:25Z</dcterms:modified>
</cp:coreProperties>
</file>