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19"/>
    <p:restoredTop sz="94719"/>
  </p:normalViewPr>
  <p:slideViewPr>
    <p:cSldViewPr snapToGrid="0" snapToObjects="1">
      <p:cViewPr varScale="1">
        <p:scale>
          <a:sx n="145" d="100"/>
          <a:sy n="145" d="100"/>
        </p:scale>
        <p:origin x="216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E7347-B85D-A748-B665-EE639E5F2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DBCB9B-8092-B04A-9A72-BA4A6CAE4F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D8F86-4484-194D-B299-54C36AB5D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FD11E-DDE9-7349-B21D-2B634E4A552C}" type="datetimeFigureOut">
              <a:rPr lang="en-US" smtClean="0"/>
              <a:t>7/10/21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B0A59-D1C4-CB45-ACC1-CBF29B452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1CFE5-087F-8241-B3EB-EEBA8E5D2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FB869-6C54-4C47-9E9E-411EF8F07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6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43357-13A3-EE42-A8E7-3459E2159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0AACCD-50DE-AD42-981B-DA3272300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710F8-5321-7C48-8BEC-CABDEC9D0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FD11E-DDE9-7349-B21D-2B634E4A552C}" type="datetimeFigureOut">
              <a:rPr lang="en-US" smtClean="0"/>
              <a:t>7/10/21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9FE9B-8581-0D4A-BA27-49356BAAE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19FFE-5677-7F45-B48D-7089AF4FF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FB869-6C54-4C47-9E9E-411EF8F07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055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4FCB54-0E73-C64A-94A9-30677C8F48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88C7F3-41A1-E548-9683-4FD09A95EA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1A38E-D8D6-554A-9F82-A4686A20D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FD11E-DDE9-7349-B21D-2B634E4A552C}" type="datetimeFigureOut">
              <a:rPr lang="en-US" smtClean="0"/>
              <a:t>7/10/21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52A91-0C71-714A-BE2D-32A871F9C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3F627-05FA-0D40-A624-E86E460EC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FB869-6C54-4C47-9E9E-411EF8F07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98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52141-32CA-7140-A71B-7A696474A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FFAAF-AFC1-1042-9465-3B0C7B7A0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E34B2-CF94-E84D-918B-881B5FE32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FD11E-DDE9-7349-B21D-2B634E4A552C}" type="datetimeFigureOut">
              <a:rPr lang="en-US" smtClean="0"/>
              <a:t>7/10/21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5E783-2EAF-2640-953C-5296F0FAE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0B33C-150F-CB4D-AA03-92588581D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FB869-6C54-4C47-9E9E-411EF8F07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75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80A7-C7A1-714B-8883-2165B690F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CC135-CABF-C048-8E00-35586156A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13F4E-499F-ED4B-9AEE-B0AA4F6FA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FD11E-DDE9-7349-B21D-2B634E4A552C}" type="datetimeFigureOut">
              <a:rPr lang="en-US" smtClean="0"/>
              <a:t>7/10/21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BD13F-ADAC-6546-B2B9-6B165D963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00CAC-1182-1448-A7E4-F015375CE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FB869-6C54-4C47-9E9E-411EF8F07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96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5FB64-ABBA-2C49-BC5E-087FBA6FB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017F1-F592-E74E-9E64-941AF60C6A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C7E443-DCF3-C346-95DC-35951199E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236FB7-1E31-4247-8A0F-441063406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FD11E-DDE9-7349-B21D-2B634E4A552C}" type="datetimeFigureOut">
              <a:rPr lang="en-US" smtClean="0"/>
              <a:t>7/10/21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CCA15-42F3-1F45-B8D2-0337E84F0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7F4BC-BA21-2145-BABE-297323250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FB869-6C54-4C47-9E9E-411EF8F07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59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71E1B-BDA6-E14E-99D5-0036A43C0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1868B-C879-584D-965D-BCE290D9C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751570-E6C5-934C-8D0A-AB545420F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08D238-6B47-9340-A508-6E410AFF20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76FFF8-B456-4244-8789-AAAE36FE2D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A3BF72-1922-4F40-9CEE-300F88D69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FD11E-DDE9-7349-B21D-2B634E4A552C}" type="datetimeFigureOut">
              <a:rPr lang="en-US" smtClean="0"/>
              <a:t>7/10/21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328658-E6E2-BD4C-AF54-9C5DF1DED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35537B-EC77-A64C-9D29-7C8C59596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FB869-6C54-4C47-9E9E-411EF8F07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63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798F2-90CB-EA41-9BCB-59C49777E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336FB5-7B34-DF45-8FBB-8B4F1A4E4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FD11E-DDE9-7349-B21D-2B634E4A552C}" type="datetimeFigureOut">
              <a:rPr lang="en-US" smtClean="0"/>
              <a:t>7/10/21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9F0949-33EE-4241-8BB7-2324965FD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511136-20B9-6C4D-9F3E-06E976880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FB869-6C54-4C47-9E9E-411EF8F07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667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45D932-2281-F046-B1B7-65AD8CE50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FD11E-DDE9-7349-B21D-2B634E4A552C}" type="datetimeFigureOut">
              <a:rPr lang="en-US" smtClean="0"/>
              <a:t>7/10/21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7800D0-4DCC-4249-AEA2-A33546329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64D6F7-CCE0-E143-9631-40F228B31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FB869-6C54-4C47-9E9E-411EF8F07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27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45E8D-14D1-1845-B22B-CC745B612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9CCBA-8274-6C45-A92F-B3A791196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4F61CA-B800-554C-B738-BBD013F71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27BC57-7625-5F43-B5A4-A075A50D1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FD11E-DDE9-7349-B21D-2B634E4A552C}" type="datetimeFigureOut">
              <a:rPr lang="en-US" smtClean="0"/>
              <a:t>7/10/21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F3933A-AB12-C449-80CC-32AC5484E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3251C3-CF6B-C543-A0EE-509E25A66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FB869-6C54-4C47-9E9E-411EF8F07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91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C7AE2-B8AA-BA46-A826-07807CF13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CA7C9C-1CE5-0740-BC47-A65CE6BBFD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42FDE-906F-4047-864F-B91F2AA81C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14C54B-C146-C842-9D35-634C8B692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FD11E-DDE9-7349-B21D-2B634E4A552C}" type="datetimeFigureOut">
              <a:rPr lang="en-US" smtClean="0"/>
              <a:t>7/10/21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3EAA56-E131-6A49-AD6C-E49C01255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A88C4C-6D7A-1F4C-A33C-DB68FCA07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FB869-6C54-4C47-9E9E-411EF8F07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85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C310AA-AD1F-8246-8BEF-4B8CBDECC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CED2C-3CAA-944E-900B-D0572847C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48E8B-60CC-434B-92FD-098A3329F2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FD11E-DDE9-7349-B21D-2B634E4A552C}" type="datetimeFigureOut">
              <a:rPr lang="en-US" smtClean="0"/>
              <a:t>7/10/21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11C01-ABE1-994D-96AA-D20B2E200E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DD153-1EB9-0144-9FA9-7F47EBE76C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FB869-6C54-4C47-9E9E-411EF8F07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14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tharvaGokhale95/JnanaPrabodhini_FundamentalsofProgramm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python_ref_keywords.as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python_datatypes.as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551E4-C9C1-104F-9C61-BEE1847706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Fundamental of Coding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CA0013-A99B-304A-8B66-D4C9EE34FC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Week 3</a:t>
            </a:r>
          </a:p>
        </p:txBody>
      </p:sp>
    </p:spTree>
    <p:extLst>
      <p:ext uri="{BB962C8B-B14F-4D97-AF65-F5344CB8AC3E}">
        <p14:creationId xmlns:p14="http://schemas.microsoft.com/office/powerpoint/2010/main" val="3179878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D2B17-E567-F948-9269-142CE5628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F82E9-FB28-704D-9D0E-E9F602B5C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control software</a:t>
            </a:r>
          </a:p>
          <a:p>
            <a:r>
              <a:rPr lang="en-US" dirty="0"/>
              <a:t>Platform used to collaborate </a:t>
            </a:r>
          </a:p>
          <a:p>
            <a:r>
              <a:rPr lang="en-US" dirty="0"/>
              <a:t>Maintain Documentation</a:t>
            </a:r>
          </a:p>
          <a:p>
            <a:r>
              <a:rPr lang="en-US" dirty="0"/>
              <a:t>Track changes in the code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github.com</a:t>
            </a:r>
            <a:r>
              <a:rPr lang="en-US" dirty="0">
                <a:hlinkClick r:id="rId2"/>
              </a:rPr>
              <a:t>/AtharvaGokhale95/</a:t>
            </a:r>
            <a:r>
              <a:rPr lang="en-US" dirty="0" err="1">
                <a:hlinkClick r:id="rId2"/>
              </a:rPr>
              <a:t>JnanaPrabodhini_FundamentalsofProgramming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891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BB5D9-4D51-1645-AD7D-D2323FBCF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for today: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22E17-D98A-4D41-9637-04732E87F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  <a:p>
            <a:r>
              <a:rPr lang="en-US" dirty="0"/>
              <a:t>Structure of Python code</a:t>
            </a:r>
          </a:p>
          <a:p>
            <a:r>
              <a:rPr lang="en-US" dirty="0"/>
              <a:t>Examples</a:t>
            </a:r>
          </a:p>
          <a:p>
            <a:r>
              <a:rPr lang="en-US" dirty="0" err="1"/>
              <a:t>Excercise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274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E4883-EEE1-CC43-BF90-8DCC1F299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33130"/>
          </a:xfrm>
        </p:spPr>
        <p:txBody>
          <a:bodyPr>
            <a:normAutofit/>
          </a:bodyPr>
          <a:lstStyle/>
          <a:p>
            <a:r>
              <a:rPr lang="en-US" dirty="0"/>
              <a:t>Why start with Python</a:t>
            </a:r>
            <a:br>
              <a:rPr lang="en-US" dirty="0"/>
            </a:br>
            <a:br>
              <a:rPr lang="en-US" sz="2700" dirty="0"/>
            </a:br>
            <a:r>
              <a:rPr lang="en-US" sz="2700" dirty="0"/>
              <a:t>1. Ease to understand the concept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1E4D56C-12E5-E943-8DEE-36B0CFA7A9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8100" y="2323740"/>
            <a:ext cx="9575800" cy="3022600"/>
          </a:xfrm>
        </p:spPr>
      </p:pic>
    </p:spTree>
    <p:extLst>
      <p:ext uri="{BB962C8B-B14F-4D97-AF65-F5344CB8AC3E}">
        <p14:creationId xmlns:p14="http://schemas.microsoft.com/office/powerpoint/2010/main" val="801001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516AD-855B-414A-B5E7-566C12BDB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Code Development Speed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523A6-0F9E-5141-9095-9A42B4CE5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to Remember core syntax</a:t>
            </a:r>
          </a:p>
          <a:p>
            <a:r>
              <a:rPr lang="en-US" dirty="0"/>
              <a:t>No Compilation required </a:t>
            </a:r>
            <a:r>
              <a:rPr lang="en-US" dirty="0">
                <a:solidFill>
                  <a:srgbClr val="FF0000"/>
                </a:solidFill>
              </a:rPr>
              <a:t>(5 times faster than C++)</a:t>
            </a:r>
          </a:p>
          <a:p>
            <a:r>
              <a:rPr lang="en-US" dirty="0"/>
              <a:t>Rich Library Support (Ready piece of code) – </a:t>
            </a:r>
            <a:r>
              <a:rPr lang="en-US" dirty="0" err="1">
                <a:solidFill>
                  <a:srgbClr val="FF0000"/>
                </a:solidFill>
              </a:rPr>
              <a:t>numpy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r>
              <a:rPr lang="en-US" dirty="0"/>
              <a:t>Open-source library</a:t>
            </a:r>
          </a:p>
          <a:p>
            <a:r>
              <a:rPr lang="en-US" dirty="0"/>
              <a:t>Use in Data Science, Machine Learning and Scientific Computing</a:t>
            </a:r>
          </a:p>
          <a:p>
            <a:r>
              <a:rPr lang="en-US" dirty="0"/>
              <a:t>Used widely in Software Development Industry</a:t>
            </a:r>
          </a:p>
        </p:txBody>
      </p:sp>
    </p:spTree>
    <p:extLst>
      <p:ext uri="{BB962C8B-B14F-4D97-AF65-F5344CB8AC3E}">
        <p14:creationId xmlns:p14="http://schemas.microsoft.com/office/powerpoint/2010/main" val="1655757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80632-DA36-5242-9175-D6F10EA98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642" y="-146604"/>
            <a:ext cx="10515600" cy="1325563"/>
          </a:xfrm>
        </p:spPr>
        <p:txBody>
          <a:bodyPr/>
          <a:lstStyle/>
          <a:p>
            <a:r>
              <a:rPr lang="en-US" dirty="0"/>
              <a:t>Basic Structure of a Python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6EFAA-7A4A-AE40-8E31-DF5B5F3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642" y="1322286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Comments – For explanation of the code</a:t>
            </a:r>
          </a:p>
          <a:p>
            <a:r>
              <a:rPr lang="en-US" dirty="0"/>
              <a:t>Variables – Containers to store values</a:t>
            </a:r>
          </a:p>
          <a:p>
            <a:r>
              <a:rPr lang="en-US" dirty="0"/>
              <a:t>Key-words – Words with specific meaning</a:t>
            </a:r>
            <a:r>
              <a:rPr lang="en-US" dirty="0">
                <a:hlinkClick r:id="rId2"/>
              </a:rPr>
              <a:t>   https://www.w3schools.com/python/python_ref_keywords.asp</a:t>
            </a:r>
            <a:endParaRPr lang="en-US" dirty="0"/>
          </a:p>
          <a:p>
            <a:r>
              <a:rPr lang="en-US" dirty="0"/>
              <a:t>Build in Data types – Types of pre-defined variables</a:t>
            </a:r>
          </a:p>
          <a:p>
            <a:r>
              <a:rPr lang="en-US" dirty="0"/>
              <a:t>Conditionals – if… else…</a:t>
            </a:r>
          </a:p>
          <a:p>
            <a:r>
              <a:rPr lang="en-US" dirty="0"/>
              <a:t>Loops – for, while, </a:t>
            </a:r>
          </a:p>
          <a:p>
            <a:r>
              <a:rPr lang="en-US" dirty="0"/>
              <a:t>Functions – Block of code which runs when called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466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E2810-53E0-8C47-A6BF-EBE8A1A98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Variables: Containers of storing data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E3395-285D-0A4D-B681-29CC025C6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en-US" dirty="0"/>
              <a:t>Create Variables</a:t>
            </a:r>
          </a:p>
          <a:p>
            <a:r>
              <a:rPr lang="en-US" dirty="0"/>
              <a:t>No need to declare the type of variable, can be changed later</a:t>
            </a:r>
          </a:p>
          <a:p>
            <a:r>
              <a:rPr lang="en-US" dirty="0"/>
              <a:t>Casting: Specify or change the type of variable</a:t>
            </a:r>
          </a:p>
          <a:p>
            <a:r>
              <a:rPr lang="en-US" dirty="0"/>
              <a:t>Get the type of declared variable</a:t>
            </a:r>
          </a:p>
          <a:p>
            <a:r>
              <a:rPr lang="en-US" dirty="0"/>
              <a:t>“Variable names are case-sensitive”</a:t>
            </a:r>
          </a:p>
        </p:txBody>
      </p:sp>
    </p:spTree>
    <p:extLst>
      <p:ext uri="{BB962C8B-B14F-4D97-AF65-F5344CB8AC3E}">
        <p14:creationId xmlns:p14="http://schemas.microsoft.com/office/powerpoint/2010/main" val="2625372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C14DD-5994-B74C-97F1-56D2C8189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090" y="2185536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/>
              <a:t>Try all the cases mentioned for variables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Open Anaconda: Jupyter Notebook</a:t>
            </a:r>
          </a:p>
        </p:txBody>
      </p:sp>
    </p:spTree>
    <p:extLst>
      <p:ext uri="{BB962C8B-B14F-4D97-AF65-F5344CB8AC3E}">
        <p14:creationId xmlns:p14="http://schemas.microsoft.com/office/powerpoint/2010/main" val="2541512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875B3-5C18-ED40-A8BB-0B0B9F0B9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 in Data Types: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555C0-CB38-924A-84B6-FB30A57A8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479" y="2698080"/>
            <a:ext cx="10515600" cy="1325563"/>
          </a:xfrm>
        </p:spPr>
        <p:txBody>
          <a:bodyPr/>
          <a:lstStyle/>
          <a:p>
            <a:r>
              <a:rPr lang="en-US" dirty="0"/>
              <a:t>Different type of variables, and different types can do different things</a:t>
            </a:r>
          </a:p>
          <a:p>
            <a:r>
              <a:rPr lang="en-US" dirty="0">
                <a:hlinkClick r:id="rId2"/>
              </a:rPr>
              <a:t>https://www.w3schools.com/python/python_datatypes.asp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792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BD032-E4B5-7D45-8A2E-AEE9A2507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75F31-86E1-7B41-928A-85F3E7FA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code to add, subtract, multiple and divide two numbers</a:t>
            </a:r>
          </a:p>
          <a:p>
            <a:r>
              <a:rPr lang="en-US" dirty="0"/>
              <a:t>Functionize the code</a:t>
            </a:r>
          </a:p>
          <a:p>
            <a:r>
              <a:rPr lang="en-US" dirty="0"/>
              <a:t>Write a code for a basic calculator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395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10351</TotalTime>
  <Words>292</Words>
  <Application>Microsoft Macintosh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Fundamental of Coding</vt:lpstr>
      <vt:lpstr>Content for today:</vt:lpstr>
      <vt:lpstr>Why start with Python  1. Ease to understand the concept</vt:lpstr>
      <vt:lpstr>2. Code Development Speed</vt:lpstr>
      <vt:lpstr>Basic Structure of a Python Code</vt:lpstr>
      <vt:lpstr>Variables: Containers of storing data values</vt:lpstr>
      <vt:lpstr>Try all the cases mentioned for variables  Open Anaconda: Jupyter Notebook</vt:lpstr>
      <vt:lpstr>Built in Data Types:</vt:lpstr>
      <vt:lpstr>Exercise:</vt:lpstr>
      <vt:lpstr>GitHub: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 of Coding</dc:title>
  <dc:creator>Atharva Subhash Gokhale</dc:creator>
  <cp:lastModifiedBy>Atharva Subhash Gokhale</cp:lastModifiedBy>
  <cp:revision>10</cp:revision>
  <dcterms:created xsi:type="dcterms:W3CDTF">2021-07-03T21:14:31Z</dcterms:created>
  <dcterms:modified xsi:type="dcterms:W3CDTF">2021-07-11T02:02:47Z</dcterms:modified>
</cp:coreProperties>
</file>