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B1F8-24B3-A14E-9947-167471930707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93AF2-972D-0E41-9E76-4D2C8599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What is programming</a:t>
            </a:r>
          </a:p>
          <a:p>
            <a:pPr marL="685800" lvl="1" indent="-228600">
              <a:buAutoNum type="arabicPeriod"/>
            </a:pPr>
            <a:r>
              <a:rPr lang="en-US" dirty="0"/>
              <a:t>Automation</a:t>
            </a:r>
          </a:p>
          <a:p>
            <a:pPr marL="685800" lvl="1" indent="-228600">
              <a:buAutoNum type="arabicPeriod"/>
            </a:pPr>
            <a:r>
              <a:rPr lang="en-US" dirty="0"/>
              <a:t>Doing dumb thing repeatedly</a:t>
            </a:r>
          </a:p>
          <a:p>
            <a:pPr marL="685800" lvl="1" indent="-228600">
              <a:buAutoNum type="arabicPeriod"/>
            </a:pPr>
            <a:r>
              <a:rPr lang="en-US" dirty="0"/>
              <a:t>Thinking out of box</a:t>
            </a:r>
          </a:p>
          <a:p>
            <a:pPr marL="685800" lvl="1" indent="-228600">
              <a:buAutoNum type="arabicPeriod"/>
            </a:pPr>
            <a:r>
              <a:rPr lang="en-US" dirty="0"/>
              <a:t>Considering all possibilities that may occur</a:t>
            </a:r>
          </a:p>
          <a:p>
            <a:pPr marL="685800" lvl="1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Thinking like a programmer</a:t>
            </a:r>
          </a:p>
          <a:p>
            <a:pPr marL="685800" lvl="1" indent="-228600">
              <a:buAutoNum type="arabicPeriod"/>
            </a:pPr>
            <a:r>
              <a:rPr lang="en-US" dirty="0"/>
              <a:t>Logical thinking</a:t>
            </a:r>
          </a:p>
          <a:p>
            <a:pPr marL="685800" lvl="1" indent="-228600">
              <a:buAutoNum type="arabicPeriod"/>
            </a:pPr>
            <a:r>
              <a:rPr lang="en-US" dirty="0"/>
              <a:t>Approach based on achieving the target</a:t>
            </a:r>
          </a:p>
          <a:p>
            <a:pPr marL="685800" lvl="1" indent="-228600">
              <a:buAutoNum type="arabicPeriod"/>
            </a:pPr>
            <a:r>
              <a:rPr lang="en-US" dirty="0"/>
              <a:t>Binary options</a:t>
            </a:r>
          </a:p>
          <a:p>
            <a:pPr marL="685800" lvl="1" indent="-228600">
              <a:buAutoNum type="arabicPeriod"/>
            </a:pPr>
            <a:r>
              <a:rPr lang="en-US" dirty="0"/>
              <a:t>Time and space complexity</a:t>
            </a:r>
          </a:p>
          <a:p>
            <a:pPr marL="228600" lvl="0" indent="-228600">
              <a:buAutoNum type="arabicPeriod"/>
            </a:pPr>
            <a:r>
              <a:rPr lang="en-US" dirty="0"/>
              <a:t>Advantages:</a:t>
            </a:r>
          </a:p>
          <a:p>
            <a:pPr marL="685800" lvl="1" indent="-228600">
              <a:buAutoNum type="arabicPeriod"/>
            </a:pPr>
            <a:r>
              <a:rPr lang="en-US" dirty="0"/>
              <a:t>Programming is art: Creativity</a:t>
            </a:r>
          </a:p>
          <a:p>
            <a:pPr marL="685800" lvl="1" indent="-228600">
              <a:buAutoNum type="arabicPeriod"/>
            </a:pPr>
            <a:r>
              <a:rPr lang="en-US" dirty="0"/>
              <a:t>Confident </a:t>
            </a:r>
          </a:p>
          <a:p>
            <a:pPr marL="685800" lvl="1" indent="-228600">
              <a:buAutoNum type="arabicPeriod"/>
            </a:pPr>
            <a:r>
              <a:rPr lang="en-US" dirty="0"/>
              <a:t>Smart thinking</a:t>
            </a:r>
          </a:p>
          <a:p>
            <a:pPr marL="685800" lvl="1" indent="-228600">
              <a:buAutoNum type="arabicPeriod"/>
            </a:pPr>
            <a:r>
              <a:rPr lang="en-US" dirty="0"/>
              <a:t>Approach</a:t>
            </a:r>
          </a:p>
          <a:p>
            <a:pPr marL="685800" lvl="1" indent="-228600">
              <a:buAutoNum type="arabicPeriod"/>
            </a:pPr>
            <a:r>
              <a:rPr lang="en-US" dirty="0"/>
              <a:t>Accomplishment of something working in front of you</a:t>
            </a:r>
          </a:p>
          <a:p>
            <a:pPr marL="685800" lvl="1" indent="-228600">
              <a:buAutoNum type="arabicPeriod"/>
            </a:pPr>
            <a:r>
              <a:rPr lang="en-US" dirty="0"/>
              <a:t>Use computers</a:t>
            </a:r>
          </a:p>
          <a:p>
            <a:pPr marL="228600" lvl="0" indent="-228600">
              <a:buAutoNum type="arabicPeriod"/>
            </a:pPr>
            <a:r>
              <a:rPr lang="en-US" dirty="0"/>
              <a:t>Career options: Everything is data – Only Job is to predict</a:t>
            </a:r>
          </a:p>
          <a:p>
            <a:pPr marL="685800" lvl="1" indent="-228600">
              <a:buAutoNum type="arabicPeriod"/>
            </a:pPr>
            <a:r>
              <a:rPr lang="en-US" dirty="0"/>
              <a:t>Computer Science</a:t>
            </a:r>
          </a:p>
          <a:p>
            <a:pPr marL="685800" lvl="1" indent="-228600">
              <a:buAutoNum type="arabicPeriod"/>
            </a:pPr>
            <a:r>
              <a:rPr lang="en-US" dirty="0"/>
              <a:t>Biology</a:t>
            </a:r>
          </a:p>
          <a:p>
            <a:pPr marL="685800" lvl="1" indent="-228600">
              <a:buAutoNum type="arabicPeriod"/>
            </a:pPr>
            <a:r>
              <a:rPr lang="en-US" dirty="0"/>
              <a:t>Commerce</a:t>
            </a:r>
          </a:p>
          <a:p>
            <a:pPr marL="685800" lvl="1" indent="-228600">
              <a:buAutoNum type="arabicPeriod"/>
            </a:pPr>
            <a:r>
              <a:rPr lang="en-US" dirty="0"/>
              <a:t>Arts</a:t>
            </a:r>
          </a:p>
          <a:p>
            <a:pPr marL="685800" lvl="1" indent="-228600">
              <a:buAutoNum type="arabicPeriod"/>
            </a:pPr>
            <a:r>
              <a:rPr lang="en-US" dirty="0"/>
              <a:t>Engineering</a:t>
            </a:r>
          </a:p>
          <a:p>
            <a:pPr marL="685800" lvl="1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endParaRPr lang="en-US" dirty="0"/>
          </a:p>
          <a:p>
            <a:pPr marL="228600" lvl="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93AF2-972D-0E41-9E76-4D2C8599B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0B36-48F9-4246-98EA-A4696372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8CC7-C655-7D44-B644-E52282811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5A01-301D-F743-B2D5-A38ED3A1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E393F-74AC-A94E-918A-AC050492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2A1E-8589-C042-B175-BA7854CA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420D-F4F0-B548-9659-6A907986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862BB-7EDC-C34A-86AD-0F460490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9B4B-4E3A-5A44-B16B-CD992B0F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21DD-D4AC-2543-9290-9686C1A6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7EF3-353B-7447-84B4-769C4410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676F1-CF4E-8A43-A04D-B1C59FBCA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2784A-9B32-584D-BCD4-E7EC2224A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7460-8961-2847-B434-F5665569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8872-DC35-D147-9EE4-D3E736E9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8B6C-64E9-7546-AB44-47CE2A9E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2AD9-7988-8448-B7FC-DD33299C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1EA7-4610-AF46-BD55-1DAB88A5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0CCA-6318-FE4F-AE0C-3DF741A8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3360-8AAF-D14D-B8AF-9B77D598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ABEA-274A-3148-A58B-8E940DEE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226-721C-384A-A5BF-B5356068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AF17D-1D88-504A-8726-E4FE47BA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62CA-57B7-3443-9030-FBC86B4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6A8F-3690-FC4D-A69D-228F3C1F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09B4F-9CA4-EC42-9920-D674DE97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56CB-1CE7-994E-A4E5-B2C1734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2058-3D1D-CD4E-A5FF-DBC6B12B0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CDA3C-6520-0A4F-8FC5-D358C042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055AA-75F6-404A-BB01-0BB66F62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F56C2-D6FA-E44C-AFB2-ABE3419E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8A848-D93B-1246-8E3A-64EA6D4B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6FF8-28C6-1B4B-AE02-45973721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3B5C9-4ADE-FD4D-86E9-F7DED4FB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EABB7-524C-A44D-A2B2-251046415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2437-B4C3-CE40-8F2F-F9CFCDAC0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BA3F8-A120-C345-9BA6-C8C09D780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5AA0A-D29D-484A-8355-136145BC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6DF1C-AD4B-F440-A4E7-17C66560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B9DFA-C74D-BB4F-9881-6A700E16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EC5F-BE5B-F045-B047-A3ED38E1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29E4A-94CC-364B-8828-80349A57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B567-27AA-294A-9791-D5DD53DD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A29D-F54C-F740-85CA-E1F60EB6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6000D-B43C-DE4F-8FA2-3A4B8731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D2F72-B427-BA44-A1B0-F2D27D09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BFE43-AE90-2444-B6DD-4C95A46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0AF3-D3D4-9143-958B-EDDF96FC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E133-16FF-B849-91BD-C5B739C1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E6D8C-19CB-3445-9460-0DF14BC20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10E92-4D9F-FB42-A84B-8CA18C64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1A9BE-3BD0-A242-B9F0-10093A30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2D2E0-E638-F744-937E-9D29D5C4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8271-4D47-DC42-A119-3023A2C5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A6873-800E-5346-9AD0-5D141BE4C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BB77-1AC0-1F4E-BC73-16D3D10B3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E20E-877F-894C-AF0A-D4C4F7A0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9470A-9229-DC40-A0BA-BF4B0B1A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111F-3937-A640-82BC-07326B7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4ABF-A773-184F-BA83-376A52DA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E7BC6-BB1D-F44A-9039-FE47C354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D072-A5F7-384D-8300-172C5BF2A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790F-F2CF-4846-BAC0-D7F19E824A65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7684A-3549-A14C-B3E6-5A963EB1E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A836-64E5-CA4D-9281-C99CE0652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9025-EFD0-A64F-B87F-01282B5A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35DF-273B-AA47-BDAE-550EA1A3E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of Programming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81FD1-7DAC-F84C-B4C5-4A25346F2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1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78F8-C53A-5B44-830E-5758F8AD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287" y="2770847"/>
            <a:ext cx="6723580" cy="25819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Why to be a programmer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What is programming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Advantages of thinking like a programmer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Use of programming in different career paths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15D74CE-1E3D-AC46-A69A-7012C3EF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867" y="284394"/>
            <a:ext cx="3734656" cy="19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B263-4CEC-5A4F-9B53-AD7B7F66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be a coder?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CFD1-D345-4E49-96EF-24D42C4897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Sharp mind</a:t>
            </a:r>
          </a:p>
          <a:p>
            <a:r>
              <a:rPr lang="en-US" dirty="0"/>
              <a:t>Good at Math</a:t>
            </a:r>
          </a:p>
          <a:p>
            <a:r>
              <a:rPr lang="en-US" dirty="0"/>
              <a:t>Long Study Sessions</a:t>
            </a:r>
          </a:p>
          <a:p>
            <a:r>
              <a:rPr lang="en-US" dirty="0"/>
              <a:t>Being Sincere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5FA62-F7E9-AF4A-A93B-4DD0637796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Think Differently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Logical Mind Set</a:t>
            </a:r>
          </a:p>
          <a:p>
            <a:r>
              <a:rPr lang="en-US" dirty="0"/>
              <a:t>Creative</a:t>
            </a:r>
          </a:p>
          <a:p>
            <a:r>
              <a:rPr lang="en-US" dirty="0"/>
              <a:t>Passion for Technology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64CA925-4D3E-4A49-B3F2-57486AF66F7A}"/>
              </a:ext>
            </a:extLst>
          </p:cNvPr>
          <p:cNvSpPr/>
          <p:nvPr/>
        </p:nvSpPr>
        <p:spPr>
          <a:xfrm>
            <a:off x="7489860" y="2815119"/>
            <a:ext cx="349322" cy="513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1A1F-8668-D542-9796-662B6960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5" y="0"/>
            <a:ext cx="9086636" cy="775306"/>
          </a:xfrm>
        </p:spPr>
        <p:txBody>
          <a:bodyPr/>
          <a:lstStyle/>
          <a:p>
            <a:r>
              <a:rPr lang="en-US" dirty="0"/>
              <a:t>What we will learn in this activity: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3C12C9-0241-404A-869C-93F2E1FF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29" y="831421"/>
            <a:ext cx="11151742" cy="54690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2400" dirty="0"/>
          </a:p>
          <a:p>
            <a:pPr>
              <a:buFont typeface="Wingdings" pitchFamily="2" charset="2"/>
              <a:buChar char="Ø"/>
            </a:pPr>
            <a:r>
              <a:rPr lang="en-CA" sz="2400" dirty="0"/>
              <a:t>Mathematics:</a:t>
            </a:r>
          </a:p>
          <a:p>
            <a:pPr lvl="1"/>
            <a:r>
              <a:rPr lang="en-CA" dirty="0"/>
              <a:t>Set Theory</a:t>
            </a:r>
          </a:p>
          <a:p>
            <a:pPr lvl="1"/>
            <a:r>
              <a:rPr lang="en-CA" dirty="0"/>
              <a:t>Logic</a:t>
            </a:r>
          </a:p>
          <a:p>
            <a:pPr lvl="1"/>
            <a:r>
              <a:rPr lang="en-CA" dirty="0"/>
              <a:t>Linear Algebra</a:t>
            </a:r>
          </a:p>
          <a:p>
            <a:pPr lvl="1"/>
            <a:r>
              <a:rPr lang="en-CA" dirty="0"/>
              <a:t>Discrete Mathematics</a:t>
            </a:r>
            <a:endParaRPr lang="en-CA" sz="2400" dirty="0"/>
          </a:p>
          <a:p>
            <a:pPr>
              <a:buFont typeface="Wingdings" pitchFamily="2" charset="2"/>
              <a:buChar char="Ø"/>
            </a:pPr>
            <a:r>
              <a:rPr lang="en-CA" sz="2400" dirty="0"/>
              <a:t>Coding: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Data Types</a:t>
            </a:r>
          </a:p>
          <a:p>
            <a:pPr lvl="1"/>
            <a:r>
              <a:rPr lang="en-CA" dirty="0"/>
              <a:t>Data structures</a:t>
            </a:r>
          </a:p>
          <a:p>
            <a:pPr lvl="1"/>
            <a:r>
              <a:rPr lang="en-CA" dirty="0"/>
              <a:t>OOP’s concepts</a:t>
            </a:r>
            <a:endParaRPr lang="en-CA" sz="2400" dirty="0"/>
          </a:p>
          <a:p>
            <a:pPr>
              <a:buFont typeface="Wingdings" pitchFamily="2" charset="2"/>
              <a:buChar char="Ø"/>
            </a:pPr>
            <a:r>
              <a:rPr lang="en-CA" sz="2400" dirty="0"/>
              <a:t>Language:</a:t>
            </a:r>
          </a:p>
          <a:p>
            <a:pPr lvl="1"/>
            <a:r>
              <a:rPr lang="en-CA" dirty="0"/>
              <a:t>Python (Initial few weeks)</a:t>
            </a:r>
          </a:p>
          <a:p>
            <a:pPr lvl="1"/>
            <a:r>
              <a:rPr lang="en-CA" dirty="0"/>
              <a:t>Introduce to C++ (once comfortable)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11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A5D-4856-1C4E-9EF1-6CBE0811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this activity: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8D23-E5D1-344D-9024-8CD92714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 Outcomes:</a:t>
            </a:r>
          </a:p>
          <a:p>
            <a:endParaRPr lang="en-US" dirty="0"/>
          </a:p>
          <a:p>
            <a:pPr lvl="1"/>
            <a:r>
              <a:rPr lang="en-US" dirty="0"/>
              <a:t>Understand the basics of programming</a:t>
            </a:r>
          </a:p>
          <a:p>
            <a:pPr lvl="1"/>
            <a:r>
              <a:rPr lang="en-US" dirty="0"/>
              <a:t>Figure do I love it…. But after becoming a master of it.</a:t>
            </a:r>
          </a:p>
          <a:p>
            <a:pPr lvl="1"/>
            <a:endParaRPr lang="en-US" dirty="0"/>
          </a:p>
          <a:p>
            <a:r>
              <a:rPr lang="en-US" dirty="0"/>
              <a:t>Specific outcomes:</a:t>
            </a:r>
          </a:p>
          <a:p>
            <a:pPr lvl="1"/>
            <a:r>
              <a:rPr lang="en-US" dirty="0"/>
              <a:t>Built basic applications</a:t>
            </a:r>
          </a:p>
          <a:p>
            <a:pPr lvl="1"/>
            <a:r>
              <a:rPr lang="en-US" dirty="0"/>
              <a:t>Introduction to Data Science and Machine Learning</a:t>
            </a:r>
          </a:p>
          <a:p>
            <a:pPr lvl="1"/>
            <a:r>
              <a:rPr lang="en-US" dirty="0"/>
              <a:t>Built Web Applications and logic behind it</a:t>
            </a:r>
          </a:p>
          <a:p>
            <a:pPr lvl="1"/>
            <a:r>
              <a:rPr lang="en-US" dirty="0"/>
              <a:t>Do what ever you desire to…. Using Computers (Personal assistant, Automations…)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2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C2EE-FECB-B145-BFAC-BCC5EFE5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you need: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2E37-280E-B045-993A-A5B2CC89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Interest in Technology</a:t>
            </a:r>
          </a:p>
          <a:p>
            <a:r>
              <a:rPr lang="en-US" dirty="0"/>
              <a:t>A Computer </a:t>
            </a:r>
          </a:p>
          <a:p>
            <a:r>
              <a:rPr lang="en-US" dirty="0"/>
              <a:t>White 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2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3D09C4-6C29-B34A-9F29-657CA79C6ACE}"/>
              </a:ext>
            </a:extLst>
          </p:cNvPr>
          <p:cNvSpPr txBox="1"/>
          <p:nvPr/>
        </p:nvSpPr>
        <p:spPr>
          <a:xfrm>
            <a:off x="4202131" y="2424701"/>
            <a:ext cx="6236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Questions????</a:t>
            </a:r>
          </a:p>
        </p:txBody>
      </p:sp>
    </p:spTree>
    <p:extLst>
      <p:ext uri="{BB962C8B-B14F-4D97-AF65-F5344CB8AC3E}">
        <p14:creationId xmlns:p14="http://schemas.microsoft.com/office/powerpoint/2010/main" val="7878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245</Words>
  <Application>Microsoft Macintosh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Fundamentals of Programming </vt:lpstr>
      <vt:lpstr>PowerPoint Presentation</vt:lpstr>
      <vt:lpstr>What you need to be a coder?</vt:lpstr>
      <vt:lpstr>What we will learn in this activity:</vt:lpstr>
      <vt:lpstr>Outcome of this activity:</vt:lpstr>
      <vt:lpstr>Things that you need: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Atharva Subhash Gokhale</dc:creator>
  <cp:lastModifiedBy>Atharva Subhash Gokhale</cp:lastModifiedBy>
  <cp:revision>7</cp:revision>
  <dcterms:created xsi:type="dcterms:W3CDTF">2021-06-19T22:48:00Z</dcterms:created>
  <dcterms:modified xsi:type="dcterms:W3CDTF">2021-06-20T03:05:22Z</dcterms:modified>
</cp:coreProperties>
</file>