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7030"/>
  </p:normalViewPr>
  <p:slideViewPr>
    <p:cSldViewPr snapToGrid="0" snapToObjects="1">
      <p:cViewPr varScale="1">
        <p:scale>
          <a:sx n="124" d="100"/>
          <a:sy n="124" d="100"/>
        </p:scale>
        <p:origin x="20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D653-31A0-9D4C-B0CC-EDC884389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54573-4A7D-8A49-A04D-5D7F89C22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C5785-13CB-144A-B6E0-24688B87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81B0-6146-5142-BD94-8E308FEA0892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D11EA-F327-E443-8B6B-FB0F5795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17606-93A6-3046-B1A9-9C453B19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D83C-0E85-6B49-84DD-3C31CF0C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3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6541-1A9A-CE41-8F39-61979FFF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01CC0-2FD6-6A49-B1FD-92364D7EC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3E98C-37AB-4847-A0D9-CB48F6CD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81B0-6146-5142-BD94-8E308FEA0892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95F2A-66CC-CD4D-B0A9-2D22D708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0BA2E-C360-0F4A-903D-C8691D80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D83C-0E85-6B49-84DD-3C31CF0C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8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A392A-FB53-B34F-AEFD-F02B30AAA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20C23-3481-C344-9BF2-5E5562DDA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15B22-1C1D-7042-B6C8-7C8FA502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81B0-6146-5142-BD94-8E308FEA0892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16CF6-17DF-C441-9F8C-1BA9E791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060A0-862A-5C42-8515-EFB6AD17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D83C-0E85-6B49-84DD-3C31CF0C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CA27-CBF1-EF49-BF0B-42D7FC42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4768-767A-8647-B39D-34B21CD2E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86A2D-0008-FF41-B562-512B8063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81B0-6146-5142-BD94-8E308FEA0892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99624-ADC0-3F4F-B55F-A1F1B5BF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7FE71-27CE-DD4C-84FB-87C2A13F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D83C-0E85-6B49-84DD-3C31CF0C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8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F3C7-962B-FC48-94E6-F9F35DF9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97C58-2279-034C-8024-6FC98F8AA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CC13-AF58-9B48-99B3-DD8D863B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81B0-6146-5142-BD94-8E308FEA0892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515F8-7AF3-A44E-99B6-B6E37E13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C3CFA-D60C-2041-94EE-A8034484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D83C-0E85-6B49-84DD-3C31CF0C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6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6CA3-847F-6E4A-A693-94C36D11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6B17A-CDAE-4C4F-BEB8-B421A317A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35D17-C27D-5248-9FAD-5FCAF5DFE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353F3-BDC8-AD4A-A278-F68CC9A9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81B0-6146-5142-BD94-8E308FEA0892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BCA27-70AF-1544-83E5-A304F076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C984C-E6CA-6D45-A49C-950E7A15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D83C-0E85-6B49-84DD-3C31CF0C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3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121A7-F630-194C-9F0E-EBC62C09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56643-C1A3-2543-A27F-F44BD543C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BEB20-B4B4-AC43-A6EE-483D3E72A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092BB-3C82-FA4B-845A-57400DF62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31599-2360-9B40-8B30-A62EF8F3A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9365B-25C0-FE4E-B52C-62A01C1A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81B0-6146-5142-BD94-8E308FEA0892}" type="datetimeFigureOut">
              <a:rPr lang="en-US" smtClean="0"/>
              <a:t>6/26/21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A0D01-DE9D-E943-AB36-EE7C84C1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BCBE3-1198-D342-A227-04FA8B92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D83C-0E85-6B49-84DD-3C31CF0C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2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BA88-8E4F-CA41-8279-4967F622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ADABE-D9EA-9640-A143-C0BE30A0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81B0-6146-5142-BD94-8E308FEA0892}" type="datetimeFigureOut">
              <a:rPr lang="en-US" smtClean="0"/>
              <a:t>6/26/21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A4BD8-849C-D044-852A-B7558A69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DEB1E-6554-B946-9113-1D4FE026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D83C-0E85-6B49-84DD-3C31CF0C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0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383F6-A701-9E4F-86DC-69AD26BA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81B0-6146-5142-BD94-8E308FEA0892}" type="datetimeFigureOut">
              <a:rPr lang="en-US" smtClean="0"/>
              <a:t>6/26/21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F243B-7048-464B-BBD4-FB7486A6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3CCA7-1929-F44B-BC43-6BA46B05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D83C-0E85-6B49-84DD-3C31CF0C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1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0196-6AC3-4641-B0FE-1253FEAF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EE955-09B7-1642-A686-F4E64B0F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14A1D-5C45-014D-A491-DA1B7D306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363A3-3B56-A84C-A303-A1225211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81B0-6146-5142-BD94-8E308FEA0892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0B69B-A963-DC46-A661-124BB38F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55C1E-195F-B24E-B391-76332CFB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D83C-0E85-6B49-84DD-3C31CF0C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881F-7940-194A-BE17-4ACBFB3E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74187-045F-2B4F-9407-5B8921258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A9A49-D6CD-A943-AADA-14F45CFF4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88A65-E46F-FD42-92B4-F468355D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81B0-6146-5142-BD94-8E308FEA0892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D345B-7363-734E-8F0E-FE72AE61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CF037-7738-314A-B4F3-C9FEDA05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D83C-0E85-6B49-84DD-3C31CF0C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4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880F1-44F8-D243-9349-8CE9E646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BDC92-5D3D-DF4C-BA6E-BC45D69D5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A5639-96E1-B04E-BFA9-F3589D0DF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381B0-6146-5142-BD94-8E308FEA0892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EAF3F-37D9-1A4D-B6E8-AC8903522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25753-356B-6A4D-AEF1-A111A5040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9D83C-0E85-6B49-84DD-3C31CF0C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2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aconda.com/anaconda/install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7234-8EE9-9B45-9E20-7C8EA50F8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3A77A-0E38-0A45-A820-AFE56E5B04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Fundamentals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51761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A5C4-A425-8543-9E82-8A95481A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on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C224D-3885-1E48-B557-5FD79563C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688"/>
            <a:ext cx="10515600" cy="4351338"/>
          </a:xfrm>
        </p:spPr>
        <p:txBody>
          <a:bodyPr/>
          <a:lstStyle/>
          <a:p>
            <a:r>
              <a:rPr lang="en-US" dirty="0"/>
              <a:t>I/O devices</a:t>
            </a:r>
          </a:p>
          <a:p>
            <a:r>
              <a:rPr lang="en-US" dirty="0"/>
              <a:t>CPU</a:t>
            </a:r>
          </a:p>
          <a:p>
            <a:r>
              <a:rPr lang="en-US" dirty="0"/>
              <a:t>Display</a:t>
            </a:r>
          </a:p>
          <a:p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26035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1415-52DA-D047-800D-A6C9AEFD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happens when we write a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2C7E0-8300-C24F-87F9-2070993C5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Give input commands using I/O devices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of human understandable language (english)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Computer executes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Involvement of memory to store the instructions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 the O/P using the I/O devices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 = 2</a:t>
            </a:r>
          </a:p>
          <a:p>
            <a:pPr marL="457200" lvl="1" indent="0">
              <a:buNone/>
            </a:pPr>
            <a:r>
              <a:rPr lang="en-US" dirty="0"/>
              <a:t>B = 2</a:t>
            </a:r>
          </a:p>
          <a:p>
            <a:pPr marL="457200" lvl="1" indent="0">
              <a:buNone/>
            </a:pPr>
            <a:r>
              <a:rPr lang="en-US" dirty="0"/>
              <a:t>Sol = a + b</a:t>
            </a:r>
          </a:p>
          <a:p>
            <a:pPr marL="457200" lvl="1" indent="0">
              <a:buNone/>
            </a:pPr>
            <a:r>
              <a:rPr lang="en-US" dirty="0"/>
              <a:t>Print(sold)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75F8-4C0B-454D-B8A8-CC731C0D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exactly Compiler works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455B-3ED6-D34A-A78C-E1F8979A9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Instructions are converted into the language that computer understands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instructions are stored in the memory (optimized way)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Some intelligent system takes the steps mentioned in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final output is again stored in the memory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*** The intelligent system is also coded to behave so…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E7B6-432C-8A4D-AD4D-8861921E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Compiler????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3AC848F-01D0-9748-AD16-8AB96D19A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036" y="1926552"/>
            <a:ext cx="6947736" cy="3004896"/>
          </a:xfrm>
        </p:spPr>
      </p:pic>
    </p:spTree>
    <p:extLst>
      <p:ext uri="{BB962C8B-B14F-4D97-AF65-F5344CB8AC3E}">
        <p14:creationId xmlns:p14="http://schemas.microsoft.com/office/powerpoint/2010/main" val="283411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1F17-A146-9A4A-8733-3CBCEA7B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302"/>
            <a:ext cx="10515600" cy="1325563"/>
          </a:xfrm>
        </p:spPr>
        <p:txBody>
          <a:bodyPr/>
          <a:lstStyle/>
          <a:p>
            <a:r>
              <a:rPr lang="en-US" dirty="0"/>
              <a:t>Installation of Software: Anaconda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4EF18-D8FD-BA47-B02E-380AFB20E5FD}"/>
              </a:ext>
            </a:extLst>
          </p:cNvPr>
          <p:cNvSpPr txBox="1"/>
          <p:nvPr/>
        </p:nvSpPr>
        <p:spPr>
          <a:xfrm>
            <a:off x="1284270" y="2280863"/>
            <a:ext cx="8424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https://docs.anaconda.com/anaconda/install/index.html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8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155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 2</vt:lpstr>
      <vt:lpstr>Basic components on computer</vt:lpstr>
      <vt:lpstr>What exactly happens when we write a code:</vt:lpstr>
      <vt:lpstr>How exactly Compiler works ?</vt:lpstr>
      <vt:lpstr>Compiler????</vt:lpstr>
      <vt:lpstr>Installation of Software: Anaconda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Atharva Subhash Gokhale</dc:creator>
  <cp:lastModifiedBy>Atharva Subhash Gokhale</cp:lastModifiedBy>
  <cp:revision>5</cp:revision>
  <dcterms:created xsi:type="dcterms:W3CDTF">2021-06-27T00:52:39Z</dcterms:created>
  <dcterms:modified xsi:type="dcterms:W3CDTF">2021-06-27T04:36:19Z</dcterms:modified>
</cp:coreProperties>
</file>