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7347-B85D-A748-B665-EE639E5F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BCB9B-8092-B04A-9A72-BA4A6CAE4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8F86-4484-194D-B299-54C36AB5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0A59-D1C4-CB45-ACC1-CBF29B45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CFE5-087F-8241-B3EB-EEBA8E5D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3357-13A3-EE42-A8E7-3459E215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AACCD-50DE-AD42-981B-DA3272300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10F8-5321-7C48-8BEC-CABDEC9D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FE9B-8581-0D4A-BA27-49356BAA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FFE-5677-7F45-B48D-7089AF4F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FCB54-0E73-C64A-94A9-30677C8F4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8C7F3-41A1-E548-9683-4FD09A95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A38E-D8D6-554A-9F82-A4686A20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2A91-0C71-714A-BE2D-32A871F9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F627-05FA-0D40-A624-E86E460E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2141-32CA-7140-A71B-7A696474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FAAF-AFC1-1042-9465-3B0C7B7A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34B2-CF94-E84D-918B-881B5FE3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E783-2EAF-2640-953C-5296F0FA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B33C-150F-CB4D-AA03-9258858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5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80A7-C7A1-714B-8883-2165B690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CC135-CABF-C048-8E00-35586156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3F4E-499F-ED4B-9AEE-B0AA4F6F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D13F-ADAC-6546-B2B9-6B165D96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0CAC-1182-1448-A7E4-F015375C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FB64-ABBA-2C49-BC5E-087FBA6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17F1-F592-E74E-9E64-941AF60C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E443-DCF3-C346-95DC-35951199E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36FB7-1E31-4247-8A0F-44106340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CA15-42F3-1F45-B8D2-0337E84F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7F4BC-BA21-2145-BABE-29732325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1E1B-BDA6-E14E-99D5-0036A43C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68B-C879-584D-965D-BCE290D9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51570-E6C5-934C-8D0A-AB545420F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D238-6B47-9340-A508-6E410AFF2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6FFF8-B456-4244-8789-AAAE36FE2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3BF72-1922-4F40-9CEE-300F88D6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28658-E6E2-BD4C-AF54-9C5DF1DE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5537B-EC77-A64C-9D29-7C8C5959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98F2-90CB-EA41-9BCB-59C49777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36FB5-7B34-DF45-8FBB-8B4F1A4E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F0949-33EE-4241-8BB7-2324965F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11136-20B9-6C4D-9F3E-06E97688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5D932-2281-F046-B1B7-65AD8CE5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800D0-4DCC-4249-AEA2-A3354632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4D6F7-CCE0-E143-9631-40F228B3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5E8D-14D1-1845-B22B-CC745B61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CCBA-8274-6C45-A92F-B3A79119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61CA-B800-554C-B738-BBD013F71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7BC57-7625-5F43-B5A4-A075A50D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933A-AB12-C449-80CC-32AC5484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251C3-CF6B-C543-A0EE-509E25A6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7AE2-B8AA-BA46-A826-07807CF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A7C9C-1CE5-0740-BC47-A65CE6BBF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2FDE-906F-4047-864F-B91F2AA81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C54B-C146-C842-9D35-634C8B6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EAA56-E131-6A49-AD6C-E49C0125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88C4C-6D7A-1F4C-A33C-DB68FCA0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310AA-AD1F-8246-8BEF-4B8CBDEC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ED2C-3CAA-944E-900B-D0572847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8E8B-60CC-434B-92FD-098A3329F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D11E-DDE9-7349-B21D-2B634E4A552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1C01-ABE1-994D-96AA-D20B2E200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D153-1EB9-0144-9FA9-7F47EBE7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B869-6C54-4C47-9E9E-411EF8F0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keyword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51E4-C9C1-104F-9C61-BEE184770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of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A0013-A99B-304A-8B66-D4C9EE34F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17987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B5D9-4D51-1645-AD7D-D2323FBC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2E17-D98A-4D41-9637-04732E87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Structure of Python code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Examples with data types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4883-EEE1-CC43-BF90-8DCC1F29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3130"/>
          </a:xfrm>
        </p:spPr>
        <p:txBody>
          <a:bodyPr>
            <a:normAutofit/>
          </a:bodyPr>
          <a:lstStyle/>
          <a:p>
            <a:r>
              <a:rPr lang="en-US" dirty="0"/>
              <a:t>Why start with Python</a:t>
            </a:r>
            <a:br>
              <a:rPr lang="en-US" dirty="0"/>
            </a:br>
            <a:br>
              <a:rPr lang="en-US" sz="2700" dirty="0"/>
            </a:br>
            <a:r>
              <a:rPr lang="en-US" sz="2700" dirty="0"/>
              <a:t>1. Ease to understand the concept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E4D56C-12E5-E943-8DEE-36B0CFA7A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0" y="2323740"/>
            <a:ext cx="9575800" cy="3022600"/>
          </a:xfrm>
        </p:spPr>
      </p:pic>
    </p:spTree>
    <p:extLst>
      <p:ext uri="{BB962C8B-B14F-4D97-AF65-F5344CB8AC3E}">
        <p14:creationId xmlns:p14="http://schemas.microsoft.com/office/powerpoint/2010/main" val="80100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16AD-855B-414A-B5E7-566C12BD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Code Development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23A6-0F9E-5141-9095-9A42B4CE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Remember core syntax</a:t>
            </a:r>
          </a:p>
          <a:p>
            <a:r>
              <a:rPr lang="en-US" dirty="0"/>
              <a:t>No Compilation required </a:t>
            </a:r>
            <a:r>
              <a:rPr lang="en-US" dirty="0">
                <a:solidFill>
                  <a:srgbClr val="FF0000"/>
                </a:solidFill>
              </a:rPr>
              <a:t>(5 times faster than C++)</a:t>
            </a:r>
          </a:p>
          <a:p>
            <a:r>
              <a:rPr lang="en-US" dirty="0"/>
              <a:t>Rich Library Support (Ready piece of code) –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Open-source library</a:t>
            </a:r>
          </a:p>
          <a:p>
            <a:r>
              <a:rPr lang="en-US" dirty="0"/>
              <a:t>Use in Data Science, Machine Learning and Scientific Computing</a:t>
            </a:r>
          </a:p>
          <a:p>
            <a:r>
              <a:rPr lang="en-US" dirty="0"/>
              <a:t>Used widely in Software Development Industry</a:t>
            </a:r>
          </a:p>
        </p:txBody>
      </p:sp>
    </p:spTree>
    <p:extLst>
      <p:ext uri="{BB962C8B-B14F-4D97-AF65-F5344CB8AC3E}">
        <p14:creationId xmlns:p14="http://schemas.microsoft.com/office/powerpoint/2010/main" val="165575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0632-DA36-5242-9175-D6F10EA9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146604"/>
            <a:ext cx="10515600" cy="1325563"/>
          </a:xfrm>
        </p:spPr>
        <p:txBody>
          <a:bodyPr/>
          <a:lstStyle/>
          <a:p>
            <a:r>
              <a:rPr lang="en-US" dirty="0"/>
              <a:t>Basic Structure of a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EFAA-7A4A-AE40-8E31-DF5B5F3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2" y="132228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Comments – For explanation of the code</a:t>
            </a:r>
          </a:p>
          <a:p>
            <a:r>
              <a:rPr lang="en-US" dirty="0"/>
              <a:t>Variables – Containers to store values</a:t>
            </a:r>
          </a:p>
          <a:p>
            <a:r>
              <a:rPr lang="en-US" dirty="0"/>
              <a:t>Key-words – Words with specific meaning</a:t>
            </a:r>
            <a:r>
              <a:rPr lang="en-US" dirty="0">
                <a:hlinkClick r:id="rId2"/>
              </a:rPr>
              <a:t>   https://www.w3schools.com/python/python_ref_keywords.asp</a:t>
            </a:r>
            <a:endParaRPr lang="en-US" dirty="0"/>
          </a:p>
          <a:p>
            <a:r>
              <a:rPr lang="en-US" dirty="0"/>
              <a:t>Build in </a:t>
            </a:r>
            <a:r>
              <a:rPr lang="en-US"/>
              <a:t>Data types –</a:t>
            </a:r>
            <a:endParaRPr lang="en-US" dirty="0"/>
          </a:p>
          <a:p>
            <a:r>
              <a:rPr lang="en-US" dirty="0"/>
              <a:t>Conditionals</a:t>
            </a:r>
          </a:p>
          <a:p>
            <a:r>
              <a:rPr lang="en-US" dirty="0"/>
              <a:t>Loops 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6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133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Fundamental of Coding</vt:lpstr>
      <vt:lpstr>Content for today:</vt:lpstr>
      <vt:lpstr>Why start with Python  1. Ease to understand the concept</vt:lpstr>
      <vt:lpstr>2. Code Development Speed</vt:lpstr>
      <vt:lpstr>Basic Structure of a 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Coding</dc:title>
  <dc:creator>Atharva Subhash Gokhale</dc:creator>
  <cp:lastModifiedBy>Atharva Subhash Gokhale</cp:lastModifiedBy>
  <cp:revision>6</cp:revision>
  <dcterms:created xsi:type="dcterms:W3CDTF">2021-07-03T21:14:31Z</dcterms:created>
  <dcterms:modified xsi:type="dcterms:W3CDTF">2021-07-11T00:07:36Z</dcterms:modified>
</cp:coreProperties>
</file>