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74" r:id="rId11"/>
    <p:sldId id="266" r:id="rId12"/>
    <p:sldId id="267" r:id="rId13"/>
    <p:sldId id="273" r:id="rId14"/>
    <p:sldId id="272" r:id="rId15"/>
    <p:sldId id="268" r:id="rId16"/>
    <p:sldId id="269" r:id="rId17"/>
    <p:sldId id="270" r:id="rId18"/>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521415D9-36F7-43E2-AB2F-B90AF26B5E84}">
      <p14:sectionLst xmlns:p14="http://schemas.microsoft.com/office/powerpoint/2010/main">
        <p14:section name="Default Section" id="{FEAB5EBD-0A68-4CFB-9BCA-5D253419FFF4}">
          <p14:sldIdLst>
            <p14:sldId id="256"/>
            <p14:sldId id="258"/>
            <p14:sldId id="259"/>
            <p14:sldId id="260"/>
            <p14:sldId id="261"/>
            <p14:sldId id="262"/>
            <p14:sldId id="263"/>
            <p14:sldId id="264"/>
            <p14:sldId id="265"/>
            <p14:sldId id="274"/>
          </p14:sldIdLst>
        </p14:section>
        <p14:section name="Untitled Section" id="{83D8F8B9-8827-471A-99CE-DDDCFC1D7312}">
          <p14:sldIdLst>
            <p14:sldId id="266"/>
            <p14:sldId id="267"/>
            <p14:sldId id="273"/>
            <p14:sldId id="272"/>
            <p14:sldId id="268"/>
            <p14:sldId id="269"/>
            <p14:sldId id="27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AC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6247" autoAdjust="0"/>
  </p:normalViewPr>
  <p:slideViewPr>
    <p:cSldViewPr snapToGrid="0">
      <p:cViewPr varScale="1">
        <p:scale>
          <a:sx n="76" d="100"/>
          <a:sy n="76" d="100"/>
        </p:scale>
        <p:origin x="854" y="62"/>
      </p:cViewPr>
      <p:guideLst/>
    </p:cSldViewPr>
  </p:slideViewPr>
  <p:outlineViewPr>
    <p:cViewPr>
      <p:scale>
        <a:sx n="33" d="100"/>
        <a:sy n="33" d="100"/>
      </p:scale>
      <p:origin x="0" y="-864"/>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45B9C41-B521-42C5-9873-C81C9132E3FA}" type="doc">
      <dgm:prSet loTypeId="urn:microsoft.com/office/officeart/2008/layout/IncreasingCircleProcess" loCatId="list" qsTypeId="urn:microsoft.com/office/officeart/2005/8/quickstyle/simple1" qsCatId="simple" csTypeId="urn:microsoft.com/office/officeart/2005/8/colors/accent1_2" csCatId="accent1" phldr="1"/>
      <dgm:spPr/>
      <dgm:t>
        <a:bodyPr/>
        <a:lstStyle/>
        <a:p>
          <a:endParaRPr lang="en-IN"/>
        </a:p>
      </dgm:t>
    </dgm:pt>
    <dgm:pt modelId="{12CF2BD2-C83A-487E-B869-E25910F00B88}">
      <dgm:prSet phldrT="[Text]" custT="1"/>
      <dgm:spPr/>
      <dgm:t>
        <a:bodyPr/>
        <a:lstStyle/>
        <a:p>
          <a:r>
            <a:rPr lang="en-IN" sz="2000" dirty="0">
              <a:solidFill>
                <a:schemeClr val="tx1"/>
              </a:solidFill>
              <a:highlight>
                <a:srgbClr val="C0C0C0"/>
              </a:highlight>
              <a:latin typeface="Century Gothic" panose="020B0502020202020204" pitchFamily="34" charset="0"/>
            </a:rPr>
            <a:t>AI in Board Games</a:t>
          </a:r>
        </a:p>
      </dgm:t>
    </dgm:pt>
    <dgm:pt modelId="{8CBAF0F7-6030-4A20-A015-44D0ED22A91A}" type="parTrans" cxnId="{C80A520D-40F7-4F47-9927-354318FB7641}">
      <dgm:prSet/>
      <dgm:spPr/>
      <dgm:t>
        <a:bodyPr/>
        <a:lstStyle/>
        <a:p>
          <a:endParaRPr lang="en-IN"/>
        </a:p>
      </dgm:t>
    </dgm:pt>
    <dgm:pt modelId="{5EEDBF1C-03A1-4E1F-A455-A58B4C7E442F}" type="sibTrans" cxnId="{C80A520D-40F7-4F47-9927-354318FB7641}">
      <dgm:prSet/>
      <dgm:spPr/>
      <dgm:t>
        <a:bodyPr/>
        <a:lstStyle/>
        <a:p>
          <a:endParaRPr lang="en-IN"/>
        </a:p>
      </dgm:t>
    </dgm:pt>
    <dgm:pt modelId="{1A997F52-6688-4F40-BC73-E80830112AEF}">
      <dgm:prSet phldrT="[Text]" custT="1"/>
      <dgm:spPr/>
      <dgm:t>
        <a:bodyPr/>
        <a:lstStyle/>
        <a:p>
          <a:pPr algn="just"/>
          <a:r>
            <a:rPr lang="en-US" sz="1400" dirty="0">
              <a:solidFill>
                <a:schemeClr val="tx1">
                  <a:lumMod val="75000"/>
                  <a:lumOff val="25000"/>
                </a:schemeClr>
              </a:solidFill>
              <a:latin typeface="Century Gothic" panose="020B0502020202020204" pitchFamily="34" charset="0"/>
            </a:rPr>
            <a:t> </a:t>
          </a:r>
        </a:p>
        <a:p>
          <a:pPr algn="just"/>
          <a:r>
            <a:rPr lang="en-US" sz="1400" dirty="0">
              <a:solidFill>
                <a:schemeClr val="tx1">
                  <a:lumMod val="65000"/>
                  <a:lumOff val="35000"/>
                </a:schemeClr>
              </a:solidFill>
              <a:latin typeface="Century Gothic" panose="020B0502020202020204" pitchFamily="34" charset="0"/>
            </a:rPr>
            <a:t>Board games like Othello serve as an excellent testbed for artificial intelligence strategies.</a:t>
          </a:r>
          <a:r>
            <a:rPr lang="en-US" sz="2100" dirty="0"/>
            <a:t>
</a:t>
          </a:r>
          <a:endParaRPr lang="en-IN" sz="2100" dirty="0"/>
        </a:p>
      </dgm:t>
    </dgm:pt>
    <dgm:pt modelId="{D4898531-FFDA-4A64-82FD-2735821F1677}" type="parTrans" cxnId="{8D7FBD8F-A36A-4329-9C06-600041C580B1}">
      <dgm:prSet/>
      <dgm:spPr/>
      <dgm:t>
        <a:bodyPr/>
        <a:lstStyle/>
        <a:p>
          <a:endParaRPr lang="en-IN"/>
        </a:p>
      </dgm:t>
    </dgm:pt>
    <dgm:pt modelId="{8DD8FAE4-20CD-48A2-89D0-E8E7EA2ECA34}" type="sibTrans" cxnId="{8D7FBD8F-A36A-4329-9C06-600041C580B1}">
      <dgm:prSet/>
      <dgm:spPr/>
      <dgm:t>
        <a:bodyPr/>
        <a:lstStyle/>
        <a:p>
          <a:endParaRPr lang="en-IN"/>
        </a:p>
      </dgm:t>
    </dgm:pt>
    <dgm:pt modelId="{F42B07C4-48F4-4BBB-87DD-CA89609339A1}">
      <dgm:prSet phldrT="[Text]" custT="1"/>
      <dgm:spPr/>
      <dgm:t>
        <a:bodyPr/>
        <a:lstStyle/>
        <a:p>
          <a:r>
            <a:rPr lang="en-US" sz="2000" dirty="0">
              <a:highlight>
                <a:srgbClr val="C0C0C0"/>
              </a:highlight>
              <a:latin typeface="Century Gothic" panose="020B0502020202020204" pitchFamily="34" charset="0"/>
            </a:rPr>
            <a:t>Challenges in AI for Othello</a:t>
          </a:r>
          <a:endParaRPr lang="en-IN" sz="2000" dirty="0">
            <a:highlight>
              <a:srgbClr val="C0C0C0"/>
            </a:highlight>
            <a:latin typeface="Century Gothic" panose="020B0502020202020204" pitchFamily="34" charset="0"/>
          </a:endParaRPr>
        </a:p>
      </dgm:t>
    </dgm:pt>
    <dgm:pt modelId="{845A8036-3D63-4BAC-80B8-EC167C39044F}" type="parTrans" cxnId="{6C3BBAF4-B65A-416E-80E5-8F43977D5456}">
      <dgm:prSet/>
      <dgm:spPr/>
      <dgm:t>
        <a:bodyPr/>
        <a:lstStyle/>
        <a:p>
          <a:endParaRPr lang="en-IN"/>
        </a:p>
      </dgm:t>
    </dgm:pt>
    <dgm:pt modelId="{69C6F2A2-EE1F-4405-B2DD-DB90D8F50DAB}" type="sibTrans" cxnId="{6C3BBAF4-B65A-416E-80E5-8F43977D5456}">
      <dgm:prSet/>
      <dgm:spPr/>
      <dgm:t>
        <a:bodyPr/>
        <a:lstStyle/>
        <a:p>
          <a:endParaRPr lang="en-IN"/>
        </a:p>
      </dgm:t>
    </dgm:pt>
    <dgm:pt modelId="{CF1E3A09-64A5-4CBC-B7A8-9A379CBA5635}">
      <dgm:prSet phldrT="[Text]" custT="1"/>
      <dgm:spPr/>
      <dgm:t>
        <a:bodyPr/>
        <a:lstStyle/>
        <a:p>
          <a:endParaRPr lang="en-US" sz="1400" dirty="0">
            <a:solidFill>
              <a:schemeClr val="tx1">
                <a:lumMod val="65000"/>
                <a:lumOff val="35000"/>
              </a:schemeClr>
            </a:solidFill>
            <a:latin typeface="Century Gothic" panose="020B0502020202020204" pitchFamily="34" charset="0"/>
          </a:endParaRPr>
        </a:p>
        <a:p>
          <a:r>
            <a:rPr lang="en-US" sz="1400" dirty="0">
              <a:solidFill>
                <a:schemeClr val="tx1">
                  <a:lumMod val="65000"/>
                  <a:lumOff val="35000"/>
                </a:schemeClr>
              </a:solidFill>
              <a:latin typeface="Century Gothic" panose="020B0502020202020204" pitchFamily="34" charset="0"/>
            </a:rPr>
            <a:t>Despite its simple rules, Othello presents complex decision-making challenges that require efficient search and evaluation technique</a:t>
          </a:r>
          <a:endParaRPr lang="en-IN" sz="1400" dirty="0">
            <a:solidFill>
              <a:schemeClr val="tx1">
                <a:lumMod val="65000"/>
                <a:lumOff val="35000"/>
              </a:schemeClr>
            </a:solidFill>
            <a:latin typeface="Century Gothic" panose="020B0502020202020204" pitchFamily="34" charset="0"/>
          </a:endParaRPr>
        </a:p>
      </dgm:t>
    </dgm:pt>
    <dgm:pt modelId="{43658C83-3019-4EA0-A269-6C7A09C802E7}" type="parTrans" cxnId="{EE1450E7-22FB-46A4-8849-76E489B36C08}">
      <dgm:prSet/>
      <dgm:spPr/>
      <dgm:t>
        <a:bodyPr/>
        <a:lstStyle/>
        <a:p>
          <a:endParaRPr lang="en-IN"/>
        </a:p>
      </dgm:t>
    </dgm:pt>
    <dgm:pt modelId="{FA8F20CF-7302-4DC2-8A9F-9CF253BC1417}" type="sibTrans" cxnId="{EE1450E7-22FB-46A4-8849-76E489B36C08}">
      <dgm:prSet/>
      <dgm:spPr/>
      <dgm:t>
        <a:bodyPr/>
        <a:lstStyle/>
        <a:p>
          <a:endParaRPr lang="en-IN"/>
        </a:p>
      </dgm:t>
    </dgm:pt>
    <dgm:pt modelId="{D474B28A-C073-4479-BF72-B4001EFF8679}">
      <dgm:prSet phldrT="[Text]" custT="1"/>
      <dgm:spPr/>
      <dgm:t>
        <a:bodyPr/>
        <a:lstStyle/>
        <a:p>
          <a:r>
            <a:rPr lang="en-IN" sz="2000" dirty="0">
              <a:highlight>
                <a:srgbClr val="C0C0C0"/>
              </a:highlight>
              <a:latin typeface="Century Gothic" panose="020B0502020202020204" pitchFamily="34" charset="0"/>
            </a:rPr>
            <a:t>Real-world Implications</a:t>
          </a:r>
        </a:p>
      </dgm:t>
    </dgm:pt>
    <dgm:pt modelId="{72C9C885-B66B-4556-B49C-AB51AF56FF87}" type="parTrans" cxnId="{DAF19FFD-9BFD-44E8-80A3-E05559278BD4}">
      <dgm:prSet/>
      <dgm:spPr/>
      <dgm:t>
        <a:bodyPr/>
        <a:lstStyle/>
        <a:p>
          <a:endParaRPr lang="en-IN"/>
        </a:p>
      </dgm:t>
    </dgm:pt>
    <dgm:pt modelId="{CD78BDDD-55A0-4A7B-97D9-ABFBB5D7984E}" type="sibTrans" cxnId="{DAF19FFD-9BFD-44E8-80A3-E05559278BD4}">
      <dgm:prSet/>
      <dgm:spPr/>
      <dgm:t>
        <a:bodyPr/>
        <a:lstStyle/>
        <a:p>
          <a:endParaRPr lang="en-IN"/>
        </a:p>
      </dgm:t>
    </dgm:pt>
    <dgm:pt modelId="{B1769AAB-6F62-4F40-8675-2E7AADE662D8}">
      <dgm:prSet phldrT="[Text]" custT="1"/>
      <dgm:spPr/>
      <dgm:t>
        <a:bodyPr/>
        <a:lstStyle/>
        <a:p>
          <a:endParaRPr lang="en-US" sz="1400" dirty="0">
            <a:solidFill>
              <a:schemeClr val="tx1">
                <a:lumMod val="65000"/>
                <a:lumOff val="35000"/>
              </a:schemeClr>
            </a:solidFill>
            <a:latin typeface="Century Gothic" panose="020B0502020202020204" pitchFamily="34" charset="0"/>
          </a:endParaRPr>
        </a:p>
        <a:p>
          <a:r>
            <a:rPr lang="en-US" sz="1400" dirty="0">
              <a:solidFill>
                <a:schemeClr val="tx1">
                  <a:lumMod val="65000"/>
                  <a:lumOff val="35000"/>
                </a:schemeClr>
              </a:solidFill>
              <a:latin typeface="Century Gothic" panose="020B0502020202020204" pitchFamily="34" charset="0"/>
            </a:rPr>
            <a:t>Advances in AI strategies for Othello can be applied to broader AI fields, such as decision-making systems and game theory.</a:t>
          </a:r>
          <a:r>
            <a:rPr lang="en-US" sz="1400" dirty="0">
              <a:latin typeface="Century Gothic" panose="020B0502020202020204" pitchFamily="34" charset="0"/>
            </a:rPr>
            <a:t>
</a:t>
          </a:r>
          <a:endParaRPr lang="en-IN" sz="1400" dirty="0">
            <a:latin typeface="Century Gothic" panose="020B0502020202020204" pitchFamily="34" charset="0"/>
          </a:endParaRPr>
        </a:p>
      </dgm:t>
    </dgm:pt>
    <dgm:pt modelId="{3D64F8B7-5FE0-4E9C-902E-6E7F45F9FB48}" type="parTrans" cxnId="{46AF4F07-8416-4C9D-99D8-5B0F25A8E16B}">
      <dgm:prSet/>
      <dgm:spPr/>
      <dgm:t>
        <a:bodyPr/>
        <a:lstStyle/>
        <a:p>
          <a:endParaRPr lang="en-IN"/>
        </a:p>
      </dgm:t>
    </dgm:pt>
    <dgm:pt modelId="{BF6A204E-7ADD-43E7-8F0E-6BAF296D3D03}" type="sibTrans" cxnId="{46AF4F07-8416-4C9D-99D8-5B0F25A8E16B}">
      <dgm:prSet/>
      <dgm:spPr/>
      <dgm:t>
        <a:bodyPr/>
        <a:lstStyle/>
        <a:p>
          <a:endParaRPr lang="en-IN"/>
        </a:p>
      </dgm:t>
    </dgm:pt>
    <dgm:pt modelId="{B4FDBB78-5685-420B-8743-CD5C1DA1A2D3}" type="pres">
      <dgm:prSet presAssocID="{245B9C41-B521-42C5-9873-C81C9132E3FA}" presName="Name0" presStyleCnt="0">
        <dgm:presLayoutVars>
          <dgm:chMax val="7"/>
          <dgm:chPref val="7"/>
          <dgm:dir/>
          <dgm:animOne val="branch"/>
          <dgm:animLvl val="lvl"/>
        </dgm:presLayoutVars>
      </dgm:prSet>
      <dgm:spPr/>
    </dgm:pt>
    <dgm:pt modelId="{46A18954-80F8-43FD-871C-E0E507E0B7D6}" type="pres">
      <dgm:prSet presAssocID="{12CF2BD2-C83A-487E-B869-E25910F00B88}" presName="composite" presStyleCnt="0"/>
      <dgm:spPr/>
    </dgm:pt>
    <dgm:pt modelId="{1F4E131B-4841-4236-8EE3-D3B1FC35B305}" type="pres">
      <dgm:prSet presAssocID="{12CF2BD2-C83A-487E-B869-E25910F00B88}" presName="BackAccent" presStyleLbl="bgShp" presStyleIdx="0" presStyleCnt="3"/>
      <dgm:spPr/>
    </dgm:pt>
    <dgm:pt modelId="{DEBAFAE1-369F-42BC-908E-00DC392197E0}" type="pres">
      <dgm:prSet presAssocID="{12CF2BD2-C83A-487E-B869-E25910F00B88}" presName="Accent" presStyleLbl="alignNode1" presStyleIdx="0" presStyleCnt="3"/>
      <dgm:spPr/>
    </dgm:pt>
    <dgm:pt modelId="{0F058319-534F-4C0D-9BBA-1F6AF887539E}" type="pres">
      <dgm:prSet presAssocID="{12CF2BD2-C83A-487E-B869-E25910F00B88}" presName="Child" presStyleLbl="revTx" presStyleIdx="0" presStyleCnt="6" custScaleX="100956" custScaleY="101722" custLinFactNeighborX="-10868" custLinFactNeighborY="5584">
        <dgm:presLayoutVars>
          <dgm:chMax val="0"/>
          <dgm:chPref val="0"/>
          <dgm:bulletEnabled val="1"/>
        </dgm:presLayoutVars>
      </dgm:prSet>
      <dgm:spPr/>
    </dgm:pt>
    <dgm:pt modelId="{24138500-DF7A-4B59-A6B7-362E62705D9B}" type="pres">
      <dgm:prSet presAssocID="{12CF2BD2-C83A-487E-B869-E25910F00B88}" presName="Parent" presStyleLbl="revTx" presStyleIdx="1" presStyleCnt="6">
        <dgm:presLayoutVars>
          <dgm:chMax val="1"/>
          <dgm:chPref val="1"/>
          <dgm:bulletEnabled val="1"/>
        </dgm:presLayoutVars>
      </dgm:prSet>
      <dgm:spPr/>
    </dgm:pt>
    <dgm:pt modelId="{B9B1B49D-E35D-44F2-BB6E-DA763BF06790}" type="pres">
      <dgm:prSet presAssocID="{5EEDBF1C-03A1-4E1F-A455-A58B4C7E442F}" presName="sibTrans" presStyleCnt="0"/>
      <dgm:spPr/>
    </dgm:pt>
    <dgm:pt modelId="{247D960B-1DF0-4021-B688-CBFA6362B797}" type="pres">
      <dgm:prSet presAssocID="{F42B07C4-48F4-4BBB-87DD-CA89609339A1}" presName="composite" presStyleCnt="0"/>
      <dgm:spPr/>
    </dgm:pt>
    <dgm:pt modelId="{5D599CD3-C003-48E0-9338-5A40B359325D}" type="pres">
      <dgm:prSet presAssocID="{F42B07C4-48F4-4BBB-87DD-CA89609339A1}" presName="BackAccent" presStyleLbl="bgShp" presStyleIdx="1" presStyleCnt="3"/>
      <dgm:spPr/>
    </dgm:pt>
    <dgm:pt modelId="{37560062-E8A1-4457-8984-80D60DDA3542}" type="pres">
      <dgm:prSet presAssocID="{F42B07C4-48F4-4BBB-87DD-CA89609339A1}" presName="Accent" presStyleLbl="alignNode1" presStyleIdx="1" presStyleCnt="3"/>
      <dgm:spPr/>
    </dgm:pt>
    <dgm:pt modelId="{940F7361-CCED-436B-AE20-4F31CFB978C3}" type="pres">
      <dgm:prSet presAssocID="{F42B07C4-48F4-4BBB-87DD-CA89609339A1}" presName="Child" presStyleLbl="revTx" presStyleIdx="2" presStyleCnt="6">
        <dgm:presLayoutVars>
          <dgm:chMax val="0"/>
          <dgm:chPref val="0"/>
          <dgm:bulletEnabled val="1"/>
        </dgm:presLayoutVars>
      </dgm:prSet>
      <dgm:spPr/>
    </dgm:pt>
    <dgm:pt modelId="{09BB4170-9341-4899-9CD0-F0509622118F}" type="pres">
      <dgm:prSet presAssocID="{F42B07C4-48F4-4BBB-87DD-CA89609339A1}" presName="Parent" presStyleLbl="revTx" presStyleIdx="3" presStyleCnt="6">
        <dgm:presLayoutVars>
          <dgm:chMax val="1"/>
          <dgm:chPref val="1"/>
          <dgm:bulletEnabled val="1"/>
        </dgm:presLayoutVars>
      </dgm:prSet>
      <dgm:spPr/>
    </dgm:pt>
    <dgm:pt modelId="{43B1BBBE-F209-4BDE-BDFF-99389E4002CB}" type="pres">
      <dgm:prSet presAssocID="{69C6F2A2-EE1F-4405-B2DD-DB90D8F50DAB}" presName="sibTrans" presStyleCnt="0"/>
      <dgm:spPr/>
    </dgm:pt>
    <dgm:pt modelId="{8D346F2E-F97A-4746-AFFA-A2D65FE06514}" type="pres">
      <dgm:prSet presAssocID="{D474B28A-C073-4479-BF72-B4001EFF8679}" presName="composite" presStyleCnt="0"/>
      <dgm:spPr/>
    </dgm:pt>
    <dgm:pt modelId="{E7BE6E24-1DB7-4E59-80E2-7CA16AF62E50}" type="pres">
      <dgm:prSet presAssocID="{D474B28A-C073-4479-BF72-B4001EFF8679}" presName="BackAccent" presStyleLbl="bgShp" presStyleIdx="2" presStyleCnt="3"/>
      <dgm:spPr/>
    </dgm:pt>
    <dgm:pt modelId="{5F120019-44DD-4160-A4CD-71D28E6DE361}" type="pres">
      <dgm:prSet presAssocID="{D474B28A-C073-4479-BF72-B4001EFF8679}" presName="Accent" presStyleLbl="alignNode1" presStyleIdx="2" presStyleCnt="3"/>
      <dgm:spPr/>
    </dgm:pt>
    <dgm:pt modelId="{CEFA6863-B0D5-476A-95B2-4E0ED322FD40}" type="pres">
      <dgm:prSet presAssocID="{D474B28A-C073-4479-BF72-B4001EFF8679}" presName="Child" presStyleLbl="revTx" presStyleIdx="4" presStyleCnt="6">
        <dgm:presLayoutVars>
          <dgm:chMax val="0"/>
          <dgm:chPref val="0"/>
          <dgm:bulletEnabled val="1"/>
        </dgm:presLayoutVars>
      </dgm:prSet>
      <dgm:spPr/>
    </dgm:pt>
    <dgm:pt modelId="{CDBA9BFD-DD99-4AFD-9351-FE531355892A}" type="pres">
      <dgm:prSet presAssocID="{D474B28A-C073-4479-BF72-B4001EFF8679}" presName="Parent" presStyleLbl="revTx" presStyleIdx="5" presStyleCnt="6">
        <dgm:presLayoutVars>
          <dgm:chMax val="1"/>
          <dgm:chPref val="1"/>
          <dgm:bulletEnabled val="1"/>
        </dgm:presLayoutVars>
      </dgm:prSet>
      <dgm:spPr/>
    </dgm:pt>
  </dgm:ptLst>
  <dgm:cxnLst>
    <dgm:cxn modelId="{46AF4F07-8416-4C9D-99D8-5B0F25A8E16B}" srcId="{D474B28A-C073-4479-BF72-B4001EFF8679}" destId="{B1769AAB-6F62-4F40-8675-2E7AADE662D8}" srcOrd="0" destOrd="0" parTransId="{3D64F8B7-5FE0-4E9C-902E-6E7F45F9FB48}" sibTransId="{BF6A204E-7ADD-43E7-8F0E-6BAF296D3D03}"/>
    <dgm:cxn modelId="{CEC25707-4739-4055-8DA8-A18FDC5A6059}" type="presOf" srcId="{F42B07C4-48F4-4BBB-87DD-CA89609339A1}" destId="{09BB4170-9341-4899-9CD0-F0509622118F}" srcOrd="0" destOrd="0" presId="urn:microsoft.com/office/officeart/2008/layout/IncreasingCircleProcess"/>
    <dgm:cxn modelId="{C80A520D-40F7-4F47-9927-354318FB7641}" srcId="{245B9C41-B521-42C5-9873-C81C9132E3FA}" destId="{12CF2BD2-C83A-487E-B869-E25910F00B88}" srcOrd="0" destOrd="0" parTransId="{8CBAF0F7-6030-4A20-A015-44D0ED22A91A}" sibTransId="{5EEDBF1C-03A1-4E1F-A455-A58B4C7E442F}"/>
    <dgm:cxn modelId="{D6222F6A-BFF8-4DE9-9BF1-5B691C8F3A35}" type="presOf" srcId="{D474B28A-C073-4479-BF72-B4001EFF8679}" destId="{CDBA9BFD-DD99-4AFD-9351-FE531355892A}" srcOrd="0" destOrd="0" presId="urn:microsoft.com/office/officeart/2008/layout/IncreasingCircleProcess"/>
    <dgm:cxn modelId="{C9068C76-2B67-4D9F-9F0E-1406128BA1C4}" type="presOf" srcId="{B1769AAB-6F62-4F40-8675-2E7AADE662D8}" destId="{CEFA6863-B0D5-476A-95B2-4E0ED322FD40}" srcOrd="0" destOrd="0" presId="urn:microsoft.com/office/officeart/2008/layout/IncreasingCircleProcess"/>
    <dgm:cxn modelId="{FA29087C-64A3-48E7-B5BC-ECDF6CCAA7F2}" type="presOf" srcId="{CF1E3A09-64A5-4CBC-B7A8-9A379CBA5635}" destId="{940F7361-CCED-436B-AE20-4F31CFB978C3}" srcOrd="0" destOrd="0" presId="urn:microsoft.com/office/officeart/2008/layout/IncreasingCircleProcess"/>
    <dgm:cxn modelId="{8D7FBD8F-A36A-4329-9C06-600041C580B1}" srcId="{12CF2BD2-C83A-487E-B869-E25910F00B88}" destId="{1A997F52-6688-4F40-BC73-E80830112AEF}" srcOrd="0" destOrd="0" parTransId="{D4898531-FFDA-4A64-82FD-2735821F1677}" sibTransId="{8DD8FAE4-20CD-48A2-89D0-E8E7EA2ECA34}"/>
    <dgm:cxn modelId="{53669790-9BA5-4B56-BAEE-2841DA1256A3}" type="presOf" srcId="{1A997F52-6688-4F40-BC73-E80830112AEF}" destId="{0F058319-534F-4C0D-9BBA-1F6AF887539E}" srcOrd="0" destOrd="0" presId="urn:microsoft.com/office/officeart/2008/layout/IncreasingCircleProcess"/>
    <dgm:cxn modelId="{B941C1C2-5849-4417-BF10-F88AC6741D60}" type="presOf" srcId="{245B9C41-B521-42C5-9873-C81C9132E3FA}" destId="{B4FDBB78-5685-420B-8743-CD5C1DA1A2D3}" srcOrd="0" destOrd="0" presId="urn:microsoft.com/office/officeart/2008/layout/IncreasingCircleProcess"/>
    <dgm:cxn modelId="{759E2AE5-0DF7-4DE2-983A-4E81258985FE}" type="presOf" srcId="{12CF2BD2-C83A-487E-B869-E25910F00B88}" destId="{24138500-DF7A-4B59-A6B7-362E62705D9B}" srcOrd="0" destOrd="0" presId="urn:microsoft.com/office/officeart/2008/layout/IncreasingCircleProcess"/>
    <dgm:cxn modelId="{EE1450E7-22FB-46A4-8849-76E489B36C08}" srcId="{F42B07C4-48F4-4BBB-87DD-CA89609339A1}" destId="{CF1E3A09-64A5-4CBC-B7A8-9A379CBA5635}" srcOrd="0" destOrd="0" parTransId="{43658C83-3019-4EA0-A269-6C7A09C802E7}" sibTransId="{FA8F20CF-7302-4DC2-8A9F-9CF253BC1417}"/>
    <dgm:cxn modelId="{6C3BBAF4-B65A-416E-80E5-8F43977D5456}" srcId="{245B9C41-B521-42C5-9873-C81C9132E3FA}" destId="{F42B07C4-48F4-4BBB-87DD-CA89609339A1}" srcOrd="1" destOrd="0" parTransId="{845A8036-3D63-4BAC-80B8-EC167C39044F}" sibTransId="{69C6F2A2-EE1F-4405-B2DD-DB90D8F50DAB}"/>
    <dgm:cxn modelId="{DAF19FFD-9BFD-44E8-80A3-E05559278BD4}" srcId="{245B9C41-B521-42C5-9873-C81C9132E3FA}" destId="{D474B28A-C073-4479-BF72-B4001EFF8679}" srcOrd="2" destOrd="0" parTransId="{72C9C885-B66B-4556-B49C-AB51AF56FF87}" sibTransId="{CD78BDDD-55A0-4A7B-97D9-ABFBB5D7984E}"/>
    <dgm:cxn modelId="{97ED52CC-08B8-45D8-88C3-55B6809F3721}" type="presParOf" srcId="{B4FDBB78-5685-420B-8743-CD5C1DA1A2D3}" destId="{46A18954-80F8-43FD-871C-E0E507E0B7D6}" srcOrd="0" destOrd="0" presId="urn:microsoft.com/office/officeart/2008/layout/IncreasingCircleProcess"/>
    <dgm:cxn modelId="{A6D9CB2E-C81E-4084-8084-53E1EA4890AA}" type="presParOf" srcId="{46A18954-80F8-43FD-871C-E0E507E0B7D6}" destId="{1F4E131B-4841-4236-8EE3-D3B1FC35B305}" srcOrd="0" destOrd="0" presId="urn:microsoft.com/office/officeart/2008/layout/IncreasingCircleProcess"/>
    <dgm:cxn modelId="{B3597443-25B5-4109-9B9E-07723323DD65}" type="presParOf" srcId="{46A18954-80F8-43FD-871C-E0E507E0B7D6}" destId="{DEBAFAE1-369F-42BC-908E-00DC392197E0}" srcOrd="1" destOrd="0" presId="urn:microsoft.com/office/officeart/2008/layout/IncreasingCircleProcess"/>
    <dgm:cxn modelId="{EA89FB96-7043-4D2C-B97F-66506C8BF39B}" type="presParOf" srcId="{46A18954-80F8-43FD-871C-E0E507E0B7D6}" destId="{0F058319-534F-4C0D-9BBA-1F6AF887539E}" srcOrd="2" destOrd="0" presId="urn:microsoft.com/office/officeart/2008/layout/IncreasingCircleProcess"/>
    <dgm:cxn modelId="{7F068CD2-7C2F-49BF-BEB4-83DF24D20E92}" type="presParOf" srcId="{46A18954-80F8-43FD-871C-E0E507E0B7D6}" destId="{24138500-DF7A-4B59-A6B7-362E62705D9B}" srcOrd="3" destOrd="0" presId="urn:microsoft.com/office/officeart/2008/layout/IncreasingCircleProcess"/>
    <dgm:cxn modelId="{EC7CC829-5A1F-4702-945D-F07FE7A98EC7}" type="presParOf" srcId="{B4FDBB78-5685-420B-8743-CD5C1DA1A2D3}" destId="{B9B1B49D-E35D-44F2-BB6E-DA763BF06790}" srcOrd="1" destOrd="0" presId="urn:microsoft.com/office/officeart/2008/layout/IncreasingCircleProcess"/>
    <dgm:cxn modelId="{70131C14-53FC-4DC7-8D71-8EF7A090EFEA}" type="presParOf" srcId="{B4FDBB78-5685-420B-8743-CD5C1DA1A2D3}" destId="{247D960B-1DF0-4021-B688-CBFA6362B797}" srcOrd="2" destOrd="0" presId="urn:microsoft.com/office/officeart/2008/layout/IncreasingCircleProcess"/>
    <dgm:cxn modelId="{203F92DC-5C5F-4A95-9EC7-330BAE13918E}" type="presParOf" srcId="{247D960B-1DF0-4021-B688-CBFA6362B797}" destId="{5D599CD3-C003-48E0-9338-5A40B359325D}" srcOrd="0" destOrd="0" presId="urn:microsoft.com/office/officeart/2008/layout/IncreasingCircleProcess"/>
    <dgm:cxn modelId="{A1D28F03-9DEB-4AE2-B96F-8A1AF3928679}" type="presParOf" srcId="{247D960B-1DF0-4021-B688-CBFA6362B797}" destId="{37560062-E8A1-4457-8984-80D60DDA3542}" srcOrd="1" destOrd="0" presId="urn:microsoft.com/office/officeart/2008/layout/IncreasingCircleProcess"/>
    <dgm:cxn modelId="{EEA77B57-1B8E-4EC2-8965-73CDEC6613CF}" type="presParOf" srcId="{247D960B-1DF0-4021-B688-CBFA6362B797}" destId="{940F7361-CCED-436B-AE20-4F31CFB978C3}" srcOrd="2" destOrd="0" presId="urn:microsoft.com/office/officeart/2008/layout/IncreasingCircleProcess"/>
    <dgm:cxn modelId="{9AA75488-43F6-4A5E-8B1D-0C8A2138E623}" type="presParOf" srcId="{247D960B-1DF0-4021-B688-CBFA6362B797}" destId="{09BB4170-9341-4899-9CD0-F0509622118F}" srcOrd="3" destOrd="0" presId="urn:microsoft.com/office/officeart/2008/layout/IncreasingCircleProcess"/>
    <dgm:cxn modelId="{00582ECA-95DE-472C-81B5-17C60396A852}" type="presParOf" srcId="{B4FDBB78-5685-420B-8743-CD5C1DA1A2D3}" destId="{43B1BBBE-F209-4BDE-BDFF-99389E4002CB}" srcOrd="3" destOrd="0" presId="urn:microsoft.com/office/officeart/2008/layout/IncreasingCircleProcess"/>
    <dgm:cxn modelId="{0C829A42-17A9-463C-B43C-99A709E6F733}" type="presParOf" srcId="{B4FDBB78-5685-420B-8743-CD5C1DA1A2D3}" destId="{8D346F2E-F97A-4746-AFFA-A2D65FE06514}" srcOrd="4" destOrd="0" presId="urn:microsoft.com/office/officeart/2008/layout/IncreasingCircleProcess"/>
    <dgm:cxn modelId="{F2951649-CA48-4F5C-BF37-43970F9393BC}" type="presParOf" srcId="{8D346F2E-F97A-4746-AFFA-A2D65FE06514}" destId="{E7BE6E24-1DB7-4E59-80E2-7CA16AF62E50}" srcOrd="0" destOrd="0" presId="urn:microsoft.com/office/officeart/2008/layout/IncreasingCircleProcess"/>
    <dgm:cxn modelId="{50AEA4C4-3F6C-4D91-9716-E48137090CB4}" type="presParOf" srcId="{8D346F2E-F97A-4746-AFFA-A2D65FE06514}" destId="{5F120019-44DD-4160-A4CD-71D28E6DE361}" srcOrd="1" destOrd="0" presId="urn:microsoft.com/office/officeart/2008/layout/IncreasingCircleProcess"/>
    <dgm:cxn modelId="{2FE8E691-2B69-403D-9C5C-CF22065859B6}" type="presParOf" srcId="{8D346F2E-F97A-4746-AFFA-A2D65FE06514}" destId="{CEFA6863-B0D5-476A-95B2-4E0ED322FD40}" srcOrd="2" destOrd="0" presId="urn:microsoft.com/office/officeart/2008/layout/IncreasingCircleProcess"/>
    <dgm:cxn modelId="{FB66C7FD-D80D-4D0B-BD66-33121CDC86C4}" type="presParOf" srcId="{8D346F2E-F97A-4746-AFFA-A2D65FE06514}" destId="{CDBA9BFD-DD99-4AFD-9351-FE531355892A}" srcOrd="3" destOrd="0" presId="urn:microsoft.com/office/officeart/2008/layout/Increasing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B55A4F0-3210-4A32-BFB8-C77EF3D0A7AD}" type="doc">
      <dgm:prSet loTypeId="urn:microsoft.com/office/officeart/2005/8/layout/pyramid2" loCatId="list" qsTypeId="urn:microsoft.com/office/officeart/2005/8/quickstyle/simple1" qsCatId="simple" csTypeId="urn:microsoft.com/office/officeart/2005/8/colors/accent1_2" csCatId="accent1" phldr="1"/>
      <dgm:spPr/>
    </dgm:pt>
    <dgm:pt modelId="{99A4F40B-DFDA-49FA-9AEA-58280D20F232}">
      <dgm:prSet phldrT="[Text]"/>
      <dgm:spPr>
        <a:solidFill>
          <a:schemeClr val="bg2">
            <a:lumMod val="90000"/>
            <a:alpha val="90000"/>
          </a:schemeClr>
        </a:solidFill>
      </dgm:spPr>
      <dgm:t>
        <a:bodyPr/>
        <a:lstStyle/>
        <a:p>
          <a:r>
            <a:rPr lang="it-IT" dirty="0">
              <a:solidFill>
                <a:schemeClr val="tx1">
                  <a:lumMod val="95000"/>
                  <a:lumOff val="5000"/>
                </a:schemeClr>
              </a:solidFill>
            </a:rPr>
            <a:t>Traditional AI Strategies in Othello</a:t>
          </a:r>
          <a:endParaRPr lang="en-IN" dirty="0">
            <a:solidFill>
              <a:schemeClr val="tx1">
                <a:lumMod val="95000"/>
                <a:lumOff val="5000"/>
              </a:schemeClr>
            </a:solidFill>
          </a:endParaRPr>
        </a:p>
      </dgm:t>
    </dgm:pt>
    <dgm:pt modelId="{4C5609A8-FDF7-43DE-A3E7-B3F4CEFA3F62}" type="parTrans" cxnId="{3E3842C4-E079-4EBD-8341-451F584BAF09}">
      <dgm:prSet/>
      <dgm:spPr/>
      <dgm:t>
        <a:bodyPr/>
        <a:lstStyle/>
        <a:p>
          <a:endParaRPr lang="en-IN"/>
        </a:p>
      </dgm:t>
    </dgm:pt>
    <dgm:pt modelId="{946C67F0-6E99-4F4E-A4EF-5BB757595E11}" type="sibTrans" cxnId="{3E3842C4-E079-4EBD-8341-451F584BAF09}">
      <dgm:prSet/>
      <dgm:spPr/>
      <dgm:t>
        <a:bodyPr/>
        <a:lstStyle/>
        <a:p>
          <a:endParaRPr lang="en-IN"/>
        </a:p>
      </dgm:t>
    </dgm:pt>
    <dgm:pt modelId="{2380BB31-0CEF-4CBC-9480-B706F80903FF}">
      <dgm:prSet phldrT="[Text]">
        <dgm:style>
          <a:lnRef idx="2">
            <a:schemeClr val="dk1"/>
          </a:lnRef>
          <a:fillRef idx="1">
            <a:schemeClr val="lt1"/>
          </a:fillRef>
          <a:effectRef idx="0">
            <a:schemeClr val="dk1"/>
          </a:effectRef>
          <a:fontRef idx="minor">
            <a:schemeClr val="dk1"/>
          </a:fontRef>
        </dgm:style>
      </dgm:prSet>
      <dgm:spPr>
        <a:solidFill>
          <a:schemeClr val="bg2">
            <a:lumMod val="90000"/>
          </a:schemeClr>
        </a:solidFill>
        <a:ln/>
      </dgm:spPr>
      <dgm:t>
        <a:bodyPr/>
        <a:lstStyle/>
        <a:p>
          <a:r>
            <a:rPr lang="en-IN" dirty="0">
              <a:solidFill>
                <a:schemeClr val="tx1">
                  <a:lumMod val="95000"/>
                  <a:lumOff val="5000"/>
                </a:schemeClr>
              </a:solidFill>
            </a:rPr>
            <a:t>Rule-based approaches and heuristics</a:t>
          </a:r>
          <a:r>
            <a:rPr lang="en-IN" dirty="0"/>
            <a:t>
</a:t>
          </a:r>
        </a:p>
      </dgm:t>
    </dgm:pt>
    <dgm:pt modelId="{09914CA5-37ED-4D28-A5CC-9E8B73461549}" type="parTrans" cxnId="{FF8B8608-F98E-40E4-BD07-25BA41729B9F}">
      <dgm:prSet/>
      <dgm:spPr/>
      <dgm:t>
        <a:bodyPr/>
        <a:lstStyle/>
        <a:p>
          <a:endParaRPr lang="en-IN"/>
        </a:p>
      </dgm:t>
    </dgm:pt>
    <dgm:pt modelId="{AC0B0844-D1B9-49A8-AB9E-29DDC2657EDB}" type="sibTrans" cxnId="{FF8B8608-F98E-40E4-BD07-25BA41729B9F}">
      <dgm:prSet/>
      <dgm:spPr/>
      <dgm:t>
        <a:bodyPr/>
        <a:lstStyle/>
        <a:p>
          <a:endParaRPr lang="en-IN"/>
        </a:p>
      </dgm:t>
    </dgm:pt>
    <dgm:pt modelId="{8A994B21-0E39-488F-B01B-E2A14026280E}">
      <dgm:prSet phldrT="[Text]"/>
      <dgm:spPr>
        <a:solidFill>
          <a:schemeClr val="bg2">
            <a:lumMod val="90000"/>
            <a:alpha val="90000"/>
          </a:schemeClr>
        </a:solidFill>
      </dgm:spPr>
      <dgm:t>
        <a:bodyPr/>
        <a:lstStyle/>
        <a:p>
          <a:r>
            <a:rPr lang="en-US" dirty="0"/>
            <a:t>Static evaluation functions to assess board positions
</a:t>
          </a:r>
          <a:endParaRPr lang="en-IN" dirty="0"/>
        </a:p>
      </dgm:t>
    </dgm:pt>
    <dgm:pt modelId="{68D253A6-A674-413E-88DB-584881CF98E7}" type="parTrans" cxnId="{DA01D2C0-0B81-498F-9C94-BD15A84D1CE4}">
      <dgm:prSet/>
      <dgm:spPr/>
      <dgm:t>
        <a:bodyPr/>
        <a:lstStyle/>
        <a:p>
          <a:endParaRPr lang="en-IN"/>
        </a:p>
      </dgm:t>
    </dgm:pt>
    <dgm:pt modelId="{ECBA61F5-AB5D-4822-A2CF-CD9BD6EAC04E}" type="sibTrans" cxnId="{DA01D2C0-0B81-498F-9C94-BD15A84D1CE4}">
      <dgm:prSet/>
      <dgm:spPr/>
      <dgm:t>
        <a:bodyPr/>
        <a:lstStyle/>
        <a:p>
          <a:endParaRPr lang="en-IN"/>
        </a:p>
      </dgm:t>
    </dgm:pt>
    <dgm:pt modelId="{D7F42A05-51D3-4775-9C15-0C35EB9D01E1}" type="pres">
      <dgm:prSet presAssocID="{AB55A4F0-3210-4A32-BFB8-C77EF3D0A7AD}" presName="compositeShape" presStyleCnt="0">
        <dgm:presLayoutVars>
          <dgm:dir/>
          <dgm:resizeHandles/>
        </dgm:presLayoutVars>
      </dgm:prSet>
      <dgm:spPr/>
    </dgm:pt>
    <dgm:pt modelId="{9D7661BC-7A58-4117-BE5B-BE5A739B8D0F}" type="pres">
      <dgm:prSet presAssocID="{AB55A4F0-3210-4A32-BFB8-C77EF3D0A7AD}" presName="pyramid" presStyleLbl="node1" presStyleIdx="0" presStyleCnt="1" custLinFactNeighborX="-13196" custLinFactNeighborY="-8050"/>
      <dgm:spPr>
        <a:solidFill>
          <a:schemeClr val="tx2">
            <a:lumMod val="60000"/>
            <a:lumOff val="40000"/>
          </a:schemeClr>
        </a:solidFill>
      </dgm:spPr>
    </dgm:pt>
    <dgm:pt modelId="{40271D4E-B8D3-4A71-A82C-85F8C9582A08}" type="pres">
      <dgm:prSet presAssocID="{AB55A4F0-3210-4A32-BFB8-C77EF3D0A7AD}" presName="theList" presStyleCnt="0"/>
      <dgm:spPr/>
    </dgm:pt>
    <dgm:pt modelId="{CACCC4AF-E6EA-4AEF-9EFB-BAD6DA3C0641}" type="pres">
      <dgm:prSet presAssocID="{99A4F40B-DFDA-49FA-9AEA-58280D20F232}" presName="aNode" presStyleLbl="fgAcc1" presStyleIdx="0" presStyleCnt="3">
        <dgm:presLayoutVars>
          <dgm:bulletEnabled val="1"/>
        </dgm:presLayoutVars>
      </dgm:prSet>
      <dgm:spPr/>
    </dgm:pt>
    <dgm:pt modelId="{B42C340E-B54A-4E47-A0E8-538FCB28869B}" type="pres">
      <dgm:prSet presAssocID="{99A4F40B-DFDA-49FA-9AEA-58280D20F232}" presName="aSpace" presStyleCnt="0"/>
      <dgm:spPr/>
    </dgm:pt>
    <dgm:pt modelId="{6290E423-5631-4132-A1D1-6FDCA5C3506E}" type="pres">
      <dgm:prSet presAssocID="{2380BB31-0CEF-4CBC-9480-B706F80903FF}" presName="aNode" presStyleLbl="fgAcc1" presStyleIdx="1" presStyleCnt="3" custScaleX="96002">
        <dgm:presLayoutVars>
          <dgm:bulletEnabled val="1"/>
        </dgm:presLayoutVars>
      </dgm:prSet>
      <dgm:spPr/>
    </dgm:pt>
    <dgm:pt modelId="{7EAF48A9-8AC6-4E19-8F34-21A7CEC0D64F}" type="pres">
      <dgm:prSet presAssocID="{2380BB31-0CEF-4CBC-9480-B706F80903FF}" presName="aSpace" presStyleCnt="0"/>
      <dgm:spPr/>
    </dgm:pt>
    <dgm:pt modelId="{A470F025-F506-4F58-B200-96C96CC9B026}" type="pres">
      <dgm:prSet presAssocID="{8A994B21-0E39-488F-B01B-E2A14026280E}" presName="aNode" presStyleLbl="fgAcc1" presStyleIdx="2" presStyleCnt="3">
        <dgm:presLayoutVars>
          <dgm:bulletEnabled val="1"/>
        </dgm:presLayoutVars>
      </dgm:prSet>
      <dgm:spPr/>
    </dgm:pt>
    <dgm:pt modelId="{51F272D9-AC23-4122-BC68-1274928EE1D0}" type="pres">
      <dgm:prSet presAssocID="{8A994B21-0E39-488F-B01B-E2A14026280E}" presName="aSpace" presStyleCnt="0"/>
      <dgm:spPr/>
    </dgm:pt>
  </dgm:ptLst>
  <dgm:cxnLst>
    <dgm:cxn modelId="{AA42FB06-6062-46BB-910F-5B6722AE72A3}" type="presOf" srcId="{2380BB31-0CEF-4CBC-9480-B706F80903FF}" destId="{6290E423-5631-4132-A1D1-6FDCA5C3506E}" srcOrd="0" destOrd="0" presId="urn:microsoft.com/office/officeart/2005/8/layout/pyramid2"/>
    <dgm:cxn modelId="{FF8B8608-F98E-40E4-BD07-25BA41729B9F}" srcId="{AB55A4F0-3210-4A32-BFB8-C77EF3D0A7AD}" destId="{2380BB31-0CEF-4CBC-9480-B706F80903FF}" srcOrd="1" destOrd="0" parTransId="{09914CA5-37ED-4D28-A5CC-9E8B73461549}" sibTransId="{AC0B0844-D1B9-49A8-AB9E-29DDC2657EDB}"/>
    <dgm:cxn modelId="{3BE85526-D2FF-4A97-A68A-0E7EDDC28BD5}" type="presOf" srcId="{99A4F40B-DFDA-49FA-9AEA-58280D20F232}" destId="{CACCC4AF-E6EA-4AEF-9EFB-BAD6DA3C0641}" srcOrd="0" destOrd="0" presId="urn:microsoft.com/office/officeart/2005/8/layout/pyramid2"/>
    <dgm:cxn modelId="{91AD6E74-FCBB-491F-BFE7-419B4C6429FF}" type="presOf" srcId="{AB55A4F0-3210-4A32-BFB8-C77EF3D0A7AD}" destId="{D7F42A05-51D3-4775-9C15-0C35EB9D01E1}" srcOrd="0" destOrd="0" presId="urn:microsoft.com/office/officeart/2005/8/layout/pyramid2"/>
    <dgm:cxn modelId="{DA01D2C0-0B81-498F-9C94-BD15A84D1CE4}" srcId="{AB55A4F0-3210-4A32-BFB8-C77EF3D0A7AD}" destId="{8A994B21-0E39-488F-B01B-E2A14026280E}" srcOrd="2" destOrd="0" parTransId="{68D253A6-A674-413E-88DB-584881CF98E7}" sibTransId="{ECBA61F5-AB5D-4822-A2CF-CD9BD6EAC04E}"/>
    <dgm:cxn modelId="{3E3842C4-E079-4EBD-8341-451F584BAF09}" srcId="{AB55A4F0-3210-4A32-BFB8-C77EF3D0A7AD}" destId="{99A4F40B-DFDA-49FA-9AEA-58280D20F232}" srcOrd="0" destOrd="0" parTransId="{4C5609A8-FDF7-43DE-A3E7-B3F4CEFA3F62}" sibTransId="{946C67F0-6E99-4F4E-A4EF-5BB757595E11}"/>
    <dgm:cxn modelId="{D5E0D3C4-D31C-4CEA-ACE1-3E164DEDEBF1}" type="presOf" srcId="{8A994B21-0E39-488F-B01B-E2A14026280E}" destId="{A470F025-F506-4F58-B200-96C96CC9B026}" srcOrd="0" destOrd="0" presId="urn:microsoft.com/office/officeart/2005/8/layout/pyramid2"/>
    <dgm:cxn modelId="{BE8296E6-59EE-401F-A94B-2FCC84004239}" type="presParOf" srcId="{D7F42A05-51D3-4775-9C15-0C35EB9D01E1}" destId="{9D7661BC-7A58-4117-BE5B-BE5A739B8D0F}" srcOrd="0" destOrd="0" presId="urn:microsoft.com/office/officeart/2005/8/layout/pyramid2"/>
    <dgm:cxn modelId="{3B0D29FC-C302-45BA-97DA-4109D252B70A}" type="presParOf" srcId="{D7F42A05-51D3-4775-9C15-0C35EB9D01E1}" destId="{40271D4E-B8D3-4A71-A82C-85F8C9582A08}" srcOrd="1" destOrd="0" presId="urn:microsoft.com/office/officeart/2005/8/layout/pyramid2"/>
    <dgm:cxn modelId="{7B529D67-137D-45FA-87F2-76CBB7E318FB}" type="presParOf" srcId="{40271D4E-B8D3-4A71-A82C-85F8C9582A08}" destId="{CACCC4AF-E6EA-4AEF-9EFB-BAD6DA3C0641}" srcOrd="0" destOrd="0" presId="urn:microsoft.com/office/officeart/2005/8/layout/pyramid2"/>
    <dgm:cxn modelId="{2B226CF4-E3CD-4EF3-813B-3A3503970F30}" type="presParOf" srcId="{40271D4E-B8D3-4A71-A82C-85F8C9582A08}" destId="{B42C340E-B54A-4E47-A0E8-538FCB28869B}" srcOrd="1" destOrd="0" presId="urn:microsoft.com/office/officeart/2005/8/layout/pyramid2"/>
    <dgm:cxn modelId="{B1D14761-E867-4BF9-9F13-0EE6B1A6C476}" type="presParOf" srcId="{40271D4E-B8D3-4A71-A82C-85F8C9582A08}" destId="{6290E423-5631-4132-A1D1-6FDCA5C3506E}" srcOrd="2" destOrd="0" presId="urn:microsoft.com/office/officeart/2005/8/layout/pyramid2"/>
    <dgm:cxn modelId="{EC0ECEB7-5EA4-4AF3-8105-4EAA1C627CE0}" type="presParOf" srcId="{40271D4E-B8D3-4A71-A82C-85F8C9582A08}" destId="{7EAF48A9-8AC6-4E19-8F34-21A7CEC0D64F}" srcOrd="3" destOrd="0" presId="urn:microsoft.com/office/officeart/2005/8/layout/pyramid2"/>
    <dgm:cxn modelId="{C39B21E6-F9E3-47CC-99A3-CBECAFA5D0C6}" type="presParOf" srcId="{40271D4E-B8D3-4A71-A82C-85F8C9582A08}" destId="{A470F025-F506-4F58-B200-96C96CC9B026}" srcOrd="4" destOrd="0" presId="urn:microsoft.com/office/officeart/2005/8/layout/pyramid2"/>
    <dgm:cxn modelId="{0421B940-9FED-4F93-A790-BD5FAA88EDE1}" type="presParOf" srcId="{40271D4E-B8D3-4A71-A82C-85F8C9582A08}" destId="{51F272D9-AC23-4122-BC68-1274928EE1D0}"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1BE7AC-E664-4599-B552-0B1CE71F59C1}"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IN"/>
        </a:p>
      </dgm:t>
    </dgm:pt>
    <dgm:pt modelId="{F167B051-C387-4D02-8ABC-6CE48CCD6F1E}">
      <dgm:prSet phldrT="[Text]" custT="1"/>
      <dgm:spPr>
        <a:solidFill>
          <a:schemeClr val="bg2">
            <a:lumMod val="50000"/>
          </a:schemeClr>
        </a:solidFill>
      </dgm:spPr>
      <dgm:t>
        <a:bodyPr/>
        <a:lstStyle/>
        <a:p>
          <a:r>
            <a:rPr lang="fr-FR" sz="2000" dirty="0">
              <a:latin typeface="Century Gothic" panose="020B0502020202020204" pitchFamily="34" charset="0"/>
            </a:rPr>
            <a:t> </a:t>
          </a:r>
          <a:r>
            <a:rPr lang="fr-FR" sz="2000" dirty="0">
              <a:solidFill>
                <a:schemeClr val="tx1">
                  <a:lumMod val="75000"/>
                  <a:lumOff val="25000"/>
                </a:schemeClr>
              </a:solidFill>
              <a:latin typeface="Century Gothic" panose="020B0502020202020204" pitchFamily="34" charset="0"/>
            </a:rPr>
            <a:t>Monte Carlo Simulation (Optionna Enchantement)</a:t>
          </a:r>
          <a:endParaRPr lang="en-IN" sz="2000" dirty="0">
            <a:solidFill>
              <a:schemeClr val="tx1">
                <a:lumMod val="75000"/>
                <a:lumOff val="25000"/>
              </a:schemeClr>
            </a:solidFill>
            <a:latin typeface="Century Gothic" panose="020B0502020202020204" pitchFamily="34" charset="0"/>
          </a:endParaRPr>
        </a:p>
      </dgm:t>
    </dgm:pt>
    <dgm:pt modelId="{B24681CE-2FCD-4604-B67D-B695EE8E39C9}" type="sibTrans" cxnId="{BEFFC414-723E-473E-B2E5-994E25B1E99F}">
      <dgm:prSet/>
      <dgm:spPr/>
      <dgm:t>
        <a:bodyPr/>
        <a:lstStyle/>
        <a:p>
          <a:endParaRPr lang="en-IN"/>
        </a:p>
      </dgm:t>
    </dgm:pt>
    <dgm:pt modelId="{3D901DD7-B033-4FE0-B735-F2A3B1BB257F}" type="parTrans" cxnId="{BEFFC414-723E-473E-B2E5-994E25B1E99F}">
      <dgm:prSet/>
      <dgm:spPr/>
      <dgm:t>
        <a:bodyPr/>
        <a:lstStyle/>
        <a:p>
          <a:endParaRPr lang="en-IN"/>
        </a:p>
      </dgm:t>
    </dgm:pt>
    <dgm:pt modelId="{ADC71F9B-ED8D-4FAE-917E-30485ECB83B1}">
      <dgm:prSet phldrT="[Text]" custT="1"/>
      <dgm:spPr>
        <a:solidFill>
          <a:schemeClr val="bg2">
            <a:lumMod val="75000"/>
          </a:schemeClr>
        </a:solidFill>
      </dgm:spPr>
      <dgm:t>
        <a:bodyPr/>
        <a:lstStyle/>
        <a:p>
          <a:r>
            <a:rPr lang="en-IN" sz="1800" dirty="0">
              <a:solidFill>
                <a:schemeClr val="tx1">
                  <a:lumMod val="75000"/>
                  <a:lumOff val="25000"/>
                </a:schemeClr>
              </a:solidFill>
              <a:latin typeface="Century Gothic" panose="020B0502020202020204" pitchFamily="34" charset="0"/>
            </a:rPr>
            <a:t>Alpha-Beta Pruning</a:t>
          </a:r>
          <a:r>
            <a:rPr lang="en-IN" sz="1800" dirty="0">
              <a:latin typeface="Century Gothic" panose="020B0502020202020204" pitchFamily="34" charset="0"/>
            </a:rPr>
            <a:t>
</a:t>
          </a:r>
        </a:p>
      </dgm:t>
    </dgm:pt>
    <dgm:pt modelId="{1E11A0ED-A04E-4365-A54D-B7E5B7D7C2C4}" type="sibTrans" cxnId="{6A8CE0B3-7D58-4D6A-A3A6-045C176F4503}">
      <dgm:prSet/>
      <dgm:spPr/>
      <dgm:t>
        <a:bodyPr/>
        <a:lstStyle/>
        <a:p>
          <a:endParaRPr lang="en-IN"/>
        </a:p>
      </dgm:t>
    </dgm:pt>
    <dgm:pt modelId="{DC49FBE5-FD70-4B32-9B86-AED9F590AC6C}" type="parTrans" cxnId="{6A8CE0B3-7D58-4D6A-A3A6-045C176F4503}">
      <dgm:prSet/>
      <dgm:spPr/>
      <dgm:t>
        <a:bodyPr/>
        <a:lstStyle/>
        <a:p>
          <a:endParaRPr lang="en-IN"/>
        </a:p>
      </dgm:t>
    </dgm:pt>
    <dgm:pt modelId="{596F4BAA-3B13-4105-9DFF-3880CDD019AA}">
      <dgm:prSet phldrT="[Text]" custT="1"/>
      <dgm:spPr>
        <a:solidFill>
          <a:schemeClr val="bg2">
            <a:lumMod val="90000"/>
          </a:schemeClr>
        </a:solidFill>
      </dgm:spPr>
      <dgm:t>
        <a:bodyPr/>
        <a:lstStyle/>
        <a:p>
          <a:r>
            <a:rPr lang="en-IN" sz="1800" dirty="0">
              <a:solidFill>
                <a:schemeClr val="tx1">
                  <a:lumMod val="75000"/>
                  <a:lumOff val="25000"/>
                </a:schemeClr>
              </a:solidFill>
              <a:latin typeface="Century Gothic" panose="020B0502020202020204" pitchFamily="34" charset="0"/>
            </a:rPr>
            <a:t> Minimax Algorithm Implementation
</a:t>
          </a:r>
        </a:p>
      </dgm:t>
    </dgm:pt>
    <dgm:pt modelId="{2D33ACD0-A7B7-4311-AECF-50273BDF738B}" type="sibTrans" cxnId="{12C57F01-0D93-45A0-8B6E-042C3BD81ACE}">
      <dgm:prSet/>
      <dgm:spPr/>
      <dgm:t>
        <a:bodyPr/>
        <a:lstStyle/>
        <a:p>
          <a:endParaRPr lang="en-IN"/>
        </a:p>
      </dgm:t>
    </dgm:pt>
    <dgm:pt modelId="{4AE1C074-C31D-477F-A0F8-FAEAE5BD42C6}" type="parTrans" cxnId="{12C57F01-0D93-45A0-8B6E-042C3BD81ACE}">
      <dgm:prSet/>
      <dgm:spPr/>
      <dgm:t>
        <a:bodyPr/>
        <a:lstStyle/>
        <a:p>
          <a:endParaRPr lang="en-IN"/>
        </a:p>
      </dgm:t>
    </dgm:pt>
    <dgm:pt modelId="{377B3068-C4F6-4C3A-8A35-E35B3C74D671}" type="pres">
      <dgm:prSet presAssocID="{A21BE7AC-E664-4599-B552-0B1CE71F59C1}" presName="Name0" presStyleCnt="0">
        <dgm:presLayoutVars>
          <dgm:chMax val="7"/>
          <dgm:chPref val="7"/>
          <dgm:dir/>
        </dgm:presLayoutVars>
      </dgm:prSet>
      <dgm:spPr/>
    </dgm:pt>
    <dgm:pt modelId="{7BAA3E90-264E-49DF-94BB-207C8000B5F8}" type="pres">
      <dgm:prSet presAssocID="{A21BE7AC-E664-4599-B552-0B1CE71F59C1}" presName="Name1" presStyleCnt="0"/>
      <dgm:spPr/>
    </dgm:pt>
    <dgm:pt modelId="{5FDCB00C-D41F-43A0-BB6B-516F3A42B7A8}" type="pres">
      <dgm:prSet presAssocID="{A21BE7AC-E664-4599-B552-0B1CE71F59C1}" presName="cycle" presStyleCnt="0"/>
      <dgm:spPr/>
    </dgm:pt>
    <dgm:pt modelId="{A9EEB544-FAE0-4737-BF0D-40A1F125589C}" type="pres">
      <dgm:prSet presAssocID="{A21BE7AC-E664-4599-B552-0B1CE71F59C1}" presName="srcNode" presStyleLbl="node1" presStyleIdx="0" presStyleCnt="3"/>
      <dgm:spPr/>
    </dgm:pt>
    <dgm:pt modelId="{3E417BDA-E4B8-4D0F-B2C5-7C76F58519A0}" type="pres">
      <dgm:prSet presAssocID="{A21BE7AC-E664-4599-B552-0B1CE71F59C1}" presName="conn" presStyleLbl="parChTrans1D2" presStyleIdx="0" presStyleCnt="1"/>
      <dgm:spPr/>
    </dgm:pt>
    <dgm:pt modelId="{DD91DC21-C2B2-4835-A4EB-24BE47773B04}" type="pres">
      <dgm:prSet presAssocID="{A21BE7AC-E664-4599-B552-0B1CE71F59C1}" presName="extraNode" presStyleLbl="node1" presStyleIdx="0" presStyleCnt="3"/>
      <dgm:spPr/>
    </dgm:pt>
    <dgm:pt modelId="{339A3025-0DC7-41F7-929D-9A5088FDABC0}" type="pres">
      <dgm:prSet presAssocID="{A21BE7AC-E664-4599-B552-0B1CE71F59C1}" presName="dstNode" presStyleLbl="node1" presStyleIdx="0" presStyleCnt="3"/>
      <dgm:spPr/>
    </dgm:pt>
    <dgm:pt modelId="{4E11E357-F8EA-40DB-94C4-200C5466FA8F}" type="pres">
      <dgm:prSet presAssocID="{596F4BAA-3B13-4105-9DFF-3880CDD019AA}" presName="text_1" presStyleLbl="node1" presStyleIdx="0" presStyleCnt="3">
        <dgm:presLayoutVars>
          <dgm:bulletEnabled val="1"/>
        </dgm:presLayoutVars>
      </dgm:prSet>
      <dgm:spPr/>
    </dgm:pt>
    <dgm:pt modelId="{9C921593-FB1D-4F92-A7A8-6B1A220D91D9}" type="pres">
      <dgm:prSet presAssocID="{596F4BAA-3B13-4105-9DFF-3880CDD019AA}" presName="accent_1" presStyleCnt="0"/>
      <dgm:spPr/>
    </dgm:pt>
    <dgm:pt modelId="{14C8241F-317E-4836-8BC2-075015F8666D}" type="pres">
      <dgm:prSet presAssocID="{596F4BAA-3B13-4105-9DFF-3880CDD019AA}" presName="accentRepeatNode" presStyleLbl="solidFgAcc1" presStyleIdx="0" presStyleCnt="3"/>
      <dgm:spPr/>
    </dgm:pt>
    <dgm:pt modelId="{86585D2F-0D7C-4D8D-B873-1266ADD6D59E}" type="pres">
      <dgm:prSet presAssocID="{ADC71F9B-ED8D-4FAE-917E-30485ECB83B1}" presName="text_2" presStyleLbl="node1" presStyleIdx="1" presStyleCnt="3">
        <dgm:presLayoutVars>
          <dgm:bulletEnabled val="1"/>
        </dgm:presLayoutVars>
      </dgm:prSet>
      <dgm:spPr/>
    </dgm:pt>
    <dgm:pt modelId="{1801B1CC-EE63-474B-85D5-D68B849DDC6B}" type="pres">
      <dgm:prSet presAssocID="{ADC71F9B-ED8D-4FAE-917E-30485ECB83B1}" presName="accent_2" presStyleCnt="0"/>
      <dgm:spPr/>
    </dgm:pt>
    <dgm:pt modelId="{D2327F33-9B8A-4EEF-9611-696906FB2F3C}" type="pres">
      <dgm:prSet presAssocID="{ADC71F9B-ED8D-4FAE-917E-30485ECB83B1}" presName="accentRepeatNode" presStyleLbl="solidFgAcc1" presStyleIdx="1" presStyleCnt="3"/>
      <dgm:spPr/>
    </dgm:pt>
    <dgm:pt modelId="{A857FB1F-90E6-4BF5-9A2A-4449E87262E9}" type="pres">
      <dgm:prSet presAssocID="{F167B051-C387-4D02-8ABC-6CE48CCD6F1E}" presName="text_3" presStyleLbl="node1" presStyleIdx="2" presStyleCnt="3">
        <dgm:presLayoutVars>
          <dgm:bulletEnabled val="1"/>
        </dgm:presLayoutVars>
      </dgm:prSet>
      <dgm:spPr/>
    </dgm:pt>
    <dgm:pt modelId="{4A60CB05-33BD-4FFC-94D7-7F4C92B4CC5C}" type="pres">
      <dgm:prSet presAssocID="{F167B051-C387-4D02-8ABC-6CE48CCD6F1E}" presName="accent_3" presStyleCnt="0"/>
      <dgm:spPr/>
    </dgm:pt>
    <dgm:pt modelId="{D0D66DF7-2A8A-4BEF-BBFC-E6CE14016A5C}" type="pres">
      <dgm:prSet presAssocID="{F167B051-C387-4D02-8ABC-6CE48CCD6F1E}" presName="accentRepeatNode" presStyleLbl="solidFgAcc1" presStyleIdx="2" presStyleCnt="3"/>
      <dgm:spPr/>
    </dgm:pt>
  </dgm:ptLst>
  <dgm:cxnLst>
    <dgm:cxn modelId="{12C57F01-0D93-45A0-8B6E-042C3BD81ACE}" srcId="{A21BE7AC-E664-4599-B552-0B1CE71F59C1}" destId="{596F4BAA-3B13-4105-9DFF-3880CDD019AA}" srcOrd="0" destOrd="0" parTransId="{4AE1C074-C31D-477F-A0F8-FAEAE5BD42C6}" sibTransId="{2D33ACD0-A7B7-4311-AECF-50273BDF738B}"/>
    <dgm:cxn modelId="{BEFFC414-723E-473E-B2E5-994E25B1E99F}" srcId="{A21BE7AC-E664-4599-B552-0B1CE71F59C1}" destId="{F167B051-C387-4D02-8ABC-6CE48CCD6F1E}" srcOrd="2" destOrd="0" parTransId="{3D901DD7-B033-4FE0-B735-F2A3B1BB257F}" sibTransId="{B24681CE-2FCD-4604-B67D-B695EE8E39C9}"/>
    <dgm:cxn modelId="{DFDC3932-9B89-43FD-AFD4-BECEFABC5C30}" type="presOf" srcId="{F167B051-C387-4D02-8ABC-6CE48CCD6F1E}" destId="{A857FB1F-90E6-4BF5-9A2A-4449E87262E9}" srcOrd="0" destOrd="0" presId="urn:microsoft.com/office/officeart/2008/layout/VerticalCurvedList"/>
    <dgm:cxn modelId="{E6D0E882-CD41-412E-AC3D-214A86DF8202}" type="presOf" srcId="{596F4BAA-3B13-4105-9DFF-3880CDD019AA}" destId="{4E11E357-F8EA-40DB-94C4-200C5466FA8F}" srcOrd="0" destOrd="0" presId="urn:microsoft.com/office/officeart/2008/layout/VerticalCurvedList"/>
    <dgm:cxn modelId="{51A53BA5-0691-46C2-8521-3D69B9E06CA5}" type="presOf" srcId="{ADC71F9B-ED8D-4FAE-917E-30485ECB83B1}" destId="{86585D2F-0D7C-4D8D-B873-1266ADD6D59E}" srcOrd="0" destOrd="0" presId="urn:microsoft.com/office/officeart/2008/layout/VerticalCurvedList"/>
    <dgm:cxn modelId="{6A8CE0B3-7D58-4D6A-A3A6-045C176F4503}" srcId="{A21BE7AC-E664-4599-B552-0B1CE71F59C1}" destId="{ADC71F9B-ED8D-4FAE-917E-30485ECB83B1}" srcOrd="1" destOrd="0" parTransId="{DC49FBE5-FD70-4B32-9B86-AED9F590AC6C}" sibTransId="{1E11A0ED-A04E-4365-A54D-B7E5B7D7C2C4}"/>
    <dgm:cxn modelId="{7764F0B9-891E-4F43-8FC2-AE6917021C7E}" type="presOf" srcId="{2D33ACD0-A7B7-4311-AECF-50273BDF738B}" destId="{3E417BDA-E4B8-4D0F-B2C5-7C76F58519A0}" srcOrd="0" destOrd="0" presId="urn:microsoft.com/office/officeart/2008/layout/VerticalCurvedList"/>
    <dgm:cxn modelId="{2F1882F7-D853-4F08-AF21-AFDD6764E6E6}" type="presOf" srcId="{A21BE7AC-E664-4599-B552-0B1CE71F59C1}" destId="{377B3068-C4F6-4C3A-8A35-E35B3C74D671}" srcOrd="0" destOrd="0" presId="urn:microsoft.com/office/officeart/2008/layout/VerticalCurvedList"/>
    <dgm:cxn modelId="{BABA30DF-44F8-4D37-8D28-554E80297E14}" type="presParOf" srcId="{377B3068-C4F6-4C3A-8A35-E35B3C74D671}" destId="{7BAA3E90-264E-49DF-94BB-207C8000B5F8}" srcOrd="0" destOrd="0" presId="urn:microsoft.com/office/officeart/2008/layout/VerticalCurvedList"/>
    <dgm:cxn modelId="{E58B2B83-2D5F-430A-9CD2-30F7D1E4EABD}" type="presParOf" srcId="{7BAA3E90-264E-49DF-94BB-207C8000B5F8}" destId="{5FDCB00C-D41F-43A0-BB6B-516F3A42B7A8}" srcOrd="0" destOrd="0" presId="urn:microsoft.com/office/officeart/2008/layout/VerticalCurvedList"/>
    <dgm:cxn modelId="{68F805DF-2118-46DB-B8A4-1C49B16A418A}" type="presParOf" srcId="{5FDCB00C-D41F-43A0-BB6B-516F3A42B7A8}" destId="{A9EEB544-FAE0-4737-BF0D-40A1F125589C}" srcOrd="0" destOrd="0" presId="urn:microsoft.com/office/officeart/2008/layout/VerticalCurvedList"/>
    <dgm:cxn modelId="{6E3AD5C6-06D7-4850-99C9-5E51063445A6}" type="presParOf" srcId="{5FDCB00C-D41F-43A0-BB6B-516F3A42B7A8}" destId="{3E417BDA-E4B8-4D0F-B2C5-7C76F58519A0}" srcOrd="1" destOrd="0" presId="urn:microsoft.com/office/officeart/2008/layout/VerticalCurvedList"/>
    <dgm:cxn modelId="{3E3923D0-53BF-4D0E-B419-456F8A06DC27}" type="presParOf" srcId="{5FDCB00C-D41F-43A0-BB6B-516F3A42B7A8}" destId="{DD91DC21-C2B2-4835-A4EB-24BE47773B04}" srcOrd="2" destOrd="0" presId="urn:microsoft.com/office/officeart/2008/layout/VerticalCurvedList"/>
    <dgm:cxn modelId="{2EB347BB-F86B-40A2-97A9-971B87112430}" type="presParOf" srcId="{5FDCB00C-D41F-43A0-BB6B-516F3A42B7A8}" destId="{339A3025-0DC7-41F7-929D-9A5088FDABC0}" srcOrd="3" destOrd="0" presId="urn:microsoft.com/office/officeart/2008/layout/VerticalCurvedList"/>
    <dgm:cxn modelId="{53CAC6FF-1E51-404A-BA7A-4B4B4507A02A}" type="presParOf" srcId="{7BAA3E90-264E-49DF-94BB-207C8000B5F8}" destId="{4E11E357-F8EA-40DB-94C4-200C5466FA8F}" srcOrd="1" destOrd="0" presId="urn:microsoft.com/office/officeart/2008/layout/VerticalCurvedList"/>
    <dgm:cxn modelId="{F6E2C07C-58FB-4829-899F-C8E1771BE314}" type="presParOf" srcId="{7BAA3E90-264E-49DF-94BB-207C8000B5F8}" destId="{9C921593-FB1D-4F92-A7A8-6B1A220D91D9}" srcOrd="2" destOrd="0" presId="urn:microsoft.com/office/officeart/2008/layout/VerticalCurvedList"/>
    <dgm:cxn modelId="{541DAD68-DA5C-401D-AC15-039AE150942C}" type="presParOf" srcId="{9C921593-FB1D-4F92-A7A8-6B1A220D91D9}" destId="{14C8241F-317E-4836-8BC2-075015F8666D}" srcOrd="0" destOrd="0" presId="urn:microsoft.com/office/officeart/2008/layout/VerticalCurvedList"/>
    <dgm:cxn modelId="{E4CA3201-8A18-4869-BAA0-393D93776470}" type="presParOf" srcId="{7BAA3E90-264E-49DF-94BB-207C8000B5F8}" destId="{86585D2F-0D7C-4D8D-B873-1266ADD6D59E}" srcOrd="3" destOrd="0" presId="urn:microsoft.com/office/officeart/2008/layout/VerticalCurvedList"/>
    <dgm:cxn modelId="{B7A5F5D4-F851-455E-92D8-86736952DA53}" type="presParOf" srcId="{7BAA3E90-264E-49DF-94BB-207C8000B5F8}" destId="{1801B1CC-EE63-474B-85D5-D68B849DDC6B}" srcOrd="4" destOrd="0" presId="urn:microsoft.com/office/officeart/2008/layout/VerticalCurvedList"/>
    <dgm:cxn modelId="{CACBF519-43FE-4638-9580-F60AC3231F5C}" type="presParOf" srcId="{1801B1CC-EE63-474B-85D5-D68B849DDC6B}" destId="{D2327F33-9B8A-4EEF-9611-696906FB2F3C}" srcOrd="0" destOrd="0" presId="urn:microsoft.com/office/officeart/2008/layout/VerticalCurvedList"/>
    <dgm:cxn modelId="{3ABC7DCD-84D6-4C20-AC4C-2E4F40B8B8FF}" type="presParOf" srcId="{7BAA3E90-264E-49DF-94BB-207C8000B5F8}" destId="{A857FB1F-90E6-4BF5-9A2A-4449E87262E9}" srcOrd="5" destOrd="0" presId="urn:microsoft.com/office/officeart/2008/layout/VerticalCurvedList"/>
    <dgm:cxn modelId="{F3C125A4-CB7D-49D4-AD9B-62B55C9E2AF0}" type="presParOf" srcId="{7BAA3E90-264E-49DF-94BB-207C8000B5F8}" destId="{4A60CB05-33BD-4FFC-94D7-7F4C92B4CC5C}" srcOrd="6" destOrd="0" presId="urn:microsoft.com/office/officeart/2008/layout/VerticalCurvedList"/>
    <dgm:cxn modelId="{4904B7A1-4EAA-4287-B299-C1EC3DC8DE2B}" type="presParOf" srcId="{4A60CB05-33BD-4FFC-94D7-7F4C92B4CC5C}" destId="{D0D66DF7-2A8A-4BEF-BBFC-E6CE14016A5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E131B-4841-4236-8EE3-D3B1FC35B305}">
      <dsp:nvSpPr>
        <dsp:cNvPr id="0" name=""/>
        <dsp:cNvSpPr/>
      </dsp:nvSpPr>
      <dsp:spPr>
        <a:xfrm>
          <a:off x="177689" y="0"/>
          <a:ext cx="697427" cy="697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AFAE1-369F-42BC-908E-00DC392197E0}">
      <dsp:nvSpPr>
        <dsp:cNvPr id="0" name=""/>
        <dsp:cNvSpPr/>
      </dsp:nvSpPr>
      <dsp:spPr>
        <a:xfrm>
          <a:off x="247432" y="69742"/>
          <a:ext cx="557941" cy="557941"/>
        </a:xfrm>
        <a:prstGeom prst="chord">
          <a:avLst>
            <a:gd name="adj1" fmla="val 1168272"/>
            <a:gd name="adj2" fmla="val 9631728"/>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0F058319-534F-4C0D-9BBA-1F6AF887539E}">
      <dsp:nvSpPr>
        <dsp:cNvPr id="0" name=""/>
        <dsp:cNvSpPr/>
      </dsp:nvSpPr>
      <dsp:spPr>
        <a:xfrm>
          <a:off x="786320" y="672156"/>
          <a:ext cx="2082947" cy="29855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just" defTabSz="622300">
            <a:lnSpc>
              <a:spcPct val="90000"/>
            </a:lnSpc>
            <a:spcBef>
              <a:spcPct val="0"/>
            </a:spcBef>
            <a:spcAft>
              <a:spcPct val="35000"/>
            </a:spcAft>
            <a:buNone/>
          </a:pPr>
          <a:r>
            <a:rPr lang="en-US" sz="1400" kern="1200" dirty="0">
              <a:solidFill>
                <a:schemeClr val="tx1">
                  <a:lumMod val="75000"/>
                  <a:lumOff val="25000"/>
                </a:schemeClr>
              </a:solidFill>
              <a:latin typeface="Century Gothic" panose="020B0502020202020204" pitchFamily="34" charset="0"/>
            </a:rPr>
            <a:t> </a:t>
          </a:r>
        </a:p>
        <a:p>
          <a:pPr marL="0" lvl="0" indent="0" algn="just" defTabSz="622300">
            <a:lnSpc>
              <a:spcPct val="90000"/>
            </a:lnSpc>
            <a:spcBef>
              <a:spcPct val="0"/>
            </a:spcBef>
            <a:spcAft>
              <a:spcPct val="35000"/>
            </a:spcAft>
            <a:buNone/>
          </a:pPr>
          <a:r>
            <a:rPr lang="en-US" sz="1400" kern="1200" dirty="0">
              <a:solidFill>
                <a:schemeClr val="tx1">
                  <a:lumMod val="65000"/>
                  <a:lumOff val="35000"/>
                </a:schemeClr>
              </a:solidFill>
              <a:latin typeface="Century Gothic" panose="020B0502020202020204" pitchFamily="34" charset="0"/>
            </a:rPr>
            <a:t>Board games like Othello serve as an excellent testbed for artificial intelligence strategies.</a:t>
          </a:r>
          <a:r>
            <a:rPr lang="en-US" sz="2100" kern="1200" dirty="0"/>
            <a:t>
</a:t>
          </a:r>
          <a:endParaRPr lang="en-IN" sz="2100" kern="1200" dirty="0"/>
        </a:p>
      </dsp:txBody>
      <dsp:txXfrm>
        <a:off x="786320" y="672156"/>
        <a:ext cx="2082947" cy="2985547"/>
      </dsp:txXfrm>
    </dsp:sp>
    <dsp:sp modelId="{24138500-DF7A-4B59-A6B7-362E62705D9B}">
      <dsp:nvSpPr>
        <dsp:cNvPr id="0" name=""/>
        <dsp:cNvSpPr/>
      </dsp:nvSpPr>
      <dsp:spPr>
        <a:xfrm>
          <a:off x="1020414" y="0"/>
          <a:ext cx="2063222" cy="69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IN" sz="2000" kern="1200" dirty="0">
              <a:solidFill>
                <a:schemeClr val="tx1"/>
              </a:solidFill>
              <a:highlight>
                <a:srgbClr val="C0C0C0"/>
              </a:highlight>
              <a:latin typeface="Century Gothic" panose="020B0502020202020204" pitchFamily="34" charset="0"/>
            </a:rPr>
            <a:t>AI in Board Games</a:t>
          </a:r>
        </a:p>
      </dsp:txBody>
      <dsp:txXfrm>
        <a:off x="1020414" y="0"/>
        <a:ext cx="2063222" cy="697427"/>
      </dsp:txXfrm>
    </dsp:sp>
    <dsp:sp modelId="{5D599CD3-C003-48E0-9338-5A40B359325D}">
      <dsp:nvSpPr>
        <dsp:cNvPr id="0" name=""/>
        <dsp:cNvSpPr/>
      </dsp:nvSpPr>
      <dsp:spPr>
        <a:xfrm>
          <a:off x="3238796" y="12635"/>
          <a:ext cx="697427" cy="697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560062-E8A1-4457-8984-80D60DDA3542}">
      <dsp:nvSpPr>
        <dsp:cNvPr id="0" name=""/>
        <dsp:cNvSpPr/>
      </dsp:nvSpPr>
      <dsp:spPr>
        <a:xfrm>
          <a:off x="3308539" y="82377"/>
          <a:ext cx="557941" cy="557941"/>
        </a:xfrm>
        <a:prstGeom prst="chord">
          <a:avLst>
            <a:gd name="adj1" fmla="val 20431728"/>
            <a:gd name="adj2" fmla="val 11968272"/>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940F7361-CCED-436B-AE20-4F31CFB978C3}">
      <dsp:nvSpPr>
        <dsp:cNvPr id="0" name=""/>
        <dsp:cNvSpPr/>
      </dsp:nvSpPr>
      <dsp:spPr>
        <a:xfrm>
          <a:off x="4081521" y="710062"/>
          <a:ext cx="2063222" cy="293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endParaRPr lang="en-US" sz="1400" kern="1200" dirty="0">
            <a:solidFill>
              <a:schemeClr val="tx1">
                <a:lumMod val="65000"/>
                <a:lumOff val="35000"/>
              </a:schemeClr>
            </a:solidFill>
            <a:latin typeface="Century Gothic" panose="020B0502020202020204" pitchFamily="34" charset="0"/>
          </a:endParaRPr>
        </a:p>
        <a:p>
          <a:pPr marL="0" lvl="0" indent="0" algn="l" defTabSz="622300">
            <a:lnSpc>
              <a:spcPct val="90000"/>
            </a:lnSpc>
            <a:spcBef>
              <a:spcPct val="0"/>
            </a:spcBef>
            <a:spcAft>
              <a:spcPct val="35000"/>
            </a:spcAft>
            <a:buNone/>
          </a:pPr>
          <a:r>
            <a:rPr lang="en-US" sz="1400" kern="1200" dirty="0">
              <a:solidFill>
                <a:schemeClr val="tx1">
                  <a:lumMod val="65000"/>
                  <a:lumOff val="35000"/>
                </a:schemeClr>
              </a:solidFill>
              <a:latin typeface="Century Gothic" panose="020B0502020202020204" pitchFamily="34" charset="0"/>
            </a:rPr>
            <a:t>Despite its simple rules, Othello presents complex decision-making challenges that require efficient search and evaluation technique</a:t>
          </a:r>
          <a:endParaRPr lang="en-IN" sz="1400" kern="1200" dirty="0">
            <a:solidFill>
              <a:schemeClr val="tx1">
                <a:lumMod val="65000"/>
                <a:lumOff val="35000"/>
              </a:schemeClr>
            </a:solidFill>
            <a:latin typeface="Century Gothic" panose="020B0502020202020204" pitchFamily="34" charset="0"/>
          </a:endParaRPr>
        </a:p>
      </dsp:txBody>
      <dsp:txXfrm>
        <a:off x="4081521" y="710062"/>
        <a:ext cx="2063222" cy="2935006"/>
      </dsp:txXfrm>
    </dsp:sp>
    <dsp:sp modelId="{09BB4170-9341-4899-9CD0-F0509622118F}">
      <dsp:nvSpPr>
        <dsp:cNvPr id="0" name=""/>
        <dsp:cNvSpPr/>
      </dsp:nvSpPr>
      <dsp:spPr>
        <a:xfrm>
          <a:off x="4081521" y="12635"/>
          <a:ext cx="2063222" cy="69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US" sz="2000" kern="1200" dirty="0">
              <a:highlight>
                <a:srgbClr val="C0C0C0"/>
              </a:highlight>
              <a:latin typeface="Century Gothic" panose="020B0502020202020204" pitchFamily="34" charset="0"/>
            </a:rPr>
            <a:t>Challenges in AI for Othello</a:t>
          </a:r>
          <a:endParaRPr lang="en-IN" sz="2000" kern="1200" dirty="0">
            <a:highlight>
              <a:srgbClr val="C0C0C0"/>
            </a:highlight>
            <a:latin typeface="Century Gothic" panose="020B0502020202020204" pitchFamily="34" charset="0"/>
          </a:endParaRPr>
        </a:p>
      </dsp:txBody>
      <dsp:txXfrm>
        <a:off x="4081521" y="12635"/>
        <a:ext cx="2063222" cy="697427"/>
      </dsp:txXfrm>
    </dsp:sp>
    <dsp:sp modelId="{E7BE6E24-1DB7-4E59-80E2-7CA16AF62E50}">
      <dsp:nvSpPr>
        <dsp:cNvPr id="0" name=""/>
        <dsp:cNvSpPr/>
      </dsp:nvSpPr>
      <dsp:spPr>
        <a:xfrm>
          <a:off x="6290041" y="12635"/>
          <a:ext cx="697427" cy="69742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120019-44DD-4160-A4CD-71D28E6DE361}">
      <dsp:nvSpPr>
        <dsp:cNvPr id="0" name=""/>
        <dsp:cNvSpPr/>
      </dsp:nvSpPr>
      <dsp:spPr>
        <a:xfrm>
          <a:off x="6359783" y="82377"/>
          <a:ext cx="557941" cy="557941"/>
        </a:xfrm>
        <a:prstGeom prst="chord">
          <a:avLst>
            <a:gd name="adj1" fmla="val 16200000"/>
            <a:gd name="adj2" fmla="val 16200000"/>
          </a:avLst>
        </a:prstGeom>
        <a:solidFill>
          <a:schemeClr val="accent1">
            <a:hueOff val="0"/>
            <a:satOff val="0"/>
            <a:lumOff val="0"/>
            <a:alphaOff val="0"/>
          </a:schemeClr>
        </a:solidFill>
        <a:ln/>
        <a:effectLst/>
      </dsp:spPr>
      <dsp:style>
        <a:lnRef idx="2">
          <a:scrgbClr r="0" g="0" b="0"/>
        </a:lnRef>
        <a:fillRef idx="1">
          <a:scrgbClr r="0" g="0" b="0"/>
        </a:fillRef>
        <a:effectRef idx="0">
          <a:scrgbClr r="0" g="0" b="0"/>
        </a:effectRef>
        <a:fontRef idx="minor">
          <a:schemeClr val="lt1"/>
        </a:fontRef>
      </dsp:style>
    </dsp:sp>
    <dsp:sp modelId="{CEFA6863-B0D5-476A-95B2-4E0ED322FD40}">
      <dsp:nvSpPr>
        <dsp:cNvPr id="0" name=""/>
        <dsp:cNvSpPr/>
      </dsp:nvSpPr>
      <dsp:spPr>
        <a:xfrm>
          <a:off x="7132765" y="710062"/>
          <a:ext cx="2063222" cy="29350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t" anchorCtr="0">
          <a:noAutofit/>
        </a:bodyPr>
        <a:lstStyle/>
        <a:p>
          <a:pPr marL="0" lvl="0" indent="0" algn="l" defTabSz="622300">
            <a:lnSpc>
              <a:spcPct val="90000"/>
            </a:lnSpc>
            <a:spcBef>
              <a:spcPct val="0"/>
            </a:spcBef>
            <a:spcAft>
              <a:spcPct val="35000"/>
            </a:spcAft>
            <a:buNone/>
          </a:pPr>
          <a:endParaRPr lang="en-US" sz="1400" kern="1200" dirty="0">
            <a:solidFill>
              <a:schemeClr val="tx1">
                <a:lumMod val="65000"/>
                <a:lumOff val="35000"/>
              </a:schemeClr>
            </a:solidFill>
            <a:latin typeface="Century Gothic" panose="020B0502020202020204" pitchFamily="34" charset="0"/>
          </a:endParaRPr>
        </a:p>
        <a:p>
          <a:pPr marL="0" lvl="0" indent="0" algn="l" defTabSz="622300">
            <a:lnSpc>
              <a:spcPct val="90000"/>
            </a:lnSpc>
            <a:spcBef>
              <a:spcPct val="0"/>
            </a:spcBef>
            <a:spcAft>
              <a:spcPct val="35000"/>
            </a:spcAft>
            <a:buNone/>
          </a:pPr>
          <a:r>
            <a:rPr lang="en-US" sz="1400" kern="1200" dirty="0">
              <a:solidFill>
                <a:schemeClr val="tx1">
                  <a:lumMod val="65000"/>
                  <a:lumOff val="35000"/>
                </a:schemeClr>
              </a:solidFill>
              <a:latin typeface="Century Gothic" panose="020B0502020202020204" pitchFamily="34" charset="0"/>
            </a:rPr>
            <a:t>Advances in AI strategies for Othello can be applied to broader AI fields, such as decision-making systems and game theory.</a:t>
          </a:r>
          <a:r>
            <a:rPr lang="en-US" sz="1400" kern="1200" dirty="0">
              <a:latin typeface="Century Gothic" panose="020B0502020202020204" pitchFamily="34" charset="0"/>
            </a:rPr>
            <a:t>
</a:t>
          </a:r>
          <a:endParaRPr lang="en-IN" sz="1400" kern="1200" dirty="0">
            <a:latin typeface="Century Gothic" panose="020B0502020202020204" pitchFamily="34" charset="0"/>
          </a:endParaRPr>
        </a:p>
      </dsp:txBody>
      <dsp:txXfrm>
        <a:off x="7132765" y="710062"/>
        <a:ext cx="2063222" cy="2935006"/>
      </dsp:txXfrm>
    </dsp:sp>
    <dsp:sp modelId="{CDBA9BFD-DD99-4AFD-9351-FE531355892A}">
      <dsp:nvSpPr>
        <dsp:cNvPr id="0" name=""/>
        <dsp:cNvSpPr/>
      </dsp:nvSpPr>
      <dsp:spPr>
        <a:xfrm>
          <a:off x="7132765" y="12635"/>
          <a:ext cx="2063222" cy="697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800" tIns="50800" rIns="50800" bIns="50800" numCol="1" spcCol="1270" anchor="b" anchorCtr="0">
          <a:noAutofit/>
        </a:bodyPr>
        <a:lstStyle/>
        <a:p>
          <a:pPr marL="0" lvl="0" indent="0" algn="l" defTabSz="889000">
            <a:lnSpc>
              <a:spcPct val="90000"/>
            </a:lnSpc>
            <a:spcBef>
              <a:spcPct val="0"/>
            </a:spcBef>
            <a:spcAft>
              <a:spcPct val="35000"/>
            </a:spcAft>
            <a:buNone/>
          </a:pPr>
          <a:r>
            <a:rPr lang="en-IN" sz="2000" kern="1200" dirty="0">
              <a:highlight>
                <a:srgbClr val="C0C0C0"/>
              </a:highlight>
              <a:latin typeface="Century Gothic" panose="020B0502020202020204" pitchFamily="34" charset="0"/>
            </a:rPr>
            <a:t>Real-world Implications</a:t>
          </a:r>
        </a:p>
      </dsp:txBody>
      <dsp:txXfrm>
        <a:off x="7132765" y="12635"/>
        <a:ext cx="2063222" cy="6974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7661BC-7A58-4117-BE5B-BE5A739B8D0F}">
      <dsp:nvSpPr>
        <dsp:cNvPr id="0" name=""/>
        <dsp:cNvSpPr/>
      </dsp:nvSpPr>
      <dsp:spPr>
        <a:xfrm>
          <a:off x="0" y="0"/>
          <a:ext cx="4500754" cy="4500754"/>
        </a:xfrm>
        <a:prstGeom prst="triangle">
          <a:avLst/>
        </a:prstGeom>
        <a:solidFill>
          <a:schemeClr val="tx2">
            <a:lumMod val="60000"/>
            <a:lumOff val="40000"/>
          </a:schemeClr>
        </a:solidFill>
        <a:ln/>
        <a:effectLst/>
      </dsp:spPr>
      <dsp:style>
        <a:lnRef idx="2">
          <a:scrgbClr r="0" g="0" b="0"/>
        </a:lnRef>
        <a:fillRef idx="1">
          <a:scrgbClr r="0" g="0" b="0"/>
        </a:fillRef>
        <a:effectRef idx="0">
          <a:scrgbClr r="0" g="0" b="0"/>
        </a:effectRef>
        <a:fontRef idx="minor">
          <a:schemeClr val="lt1"/>
        </a:fontRef>
      </dsp:style>
    </dsp:sp>
    <dsp:sp modelId="{CACCC4AF-E6EA-4AEF-9EFB-BAD6DA3C0641}">
      <dsp:nvSpPr>
        <dsp:cNvPr id="0" name=""/>
        <dsp:cNvSpPr/>
      </dsp:nvSpPr>
      <dsp:spPr>
        <a:xfrm>
          <a:off x="2407560" y="452492"/>
          <a:ext cx="2925490" cy="1065412"/>
        </a:xfrm>
        <a:prstGeom prst="roundRect">
          <a:avLst/>
        </a:prstGeom>
        <a:solidFill>
          <a:schemeClr val="bg2">
            <a:lumMod val="90000"/>
            <a:alpha val="90000"/>
          </a:schemeClr>
        </a:solidFill>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solidFill>
                <a:schemeClr val="tx1">
                  <a:lumMod val="95000"/>
                  <a:lumOff val="5000"/>
                </a:schemeClr>
              </a:solidFill>
            </a:rPr>
            <a:t>Traditional AI Strategies in Othello</a:t>
          </a:r>
          <a:endParaRPr lang="en-IN" sz="1800" kern="1200" dirty="0">
            <a:solidFill>
              <a:schemeClr val="tx1">
                <a:lumMod val="95000"/>
                <a:lumOff val="5000"/>
              </a:schemeClr>
            </a:solidFill>
          </a:endParaRPr>
        </a:p>
      </dsp:txBody>
      <dsp:txXfrm>
        <a:off x="2459569" y="504501"/>
        <a:ext cx="2821472" cy="961394"/>
      </dsp:txXfrm>
    </dsp:sp>
    <dsp:sp modelId="{6290E423-5631-4132-A1D1-6FDCA5C3506E}">
      <dsp:nvSpPr>
        <dsp:cNvPr id="0" name=""/>
        <dsp:cNvSpPr/>
      </dsp:nvSpPr>
      <dsp:spPr>
        <a:xfrm>
          <a:off x="2466040" y="1651082"/>
          <a:ext cx="2808529" cy="1065412"/>
        </a:xfrm>
        <a:prstGeom prst="roundRect">
          <a:avLst/>
        </a:prstGeom>
        <a:solidFill>
          <a:schemeClr val="bg2">
            <a:lumMod val="90000"/>
          </a:schemeClr>
        </a:solidFill>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kern="1200" dirty="0">
              <a:solidFill>
                <a:schemeClr val="tx1">
                  <a:lumMod val="95000"/>
                  <a:lumOff val="5000"/>
                </a:schemeClr>
              </a:solidFill>
            </a:rPr>
            <a:t>Rule-based approaches and heuristics</a:t>
          </a:r>
          <a:r>
            <a:rPr lang="en-IN" sz="1800" kern="1200" dirty="0"/>
            <a:t>
</a:t>
          </a:r>
        </a:p>
      </dsp:txBody>
      <dsp:txXfrm>
        <a:off x="2518049" y="1703091"/>
        <a:ext cx="2704511" cy="961394"/>
      </dsp:txXfrm>
    </dsp:sp>
    <dsp:sp modelId="{A470F025-F506-4F58-B200-96C96CC9B026}">
      <dsp:nvSpPr>
        <dsp:cNvPr id="0" name=""/>
        <dsp:cNvSpPr/>
      </dsp:nvSpPr>
      <dsp:spPr>
        <a:xfrm>
          <a:off x="2407560" y="2849671"/>
          <a:ext cx="2925490" cy="1065412"/>
        </a:xfrm>
        <a:prstGeom prst="roundRect">
          <a:avLst/>
        </a:prstGeom>
        <a:solidFill>
          <a:schemeClr val="bg2">
            <a:lumMod val="90000"/>
            <a:alpha val="90000"/>
          </a:schemeClr>
        </a:solidFill>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Static evaluation functions to assess board positions
</a:t>
          </a:r>
          <a:endParaRPr lang="en-IN" sz="1800" kern="1200" dirty="0"/>
        </a:p>
      </dsp:txBody>
      <dsp:txXfrm>
        <a:off x="2459569" y="2901680"/>
        <a:ext cx="2821472" cy="9613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17BDA-E4B8-4D0F-B2C5-7C76F58519A0}">
      <dsp:nvSpPr>
        <dsp:cNvPr id="0" name=""/>
        <dsp:cNvSpPr/>
      </dsp:nvSpPr>
      <dsp:spPr>
        <a:xfrm>
          <a:off x="-3637854" y="-558997"/>
          <a:ext cx="4336584" cy="4336584"/>
        </a:xfrm>
        <a:prstGeom prst="blockArc">
          <a:avLst>
            <a:gd name="adj1" fmla="val 18900000"/>
            <a:gd name="adj2" fmla="val 2700000"/>
            <a:gd name="adj3" fmla="val 498"/>
          </a:avLst>
        </a:prstGeom>
        <a:noFill/>
        <a:ln/>
        <a:effectLst/>
      </dsp:spPr>
      <dsp:style>
        <a:lnRef idx="2">
          <a:scrgbClr r="0" g="0" b="0"/>
        </a:lnRef>
        <a:fillRef idx="0">
          <a:scrgbClr r="0" g="0" b="0"/>
        </a:fillRef>
        <a:effectRef idx="0">
          <a:scrgbClr r="0" g="0" b="0"/>
        </a:effectRef>
        <a:fontRef idx="minor"/>
      </dsp:style>
    </dsp:sp>
    <dsp:sp modelId="{4E11E357-F8EA-40DB-94C4-200C5466FA8F}">
      <dsp:nvSpPr>
        <dsp:cNvPr id="0" name=""/>
        <dsp:cNvSpPr/>
      </dsp:nvSpPr>
      <dsp:spPr>
        <a:xfrm>
          <a:off x="449322" y="321859"/>
          <a:ext cx="6244981" cy="643718"/>
        </a:xfrm>
        <a:prstGeom prst="rect">
          <a:avLst/>
        </a:prstGeom>
        <a:solidFill>
          <a:schemeClr val="bg2">
            <a:lumMod val="9000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510951"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lumMod val="75000"/>
                  <a:lumOff val="25000"/>
                </a:schemeClr>
              </a:solidFill>
              <a:latin typeface="Century Gothic" panose="020B0502020202020204" pitchFamily="34" charset="0"/>
            </a:rPr>
            <a:t> Minimax Algorithm Implementation
</a:t>
          </a:r>
        </a:p>
      </dsp:txBody>
      <dsp:txXfrm>
        <a:off x="449322" y="321859"/>
        <a:ext cx="6244981" cy="643718"/>
      </dsp:txXfrm>
    </dsp:sp>
    <dsp:sp modelId="{14C8241F-317E-4836-8BC2-075015F8666D}">
      <dsp:nvSpPr>
        <dsp:cNvPr id="0" name=""/>
        <dsp:cNvSpPr/>
      </dsp:nvSpPr>
      <dsp:spPr>
        <a:xfrm>
          <a:off x="46998" y="241394"/>
          <a:ext cx="804647" cy="804647"/>
        </a:xfrm>
        <a:prstGeom prst="ellipse">
          <a:avLst/>
        </a:prstGeom>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86585D2F-0D7C-4D8D-B873-1266ADD6D59E}">
      <dsp:nvSpPr>
        <dsp:cNvPr id="0" name=""/>
        <dsp:cNvSpPr/>
      </dsp:nvSpPr>
      <dsp:spPr>
        <a:xfrm>
          <a:off x="683314" y="1287436"/>
          <a:ext cx="6010989" cy="643718"/>
        </a:xfrm>
        <a:prstGeom prst="rect">
          <a:avLst/>
        </a:prstGeom>
        <a:solidFill>
          <a:schemeClr val="bg2">
            <a:lumMod val="7500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510951" tIns="45720" rIns="45720" bIns="45720" numCol="1" spcCol="1270" anchor="ctr" anchorCtr="0">
          <a:noAutofit/>
        </a:bodyPr>
        <a:lstStyle/>
        <a:p>
          <a:pPr marL="0" lvl="0" indent="0" algn="l" defTabSz="800100">
            <a:lnSpc>
              <a:spcPct val="90000"/>
            </a:lnSpc>
            <a:spcBef>
              <a:spcPct val="0"/>
            </a:spcBef>
            <a:spcAft>
              <a:spcPct val="35000"/>
            </a:spcAft>
            <a:buNone/>
          </a:pPr>
          <a:r>
            <a:rPr lang="en-IN" sz="1800" kern="1200" dirty="0">
              <a:solidFill>
                <a:schemeClr val="tx1">
                  <a:lumMod val="75000"/>
                  <a:lumOff val="25000"/>
                </a:schemeClr>
              </a:solidFill>
              <a:latin typeface="Century Gothic" panose="020B0502020202020204" pitchFamily="34" charset="0"/>
            </a:rPr>
            <a:t>Alpha-Beta Pruning</a:t>
          </a:r>
          <a:r>
            <a:rPr lang="en-IN" sz="1800" kern="1200" dirty="0">
              <a:latin typeface="Century Gothic" panose="020B0502020202020204" pitchFamily="34" charset="0"/>
            </a:rPr>
            <a:t>
</a:t>
          </a:r>
        </a:p>
      </dsp:txBody>
      <dsp:txXfrm>
        <a:off x="683314" y="1287436"/>
        <a:ext cx="6010989" cy="643718"/>
      </dsp:txXfrm>
    </dsp:sp>
    <dsp:sp modelId="{D2327F33-9B8A-4EEF-9611-696906FB2F3C}">
      <dsp:nvSpPr>
        <dsp:cNvPr id="0" name=""/>
        <dsp:cNvSpPr/>
      </dsp:nvSpPr>
      <dsp:spPr>
        <a:xfrm>
          <a:off x="280990" y="1206971"/>
          <a:ext cx="804647" cy="804647"/>
        </a:xfrm>
        <a:prstGeom prst="ellipse">
          <a:avLst/>
        </a:prstGeom>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dsp:style>
    </dsp:sp>
    <dsp:sp modelId="{A857FB1F-90E6-4BF5-9A2A-4449E87262E9}">
      <dsp:nvSpPr>
        <dsp:cNvPr id="0" name=""/>
        <dsp:cNvSpPr/>
      </dsp:nvSpPr>
      <dsp:spPr>
        <a:xfrm>
          <a:off x="449322" y="2253013"/>
          <a:ext cx="6244981" cy="643718"/>
        </a:xfrm>
        <a:prstGeom prst="rect">
          <a:avLst/>
        </a:prstGeom>
        <a:solidFill>
          <a:schemeClr val="bg2">
            <a:lumMod val="50000"/>
          </a:schemeClr>
        </a:solidFill>
        <a:ln/>
        <a:effectLst/>
      </dsp:spPr>
      <dsp:style>
        <a:lnRef idx="2">
          <a:scrgbClr r="0" g="0" b="0"/>
        </a:lnRef>
        <a:fillRef idx="1">
          <a:scrgbClr r="0" g="0" b="0"/>
        </a:fillRef>
        <a:effectRef idx="0">
          <a:scrgbClr r="0" g="0" b="0"/>
        </a:effectRef>
        <a:fontRef idx="minor">
          <a:schemeClr val="lt1"/>
        </a:fontRef>
      </dsp:style>
      <dsp:txBody>
        <a:bodyPr spcFirstLastPara="0" vert="horz" wrap="square" lIns="510951" tIns="50800" rIns="50800" bIns="50800" numCol="1" spcCol="1270" anchor="ctr" anchorCtr="0">
          <a:noAutofit/>
        </a:bodyPr>
        <a:lstStyle/>
        <a:p>
          <a:pPr marL="0" lvl="0" indent="0" algn="l" defTabSz="889000">
            <a:lnSpc>
              <a:spcPct val="90000"/>
            </a:lnSpc>
            <a:spcBef>
              <a:spcPct val="0"/>
            </a:spcBef>
            <a:spcAft>
              <a:spcPct val="35000"/>
            </a:spcAft>
            <a:buNone/>
          </a:pPr>
          <a:r>
            <a:rPr lang="fr-FR" sz="2000" kern="1200" dirty="0">
              <a:latin typeface="Century Gothic" panose="020B0502020202020204" pitchFamily="34" charset="0"/>
            </a:rPr>
            <a:t> </a:t>
          </a:r>
          <a:r>
            <a:rPr lang="fr-FR" sz="2000" kern="1200" dirty="0">
              <a:solidFill>
                <a:schemeClr val="tx1">
                  <a:lumMod val="75000"/>
                  <a:lumOff val="25000"/>
                </a:schemeClr>
              </a:solidFill>
              <a:latin typeface="Century Gothic" panose="020B0502020202020204" pitchFamily="34" charset="0"/>
            </a:rPr>
            <a:t>Monte Carlo Simulation (Optionna Enchantement)</a:t>
          </a:r>
          <a:endParaRPr lang="en-IN" sz="2000" kern="1200" dirty="0">
            <a:solidFill>
              <a:schemeClr val="tx1">
                <a:lumMod val="75000"/>
                <a:lumOff val="25000"/>
              </a:schemeClr>
            </a:solidFill>
            <a:latin typeface="Century Gothic" panose="020B0502020202020204" pitchFamily="34" charset="0"/>
          </a:endParaRPr>
        </a:p>
      </dsp:txBody>
      <dsp:txXfrm>
        <a:off x="449322" y="2253013"/>
        <a:ext cx="6244981" cy="643718"/>
      </dsp:txXfrm>
    </dsp:sp>
    <dsp:sp modelId="{D0D66DF7-2A8A-4BEF-BBFC-E6CE14016A5C}">
      <dsp:nvSpPr>
        <dsp:cNvPr id="0" name=""/>
        <dsp:cNvSpPr/>
      </dsp:nvSpPr>
      <dsp:spPr>
        <a:xfrm>
          <a:off x="46998" y="2172548"/>
          <a:ext cx="804647" cy="804647"/>
        </a:xfrm>
        <a:prstGeom prst="ellipse">
          <a:avLst/>
        </a:prstGeom>
        <a:solidFill>
          <a:schemeClr val="lt1">
            <a:hueOff val="0"/>
            <a:satOff val="0"/>
            <a:lumOff val="0"/>
            <a:alphaOff val="0"/>
          </a:schemeClr>
        </a:solidFill>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IncreasingCircleProcess">
  <dgm:title val=""/>
  <dgm:desc val=""/>
  <dgm:catLst>
    <dgm:cat type="list" pri="8300"/>
    <dgm:cat type="process" pri="43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param type="horzAlign" val="ctr"/>
          <dgm:param type="vertAlign" val="t"/>
        </dgm:alg>
      </dgm:if>
      <dgm:else name="Name3">
        <dgm:alg type="lin">
          <dgm:param type="linDir" val="fromR"/>
          <dgm:param type="horzAlign" val="ctr"/>
          <dgm:param type="vertAlign" val="t"/>
        </dgm:alg>
      </dgm:else>
    </dgm:choose>
    <dgm:shape xmlns:r="http://schemas.openxmlformats.org/officeDocument/2006/relationships" r:blip="">
      <dgm:adjLst/>
    </dgm:shape>
    <dgm:constrLst>
      <dgm:constr type="primFontSz" for="des" forName="Child" val="65"/>
      <dgm:constr type="primFontSz" for="des" forName="Parent" val="65"/>
      <dgm:constr type="primFontSz" for="des" forName="Child" refType="primFontSz" refFor="des" refForName="Parent" op="lte"/>
      <dgm:constr type="w" for="ch" forName="composite" refType="w"/>
      <dgm:constr type="h" for="ch" forName="composite" refType="h"/>
      <dgm:constr type="sp" refType="w" refFor="ch" refForName="composite" op="equ" fact="0.05"/>
      <dgm:constr type="w" for="ch" forName="sibTrans" refType="h" refFor="ch" refForName="composite" op="equ" fact="0.04"/>
    </dgm:constrLst>
    <dgm:forEach name="nodesForEach" axis="ch" ptType="node" cnt="7">
      <dgm:layoutNode name="composite">
        <dgm:alg type="composite">
          <dgm:param type="ar" val="0.8"/>
        </dgm:alg>
        <dgm:choose name="Name4">
          <dgm:if name="Name5" func="var" arg="dir" op="equ" val="norm">
            <dgm:constrLst>
              <dgm:constr type="l" for="ch" forName="Child" refType="w" fact="0.29"/>
              <dgm:constr type="t" for="ch" forName="Child" refType="h" fact="0.192"/>
              <dgm:constr type="w" for="ch" forName="Child" refType="w" fact="0.71"/>
              <dgm:constr type="h" for="ch" forName="Child" refType="h" fact="0.808"/>
              <dgm:constr type="l" for="ch" forName="Parent" refType="w" fact="0.29"/>
              <dgm:constr type="t" for="ch" forName="Parent" refType="h" fact="0"/>
              <dgm:constr type="w" for="ch" forName="Parent" refType="w" fact="0.71"/>
              <dgm:constr type="h" for="ch" forName="Parent" refType="h" fact="0.192"/>
              <dgm:constr type="l" for="ch" forName="BackAccent" refType="w" fact="0"/>
              <dgm:constr type="t" for="ch" forName="BackAccent" refType="h" fact="0"/>
              <dgm:constr type="w" for="ch" forName="BackAccent" refType="w" fact="0.24"/>
              <dgm:constr type="h" for="ch" forName="BackAccent" refType="h" fact="0.192"/>
              <dgm:constr type="l" for="ch" forName="Accent" refType="w" fact="0.024"/>
              <dgm:constr type="t" for="ch" forName="Accent" refType="h" fact="0.0192"/>
              <dgm:constr type="w" for="ch" forName="Accent" refType="w" fact="0.192"/>
              <dgm:constr type="h" for="ch" forName="Accent" refType="h" fact="0.1536"/>
            </dgm:constrLst>
          </dgm:if>
          <dgm:else name="Name6">
            <dgm:constrLst>
              <dgm:constr type="r" for="ch" forName="Child" refType="w" fact="0.71"/>
              <dgm:constr type="t" for="ch" forName="Child" refType="h" fact="0.192"/>
              <dgm:constr type="w" for="ch" forName="Child" refType="w" fact="0.71"/>
              <dgm:constr type="h" for="ch" forName="Child" refType="h" fact="0.808"/>
              <dgm:constr type="r" for="ch" forName="Parent" refType="w" fact="0.71"/>
              <dgm:constr type="t" for="ch" forName="Parent" refType="h" fact="0"/>
              <dgm:constr type="w" for="ch" forName="Parent" refType="w" fact="0.71"/>
              <dgm:constr type="h" for="ch" forName="Parent" refType="h" fact="0.192"/>
              <dgm:constr type="r" for="ch" forName="BackAccent" refType="w"/>
              <dgm:constr type="t" for="ch" forName="BackAccent" refType="h" fact="0"/>
              <dgm:constr type="w" for="ch" forName="BackAccent" refType="w" fact="0.24"/>
              <dgm:constr type="h" for="ch" forName="BackAccent" refType="h" fact="0.192"/>
              <dgm:constr type="r" for="ch" forName="Accent" refType="w" fact="0.976"/>
              <dgm:constr type="t" for="ch" forName="Accent" refType="h" fact="0.0192"/>
              <dgm:constr type="w" for="ch" forName="Accent" refType="w" fact="0.192"/>
              <dgm:constr type="h" for="ch" forName="Accent" refType="h" fact="0.1536"/>
            </dgm:constrLst>
          </dgm:else>
        </dgm:choose>
        <dgm:layoutNode name="BackAccent" styleLbl="bgShp">
          <dgm:alg type="sp"/>
          <dgm:shape xmlns:r="http://schemas.openxmlformats.org/officeDocument/2006/relationships" type="ellipse" r:blip="">
            <dgm:adjLst/>
          </dgm:shape>
          <dgm:presOf/>
        </dgm:layoutNode>
        <dgm:layoutNode name="Accent" styleLbl="alignNode1">
          <dgm:alg type="sp"/>
          <dgm:choose name="Name7">
            <dgm:if name="Name8" axis="precedSib" ptType="node" func="cnt" op="equ" val="0">
              <dgm:choose name="Name9">
                <dgm:if name="Name10" axis="followSib" ptType="node" func="cnt" op="equ" val="0">
                  <dgm:shape xmlns:r="http://schemas.openxmlformats.org/officeDocument/2006/relationships" type="chord" r:blip="">
                    <dgm:adjLst>
                      <dgm:adj idx="1" val="-90"/>
                      <dgm:adj idx="2" val="-90"/>
                    </dgm:adjLst>
                  </dgm:shape>
                </dgm:if>
                <dgm:if name="Name11" axis="followSib" ptType="node" func="cnt" op="equ" val="1">
                  <dgm:shape xmlns:r="http://schemas.openxmlformats.org/officeDocument/2006/relationships" type="chord" r:blip="">
                    <dgm:adjLst>
                      <dgm:adj idx="1" val="0"/>
                      <dgm:adj idx="2" val="180"/>
                    </dgm:adjLst>
                  </dgm:shape>
                </dgm:if>
                <dgm:if name="Name12" axis="followSib" ptType="node" func="cnt" op="equ" val="2">
                  <dgm:shape xmlns:r="http://schemas.openxmlformats.org/officeDocument/2006/relationships" type="chord" r:blip="">
                    <dgm:adjLst>
                      <dgm:adj idx="1" val="19.4712"/>
                      <dgm:adj idx="2" val="160.5288"/>
                    </dgm:adjLst>
                  </dgm:shape>
                </dgm:if>
                <dgm:if name="Name13" axis="followSib" ptType="node" func="cnt" op="equ" val="3">
                  <dgm:shape xmlns:r="http://schemas.openxmlformats.org/officeDocument/2006/relationships" type="chord" r:blip="">
                    <dgm:adjLst>
                      <dgm:adj idx="1" val="30"/>
                      <dgm:adj idx="2" val="150"/>
                    </dgm:adjLst>
                  </dgm:shape>
                </dgm:if>
                <dgm:if name="Name14" axis="followSib" ptType="node" func="cnt" op="equ" val="4">
                  <dgm:shape xmlns:r="http://schemas.openxmlformats.org/officeDocument/2006/relationships" type="chord" r:blip="">
                    <dgm:adjLst>
                      <dgm:adj idx="1" val="38.8699"/>
                      <dgm:adj idx="2" val="143.1301"/>
                    </dgm:adjLst>
                  </dgm:shape>
                </dgm:if>
                <dgm:if name="Name15" axis="followSib" ptType="node" func="cnt" op="equ" val="5">
                  <dgm:shape xmlns:r="http://schemas.openxmlformats.org/officeDocument/2006/relationships" type="chord" r:blip="">
                    <dgm:adjLst>
                      <dgm:adj idx="1" val="41.8103"/>
                      <dgm:adj idx="2" val="138.1897"/>
                    </dgm:adjLst>
                  </dgm:shape>
                </dgm:if>
                <dgm:else name="Name16">
                  <dgm:shape xmlns:r="http://schemas.openxmlformats.org/officeDocument/2006/relationships" type="chord" r:blip="">
                    <dgm:adjLst>
                      <dgm:adj idx="1" val="45.5847"/>
                      <dgm:adj idx="2" val="134.4153"/>
                    </dgm:adjLst>
                  </dgm:shape>
                </dgm:else>
              </dgm:choose>
            </dgm:if>
            <dgm:if name="Name17" axis="precedSib" ptType="node" func="cnt" op="equ" val="1">
              <dgm:choose name="Name18">
                <dgm:if name="Name19" axis="followSib" ptType="node" func="cnt" op="equ" val="0">
                  <dgm:shape xmlns:r="http://schemas.openxmlformats.org/officeDocument/2006/relationships" type="chord" r:blip="">
                    <dgm:adjLst>
                      <dgm:adj idx="1" val="-90"/>
                      <dgm:adj idx="2" val="-90"/>
                    </dgm:adjLst>
                  </dgm:shape>
                </dgm:if>
                <dgm:if name="Name20" axis="followSib" ptType="node" func="cnt" op="equ" val="1">
                  <dgm:shape xmlns:r="http://schemas.openxmlformats.org/officeDocument/2006/relationships" type="chord" r:blip="">
                    <dgm:adjLst>
                      <dgm:adj idx="1" val="-19.4712"/>
                      <dgm:adj idx="2" val="-160.5288"/>
                    </dgm:adjLst>
                  </dgm:shape>
                </dgm:if>
                <dgm:if name="Name21" axis="followSib" ptType="node" func="cnt" op="equ" val="2">
                  <dgm:shape xmlns:r="http://schemas.openxmlformats.org/officeDocument/2006/relationships" type="chord" r:blip="">
                    <dgm:adjLst>
                      <dgm:adj idx="1" val="0"/>
                      <dgm:adj idx="2" val="180"/>
                    </dgm:adjLst>
                  </dgm:shape>
                </dgm:if>
                <dgm:if name="Name22" axis="followSib" ptType="node" func="cnt" op="equ" val="3">
                  <dgm:shape xmlns:r="http://schemas.openxmlformats.org/officeDocument/2006/relationships" type="chord" r:blip="">
                    <dgm:adjLst>
                      <dgm:adj idx="1" val="11.537"/>
                      <dgm:adj idx="2" val="168.463"/>
                    </dgm:adjLst>
                  </dgm:shape>
                </dgm:if>
                <dgm:if name="Name23" axis="followSib" ptType="node" func="cnt" op="equ" val="4">
                  <dgm:shape xmlns:r="http://schemas.openxmlformats.org/officeDocument/2006/relationships" type="chord" r:blip="">
                    <dgm:adjLst>
                      <dgm:adj idx="1" val="19.4712"/>
                      <dgm:adj idx="2" val="160.5288"/>
                    </dgm:adjLst>
                  </dgm:shape>
                </dgm:if>
                <dgm:else name="Name24">
                  <dgm:shape xmlns:r="http://schemas.openxmlformats.org/officeDocument/2006/relationships" type="chord" r:blip="">
                    <dgm:adjLst>
                      <dgm:adj idx="1" val="25.3769"/>
                      <dgm:adj idx="2" val="154.6231"/>
                    </dgm:adjLst>
                  </dgm:shape>
                </dgm:else>
              </dgm:choose>
            </dgm:if>
            <dgm:if name="Name25" axis="precedSib" ptType="node" func="cnt" op="equ" val="2">
              <dgm:choose name="Name26">
                <dgm:if name="Name27" axis="followSib" ptType="node" func="cnt" op="equ" val="0">
                  <dgm:shape xmlns:r="http://schemas.openxmlformats.org/officeDocument/2006/relationships" type="chord" r:blip="">
                    <dgm:adjLst>
                      <dgm:adj idx="1" val="-90"/>
                      <dgm:adj idx="2" val="-90"/>
                    </dgm:adjLst>
                  </dgm:shape>
                </dgm:if>
                <dgm:if name="Name28" axis="followSib" ptType="node" func="cnt" op="equ" val="1">
                  <dgm:shape xmlns:r="http://schemas.openxmlformats.org/officeDocument/2006/relationships" type="chord" r:blip="">
                    <dgm:adjLst>
                      <dgm:adj idx="1" val="-30"/>
                      <dgm:adj idx="2" val="-150"/>
                    </dgm:adjLst>
                  </dgm:shape>
                </dgm:if>
                <dgm:if name="Name29" axis="followSib" ptType="node" func="cnt" op="equ" val="2">
                  <dgm:shape xmlns:r="http://schemas.openxmlformats.org/officeDocument/2006/relationships" type="chord" r:blip="">
                    <dgm:adjLst>
                      <dgm:adj idx="1" val="-11.537"/>
                      <dgm:adj idx="2" val="-168.463"/>
                    </dgm:adjLst>
                  </dgm:shape>
                </dgm:if>
                <dgm:if name="Name30" axis="followSib" ptType="node" func="cnt" op="equ" val="3">
                  <dgm:shape xmlns:r="http://schemas.openxmlformats.org/officeDocument/2006/relationships" type="chord" r:blip="">
                    <dgm:adjLst>
                      <dgm:adj idx="1" val="0"/>
                      <dgm:adj idx="2" val="180"/>
                    </dgm:adjLst>
                  </dgm:shape>
                </dgm:if>
                <dgm:else name="Name31">
                  <dgm:shape xmlns:r="http://schemas.openxmlformats.org/officeDocument/2006/relationships" type="chord" r:blip="">
                    <dgm:adjLst>
                      <dgm:adj idx="1" val="8.2133"/>
                      <dgm:adj idx="2" val="171.7867"/>
                    </dgm:adjLst>
                  </dgm:shape>
                </dgm:else>
              </dgm:choose>
            </dgm:if>
            <dgm:if name="Name32" axis="precedSib" ptType="node" func="cnt" op="equ" val="3">
              <dgm:choose name="Name33">
                <dgm:if name="Name34" axis="followSib" ptType="node" func="cnt" op="equ" val="0">
                  <dgm:shape xmlns:r="http://schemas.openxmlformats.org/officeDocument/2006/relationships" type="chord" r:blip="">
                    <dgm:adjLst>
                      <dgm:adj idx="1" val="-90"/>
                      <dgm:adj idx="2" val="-90"/>
                    </dgm:adjLst>
                  </dgm:shape>
                </dgm:if>
                <dgm:if name="Name35" axis="followSib" ptType="node" func="cnt" op="equ" val="1">
                  <dgm:shape xmlns:r="http://schemas.openxmlformats.org/officeDocument/2006/relationships" type="chord" r:blip="">
                    <dgm:adjLst>
                      <dgm:adj idx="1" val="-38.8699"/>
                      <dgm:adj idx="2" val="-143.1301"/>
                    </dgm:adjLst>
                  </dgm:shape>
                </dgm:if>
                <dgm:if name="Name36" axis="followSib" ptType="node" func="cnt" op="equ" val="2">
                  <dgm:shape xmlns:r="http://schemas.openxmlformats.org/officeDocument/2006/relationships" type="chord" r:blip="">
                    <dgm:adjLst>
                      <dgm:adj idx="1" val="-19.4712"/>
                      <dgm:adj idx="2" val="-160.5288"/>
                    </dgm:adjLst>
                  </dgm:shape>
                </dgm:if>
                <dgm:else name="Name37">
                  <dgm:shape xmlns:r="http://schemas.openxmlformats.org/officeDocument/2006/relationships" type="chord" r:blip="">
                    <dgm:adjLst>
                      <dgm:adj idx="1" val="-8.2133"/>
                      <dgm:adj idx="2" val="-171.7867"/>
                    </dgm:adjLst>
                  </dgm:shape>
                </dgm:else>
              </dgm:choose>
            </dgm:if>
            <dgm:if name="Name38" axis="precedSib" ptType="node" func="cnt" op="equ" val="4">
              <dgm:choose name="Name39">
                <dgm:if name="Name40" axis="followSib" ptType="node" func="cnt" op="equ" val="0">
                  <dgm:shape xmlns:r="http://schemas.openxmlformats.org/officeDocument/2006/relationships" type="chord" r:blip="">
                    <dgm:adjLst>
                      <dgm:adj idx="1" val="-90"/>
                      <dgm:adj idx="2" val="-90"/>
                    </dgm:adjLst>
                  </dgm:shape>
                </dgm:if>
                <dgm:if name="Name41" axis="followSib" ptType="node" func="cnt" op="equ" val="1">
                  <dgm:shape xmlns:r="http://schemas.openxmlformats.org/officeDocument/2006/relationships" type="chord" r:blip="">
                    <dgm:adjLst>
                      <dgm:adj idx="1" val="-41.8103"/>
                      <dgm:adj idx="2" val="-138.1897"/>
                    </dgm:adjLst>
                  </dgm:shape>
                </dgm:if>
                <dgm:else name="Name42">
                  <dgm:shape xmlns:r="http://schemas.openxmlformats.org/officeDocument/2006/relationships" type="chord" r:blip="">
                    <dgm:adjLst>
                      <dgm:adj idx="1" val="-25.3769"/>
                      <dgm:adj idx="2" val="-154.6231"/>
                    </dgm:adjLst>
                  </dgm:shape>
                </dgm:else>
              </dgm:choose>
            </dgm:if>
            <dgm:if name="Name43" axis="precedSib" ptType="node" func="cnt" op="equ" val="5">
              <dgm:choose name="Name44">
                <dgm:if name="Name45" axis="followSib" ptType="node" func="cnt" op="equ" val="0">
                  <dgm:shape xmlns:r="http://schemas.openxmlformats.org/officeDocument/2006/relationships" type="chord" r:blip="">
                    <dgm:adjLst>
                      <dgm:adj idx="1" val="-90"/>
                      <dgm:adj idx="2" val="-90"/>
                    </dgm:adjLst>
                  </dgm:shape>
                </dgm:if>
                <dgm:else name="Name46">
                  <dgm:shape xmlns:r="http://schemas.openxmlformats.org/officeDocument/2006/relationships" type="chord" r:blip="">
                    <dgm:adjLst>
                      <dgm:adj idx="1" val="-45.5847"/>
                      <dgm:adj idx="2" val="-134.4153"/>
                    </dgm:adjLst>
                  </dgm:shape>
                </dgm:else>
              </dgm:choose>
            </dgm:if>
            <dgm:else name="Name47">
              <dgm:shape xmlns:r="http://schemas.openxmlformats.org/officeDocument/2006/relationships" type="chord" r:blip="">
                <dgm:adjLst>
                  <dgm:adj idx="1" val="-90"/>
                  <dgm:adj idx="2" val="-90"/>
                </dgm:adjLst>
              </dgm:shape>
            </dgm:else>
          </dgm:choose>
          <dgm:presOf/>
        </dgm:layoutNode>
        <dgm:layoutNode name="Child" styleLbl="revTx">
          <dgm:varLst>
            <dgm:chMax val="0"/>
            <dgm:chPref val="0"/>
            <dgm:bulletEnabled val="1"/>
          </dgm:varLst>
          <dgm:choose name="Name48">
            <dgm:if name="Name49" func="var" arg="dir" op="equ" val="norm">
              <dgm:alg type="tx">
                <dgm:param type="parTxLTRAlign" val="l"/>
                <dgm:param type="parTxRTLAlign" val="l"/>
                <dgm:param type="txAnchorVert" val="t"/>
              </dgm:alg>
            </dgm:if>
            <dgm:else name="Name50">
              <dgm:alg type="tx">
                <dgm:param type="parTxLTRAlign" val="r"/>
                <dgm:param type="parTxRTLAlign" val="r"/>
                <dgm:param type="txAnchorVert" val="t"/>
              </dgm:alg>
            </dgm:else>
          </dgm:choose>
          <dgm:choose name="Name51">
            <dgm:if name="Name52" axis="ch" ptType="node" func="cnt" op="gte" val="1">
              <dgm:shape xmlns:r="http://schemas.openxmlformats.org/officeDocument/2006/relationships" type="rect" r:blip="">
                <dgm:adjLst/>
              </dgm:shape>
            </dgm:if>
            <dgm:else name="Name53">
              <dgm:shape xmlns:r="http://schemas.openxmlformats.org/officeDocument/2006/relationships" type="rect" r:blip="" hideGeom="1">
                <dgm:adjLst/>
              </dgm:shape>
            </dgm:else>
          </dgm:choose>
          <dgm:choose name="Name54">
            <dgm:if name="Name55" axis="ch" ptType="node" func="cnt" op="gte" val="1">
              <dgm:presOf axis="des" ptType="node"/>
            </dgm:if>
            <dgm:else name="Name56">
              <dgm:presOf/>
            </dgm:else>
          </dgm:choos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revTx">
          <dgm:varLst>
            <dgm:chMax val="1"/>
            <dgm:chPref val="1"/>
            <dgm:bulletEnabled val="1"/>
          </dgm:varLst>
          <dgm:choose name="Name57">
            <dgm:if name="Name58" func="var" arg="dir" op="equ" val="norm">
              <dgm:alg type="tx">
                <dgm:param type="parTxLTRAlign" val="l"/>
                <dgm:param type="parTxRTLAlign" val="l"/>
                <dgm:param type="shpTxLTRAlignCh" val="l"/>
                <dgm:param type="shpTxRTLAlignCh" val="l"/>
                <dgm:param type="txAnchorVert" val="b"/>
                <dgm:param type="txAnchorVertCh" val="b"/>
              </dgm:alg>
            </dgm:if>
            <dgm:else name="Name59">
              <dgm:alg type="tx">
                <dgm:param type="parTxLTRAlign" val="r"/>
                <dgm:param type="parTxRTLAlign" val="r"/>
                <dgm:param type="shpTxLTRAlignCh" val="r"/>
                <dgm:param type="shpTxRTLAlignCh" val="r"/>
                <dgm:param type="txAnchorVert" val="b"/>
                <dgm:param type="txAnchorVertCh" val="b"/>
              </dgm:alg>
            </dgm:else>
          </dgm:choose>
          <dgm:shape xmlns:r="http://schemas.openxmlformats.org/officeDocument/2006/relationships" type="rect" r:blip="">
            <dgm:adjLst/>
          </dgm:shape>
          <dgm:presOf axis="self"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05E52-B137-41A2-9E67-EB733851592A}"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33940-ED40-4A6A-B659-7927D34EEE69}" type="slidenum">
              <a:rPr lang="en-IN" smtClean="0"/>
              <a:t>‹#›</a:t>
            </a:fld>
            <a:endParaRPr lang="en-IN"/>
          </a:p>
        </p:txBody>
      </p:sp>
    </p:spTree>
    <p:extLst>
      <p:ext uri="{BB962C8B-B14F-4D97-AF65-F5344CB8AC3E}">
        <p14:creationId xmlns:p14="http://schemas.microsoft.com/office/powerpoint/2010/main" val="3219345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33940-ED40-4A6A-B659-7927D34EEE69}" type="slidenum">
              <a:rPr lang="en-IN" smtClean="0"/>
              <a:t>1</a:t>
            </a:fld>
            <a:endParaRPr lang="en-IN"/>
          </a:p>
        </p:txBody>
      </p:sp>
    </p:spTree>
    <p:extLst>
      <p:ext uri="{BB962C8B-B14F-4D97-AF65-F5344CB8AC3E}">
        <p14:creationId xmlns:p14="http://schemas.microsoft.com/office/powerpoint/2010/main" val="29146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6" name="组合"/>
          <p:cNvGrpSpPr>
            <a:grpSpLocks/>
          </p:cNvGrpSpPr>
          <p:nvPr/>
        </p:nvGrpSpPr>
        <p:grpSpPr>
          <a:xfrm>
            <a:off x="0" y="228600"/>
            <a:ext cx="2851515" cy="6638628"/>
            <a:chOff x="0" y="228600"/>
            <a:chExt cx="2851515" cy="6638628"/>
          </a:xfrm>
        </p:grpSpPr>
        <p:sp>
          <p:nvSpPr>
            <p:cNvPr id="34"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2E5369">
                <a:alpha val="20000"/>
              </a:srgbClr>
            </a:solidFill>
            <a:ln cap="flat" cmpd="sng">
              <a:noFill/>
              <a:prstDash val="solid"/>
              <a:round/>
            </a:ln>
          </p:spPr>
        </p:sp>
        <p:sp>
          <p:nvSpPr>
            <p:cNvPr id="35"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2E5369">
                <a:alpha val="20000"/>
              </a:srgbClr>
            </a:solidFill>
            <a:ln cap="flat" cmpd="sng">
              <a:noFill/>
              <a:prstDash val="solid"/>
              <a:round/>
            </a:ln>
          </p:spPr>
        </p:sp>
        <p:sp>
          <p:nvSpPr>
            <p:cNvPr id="36"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2E5369">
                <a:alpha val="20000"/>
              </a:srgbClr>
            </a:solidFill>
            <a:ln cap="flat" cmpd="sng">
              <a:noFill/>
              <a:prstDash val="solid"/>
              <a:round/>
            </a:ln>
          </p:spPr>
        </p:sp>
        <p:sp>
          <p:nvSpPr>
            <p:cNvPr id="37"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2E5369">
                <a:alpha val="20000"/>
              </a:srgbClr>
            </a:solidFill>
            <a:ln cap="flat" cmpd="sng">
              <a:noFill/>
              <a:prstDash val="solid"/>
              <a:round/>
            </a:ln>
          </p:spPr>
        </p:sp>
        <p:sp>
          <p:nvSpPr>
            <p:cNvPr id="38"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2E5369">
                <a:alpha val="20000"/>
              </a:srgbClr>
            </a:solidFill>
            <a:ln cap="flat" cmpd="sng">
              <a:noFill/>
              <a:prstDash val="solid"/>
              <a:round/>
            </a:ln>
          </p:spPr>
        </p:sp>
        <p:sp>
          <p:nvSpPr>
            <p:cNvPr id="39"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2E5369">
                <a:alpha val="20000"/>
              </a:srgbClr>
            </a:solidFill>
            <a:ln cap="flat" cmpd="sng">
              <a:noFill/>
              <a:prstDash val="solid"/>
              <a:round/>
            </a:ln>
          </p:spPr>
        </p:sp>
        <p:sp>
          <p:nvSpPr>
            <p:cNvPr id="40"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2E5369">
                <a:alpha val="20000"/>
              </a:srgbClr>
            </a:solidFill>
            <a:ln cap="flat" cmpd="sng">
              <a:noFill/>
              <a:prstDash val="solid"/>
              <a:round/>
            </a:ln>
          </p:spPr>
        </p:sp>
        <p:sp>
          <p:nvSpPr>
            <p:cNvPr id="41"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2E5369">
                <a:alpha val="20000"/>
              </a:srgbClr>
            </a:solidFill>
            <a:ln cap="flat" cmpd="sng">
              <a:noFill/>
              <a:prstDash val="solid"/>
              <a:round/>
            </a:ln>
          </p:spPr>
        </p:sp>
        <p:sp>
          <p:nvSpPr>
            <p:cNvPr id="42"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2E5369">
                <a:alpha val="20000"/>
              </a:srgbClr>
            </a:solidFill>
            <a:ln cap="flat" cmpd="sng">
              <a:noFill/>
              <a:prstDash val="solid"/>
              <a:round/>
            </a:ln>
          </p:spPr>
        </p:sp>
        <p:sp>
          <p:nvSpPr>
            <p:cNvPr id="43"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2E5369">
                <a:alpha val="20000"/>
              </a:srgbClr>
            </a:solidFill>
            <a:ln cap="flat" cmpd="sng">
              <a:noFill/>
              <a:prstDash val="solid"/>
              <a:round/>
            </a:ln>
          </p:spPr>
        </p:sp>
        <p:sp>
          <p:nvSpPr>
            <p:cNvPr id="44"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2E5369">
                <a:alpha val="20000"/>
              </a:srgbClr>
            </a:solidFill>
            <a:ln cap="flat" cmpd="sng">
              <a:noFill/>
              <a:prstDash val="solid"/>
              <a:round/>
            </a:ln>
          </p:spPr>
        </p:sp>
        <p:sp>
          <p:nvSpPr>
            <p:cNvPr id="45"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2E5369">
                <a:alpha val="20000"/>
              </a:srgbClr>
            </a:solidFill>
            <a:ln cap="flat" cmpd="sng">
              <a:noFill/>
              <a:prstDash val="solid"/>
              <a:round/>
            </a:ln>
          </p:spPr>
        </p:sp>
      </p:grpSp>
      <p:grpSp>
        <p:nvGrpSpPr>
          <p:cNvPr id="59" name="组合"/>
          <p:cNvGrpSpPr>
            <a:grpSpLocks/>
          </p:cNvGrpSpPr>
          <p:nvPr/>
        </p:nvGrpSpPr>
        <p:grpSpPr>
          <a:xfrm>
            <a:off x="27221" y="156"/>
            <a:ext cx="2356672" cy="6853096"/>
            <a:chOff x="27221" y="156"/>
            <a:chExt cx="2356672" cy="6853096"/>
          </a:xfrm>
        </p:grpSpPr>
        <p:sp>
          <p:nvSpPr>
            <p:cNvPr id="47" name="曲线"/>
            <p:cNvSpPr>
              <a:spLocks/>
            </p:cNvSpPr>
            <p:nvPr/>
          </p:nvSpPr>
          <p:spPr>
            <a:xfrm>
              <a:off x="27221" y="156"/>
              <a:ext cx="494326" cy="4401041"/>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5"/>
                    <a:pt x="5452" y="10446"/>
                  </a:cubicBezTo>
                  <a:cubicBezTo>
                    <a:pt x="7130" y="12278"/>
                    <a:pt x="9227" y="14109"/>
                    <a:pt x="11953" y="15941"/>
                  </a:cubicBezTo>
                  <a:cubicBezTo>
                    <a:pt x="14469" y="17773"/>
                    <a:pt x="17615" y="19580"/>
                    <a:pt x="21180" y="21388"/>
                  </a:cubicBezTo>
                  <a:cubicBezTo>
                    <a:pt x="21390" y="21459"/>
                    <a:pt x="21600" y="21528"/>
                    <a:pt x="21600" y="21600"/>
                  </a:cubicBezTo>
                  <a:cubicBezTo>
                    <a:pt x="21390" y="21246"/>
                    <a:pt x="20970" y="20871"/>
                    <a:pt x="20761" y="20520"/>
                  </a:cubicBezTo>
                  <a:cubicBezTo>
                    <a:pt x="20761" y="20448"/>
                    <a:pt x="20761" y="20379"/>
                    <a:pt x="20761" y="20332"/>
                  </a:cubicBezTo>
                  <a:cubicBezTo>
                    <a:pt x="17825" y="18852"/>
                    <a:pt x="15308" y="17397"/>
                    <a:pt x="13211" y="15917"/>
                  </a:cubicBezTo>
                  <a:cubicBezTo>
                    <a:pt x="10485" y="14085"/>
                    <a:pt x="8178" y="12278"/>
                    <a:pt x="6291" y="10424"/>
                  </a:cubicBezTo>
                  <a:cubicBezTo>
                    <a:pt x="4403" y="8592"/>
                    <a:pt x="2935" y="6760"/>
                    <a:pt x="1887" y="4906"/>
                  </a:cubicBezTo>
                  <a:cubicBezTo>
                    <a:pt x="1467" y="3990"/>
                    <a:pt x="1048" y="3075"/>
                    <a:pt x="629" y="2159"/>
                  </a:cubicBezTo>
                  <a:cubicBezTo>
                    <a:pt x="418" y="1431"/>
                    <a:pt x="209" y="726"/>
                    <a:pt x="209" y="0"/>
                  </a:cubicBezTo>
                  <a:cubicBezTo>
                    <a:pt x="0" y="0"/>
                    <a:pt x="0" y="0"/>
                    <a:pt x="0" y="0"/>
                  </a:cubicBezTo>
                  <a:cubicBezTo>
                    <a:pt x="0" y="726"/>
                    <a:pt x="209" y="1431"/>
                    <a:pt x="209" y="2159"/>
                  </a:cubicBezTo>
                  <a:cubicBezTo>
                    <a:pt x="629" y="3075"/>
                    <a:pt x="838" y="3990"/>
                    <a:pt x="1467" y="4929"/>
                  </a:cubicBezTo>
                  <a:close/>
                </a:path>
              </a:pathLst>
            </a:custGeom>
            <a:solidFill>
              <a:schemeClr val="tx2"/>
            </a:solidFill>
            <a:ln cap="flat" cmpd="sng">
              <a:noFill/>
              <a:prstDash val="solid"/>
              <a:round/>
            </a:ln>
          </p:spPr>
        </p:sp>
        <p:sp>
          <p:nvSpPr>
            <p:cNvPr id="48" name="曲线"/>
            <p:cNvSpPr>
              <a:spLocks/>
            </p:cNvSpPr>
            <p:nvPr/>
          </p:nvSpPr>
          <p:spPr>
            <a:xfrm>
              <a:off x="550288" y="4316474"/>
              <a:ext cx="423435" cy="1580695"/>
            </a:xfrm>
            <a:custGeom>
              <a:avLst/>
              <a:gdLst>
                <a:gd name="T1" fmla="*/ 0 w 21600"/>
                <a:gd name="T2" fmla="*/ 0 h 21600"/>
                <a:gd name="T3" fmla="*/ 21600 w 21600"/>
                <a:gd name="T4" fmla="*/ 21600 h 21600"/>
              </a:gdLst>
              <a:ahLst/>
              <a:cxnLst/>
              <a:rect l="T1" t="T2" r="T3" b="T4"/>
              <a:pathLst>
                <a:path w="21600" h="21600">
                  <a:moveTo>
                    <a:pt x="13008" y="14988"/>
                  </a:moveTo>
                  <a:cubicBezTo>
                    <a:pt x="15708" y="17213"/>
                    <a:pt x="18409" y="19439"/>
                    <a:pt x="21600" y="21600"/>
                  </a:cubicBezTo>
                  <a:cubicBezTo>
                    <a:pt x="21600" y="21141"/>
                    <a:pt x="21600" y="20618"/>
                    <a:pt x="21600" y="20160"/>
                  </a:cubicBezTo>
                  <a:cubicBezTo>
                    <a:pt x="21600" y="20094"/>
                    <a:pt x="21600" y="19963"/>
                    <a:pt x="21600" y="19898"/>
                  </a:cubicBezTo>
                  <a:cubicBezTo>
                    <a:pt x="19389" y="18196"/>
                    <a:pt x="17181" y="16494"/>
                    <a:pt x="15217" y="14791"/>
                  </a:cubicBezTo>
                  <a:cubicBezTo>
                    <a:pt x="9326" y="9948"/>
                    <a:pt x="4171" y="4973"/>
                    <a:pt x="0" y="0"/>
                  </a:cubicBezTo>
                  <a:cubicBezTo>
                    <a:pt x="489" y="1374"/>
                    <a:pt x="981" y="2749"/>
                    <a:pt x="1717" y="4122"/>
                  </a:cubicBezTo>
                  <a:cubicBezTo>
                    <a:pt x="5153" y="7789"/>
                    <a:pt x="8835" y="11389"/>
                    <a:pt x="13008" y="14988"/>
                  </a:cubicBezTo>
                  <a:close/>
                </a:path>
              </a:pathLst>
            </a:custGeom>
            <a:solidFill>
              <a:schemeClr val="tx2"/>
            </a:solidFill>
            <a:ln cap="flat" cmpd="sng">
              <a:noFill/>
              <a:prstDash val="solid"/>
              <a:round/>
            </a:ln>
          </p:spPr>
        </p:sp>
        <p:sp>
          <p:nvSpPr>
            <p:cNvPr id="49" name="曲线"/>
            <p:cNvSpPr>
              <a:spLocks/>
            </p:cNvSpPr>
            <p:nvPr/>
          </p:nvSpPr>
          <p:spPr>
            <a:xfrm>
              <a:off x="1006294" y="5862683"/>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8"/>
                    <a:pt x="0" y="1982"/>
                    <a:pt x="239" y="3025"/>
                  </a:cubicBezTo>
                  <a:cubicBezTo>
                    <a:pt x="3360" y="6469"/>
                    <a:pt x="6480" y="9913"/>
                    <a:pt x="10079" y="13252"/>
                  </a:cubicBezTo>
                  <a:cubicBezTo>
                    <a:pt x="12960" y="16069"/>
                    <a:pt x="16079" y="18886"/>
                    <a:pt x="19198" y="21600"/>
                  </a:cubicBezTo>
                  <a:cubicBezTo>
                    <a:pt x="21600" y="21600"/>
                    <a:pt x="21600" y="21600"/>
                    <a:pt x="21600" y="21600"/>
                  </a:cubicBezTo>
                  <a:cubicBezTo>
                    <a:pt x="18239" y="18782"/>
                    <a:pt x="15119" y="15860"/>
                    <a:pt x="11999" y="12834"/>
                  </a:cubicBezTo>
                  <a:cubicBezTo>
                    <a:pt x="8158" y="9181"/>
                    <a:pt x="4799" y="5321"/>
                    <a:pt x="1440" y="1565"/>
                  </a:cubicBezTo>
                  <a:close/>
                </a:path>
              </a:pathLst>
            </a:custGeom>
            <a:solidFill>
              <a:schemeClr val="tx2"/>
            </a:solidFill>
            <a:ln cap="flat" cmpd="sng">
              <a:noFill/>
              <a:prstDash val="solid"/>
              <a:round/>
            </a:ln>
          </p:spPr>
        </p:sp>
        <p:sp>
          <p:nvSpPr>
            <p:cNvPr id="50" name="曲线"/>
            <p:cNvSpPr>
              <a:spLocks/>
            </p:cNvSpPr>
            <p:nvPr/>
          </p:nvSpPr>
          <p:spPr>
            <a:xfrm>
              <a:off x="521548" y="4364375"/>
              <a:ext cx="551806" cy="2235966"/>
            </a:xfrm>
            <a:custGeom>
              <a:avLst/>
              <a:gdLst>
                <a:gd name="T1" fmla="*/ 0 w 21600"/>
                <a:gd name="T2" fmla="*/ 0 h 21600"/>
                <a:gd name="T3" fmla="*/ 21600 w 21600"/>
                <a:gd name="T4" fmla="*/ 21600 h 21600"/>
              </a:gdLst>
              <a:ahLst/>
              <a:cxnLst/>
              <a:rect l="T1" t="T2" r="T3" b="T4"/>
              <a:pathLst>
                <a:path w="21600" h="21600">
                  <a:moveTo>
                    <a:pt x="18970" y="18917"/>
                  </a:moveTo>
                  <a:cubicBezTo>
                    <a:pt x="17467" y="17946"/>
                    <a:pt x="15965" y="16928"/>
                    <a:pt x="14650" y="15909"/>
                  </a:cubicBezTo>
                  <a:cubicBezTo>
                    <a:pt x="10706" y="12996"/>
                    <a:pt x="7699" y="9990"/>
                    <a:pt x="5445" y="6983"/>
                  </a:cubicBezTo>
                  <a:cubicBezTo>
                    <a:pt x="4132" y="5504"/>
                    <a:pt x="3192" y="3977"/>
                    <a:pt x="2441" y="2450"/>
                  </a:cubicBezTo>
                  <a:cubicBezTo>
                    <a:pt x="1689" y="1618"/>
                    <a:pt x="751" y="831"/>
                    <a:pt x="0" y="0"/>
                  </a:cubicBezTo>
                  <a:cubicBezTo>
                    <a:pt x="939" y="2358"/>
                    <a:pt x="2253" y="4717"/>
                    <a:pt x="3943" y="7030"/>
                  </a:cubicBezTo>
                  <a:cubicBezTo>
                    <a:pt x="6198" y="10083"/>
                    <a:pt x="9202" y="13089"/>
                    <a:pt x="12959" y="16049"/>
                  </a:cubicBezTo>
                  <a:cubicBezTo>
                    <a:pt x="14838" y="17482"/>
                    <a:pt x="16904" y="18963"/>
                    <a:pt x="19345" y="20396"/>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51" name="曲线"/>
            <p:cNvSpPr>
              <a:spLocks/>
            </p:cNvSpPr>
            <p:nvPr/>
          </p:nvSpPr>
          <p:spPr>
            <a:xfrm>
              <a:off x="467898" y="1289202"/>
              <a:ext cx="174355" cy="3027272"/>
            </a:xfrm>
            <a:custGeom>
              <a:avLst/>
              <a:gdLst>
                <a:gd name="T1" fmla="*/ 0 w 21600"/>
                <a:gd name="T2" fmla="*/ 0 h 21600"/>
                <a:gd name="T3" fmla="*/ 21600 w 21600"/>
                <a:gd name="T4" fmla="*/ 21600 h 21600"/>
              </a:gdLst>
              <a:ahLst/>
              <a:cxnLst/>
              <a:rect l="T1" t="T2" r="T3" b="T4"/>
              <a:pathLst>
                <a:path w="21600" h="21600">
                  <a:moveTo>
                    <a:pt x="10200" y="21600"/>
                  </a:moveTo>
                  <a:cubicBezTo>
                    <a:pt x="9000" y="21189"/>
                    <a:pt x="8400" y="20781"/>
                    <a:pt x="7798" y="20371"/>
                  </a:cubicBezTo>
                  <a:cubicBezTo>
                    <a:pt x="4799" y="18085"/>
                    <a:pt x="2999" y="15832"/>
                    <a:pt x="2999" y="13580"/>
                  </a:cubicBezTo>
                  <a:cubicBezTo>
                    <a:pt x="2999" y="11294"/>
                    <a:pt x="4799" y="9042"/>
                    <a:pt x="7798" y="6755"/>
                  </a:cubicBezTo>
                  <a:cubicBezTo>
                    <a:pt x="9000" y="5629"/>
                    <a:pt x="10799" y="4504"/>
                    <a:pt x="13198" y="3377"/>
                  </a:cubicBezTo>
                  <a:cubicBezTo>
                    <a:pt x="15599" y="2252"/>
                    <a:pt x="17998" y="1125"/>
                    <a:pt x="21600" y="0"/>
                  </a:cubicBezTo>
                  <a:cubicBezTo>
                    <a:pt x="20999" y="0"/>
                    <a:pt x="20999" y="0"/>
                    <a:pt x="20999" y="0"/>
                  </a:cubicBezTo>
                  <a:cubicBezTo>
                    <a:pt x="17400" y="1125"/>
                    <a:pt x="14399" y="2252"/>
                    <a:pt x="11999" y="3377"/>
                  </a:cubicBezTo>
                  <a:cubicBezTo>
                    <a:pt x="9600" y="4504"/>
                    <a:pt x="7798" y="5629"/>
                    <a:pt x="5999" y="6755"/>
                  </a:cubicBezTo>
                  <a:cubicBezTo>
                    <a:pt x="2400" y="9008"/>
                    <a:pt x="600" y="11294"/>
                    <a:pt x="600" y="13580"/>
                  </a:cubicBezTo>
                  <a:cubicBezTo>
                    <a:pt x="0" y="15730"/>
                    <a:pt x="1199" y="17913"/>
                    <a:pt x="4198" y="20097"/>
                  </a:cubicBezTo>
                  <a:cubicBezTo>
                    <a:pt x="5999" y="20576"/>
                    <a:pt x="7798" y="21088"/>
                    <a:pt x="9600" y="21564"/>
                  </a:cubicBezTo>
                  <a:cubicBezTo>
                    <a:pt x="9600" y="21564"/>
                    <a:pt x="10200" y="21600"/>
                    <a:pt x="10200" y="21600"/>
                  </a:cubicBezTo>
                  <a:close/>
                </a:path>
              </a:pathLst>
            </a:custGeom>
            <a:solidFill>
              <a:schemeClr val="tx2"/>
            </a:solidFill>
            <a:ln cap="flat" cmpd="sng">
              <a:noFill/>
              <a:prstDash val="solid"/>
              <a:round/>
            </a:ln>
          </p:spPr>
        </p:sp>
        <p:sp>
          <p:nvSpPr>
            <p:cNvPr id="52" name="曲线"/>
            <p:cNvSpPr>
              <a:spLocks/>
            </p:cNvSpPr>
            <p:nvPr/>
          </p:nvSpPr>
          <p:spPr>
            <a:xfrm>
              <a:off x="1111674" y="6571601"/>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4"/>
                    <a:pt x="6942" y="7322"/>
                    <a:pt x="0" y="0"/>
                  </a:cubicBezTo>
                  <a:cubicBezTo>
                    <a:pt x="4628" y="7322"/>
                    <a:pt x="10028" y="14644"/>
                    <a:pt x="16970" y="21600"/>
                  </a:cubicBezTo>
                  <a:close/>
                </a:path>
              </a:pathLst>
            </a:custGeom>
            <a:solidFill>
              <a:schemeClr val="tx2"/>
            </a:solidFill>
            <a:ln cap="flat" cmpd="sng">
              <a:noFill/>
              <a:prstDash val="solid"/>
              <a:round/>
            </a:ln>
          </p:spPr>
        </p:sp>
        <p:sp>
          <p:nvSpPr>
            <p:cNvPr id="53" name="曲线"/>
            <p:cNvSpPr>
              <a:spLocks/>
            </p:cNvSpPr>
            <p:nvPr/>
          </p:nvSpPr>
          <p:spPr>
            <a:xfrm>
              <a:off x="502388" y="4107630"/>
              <a:ext cx="82386" cy="511570"/>
            </a:xfrm>
            <a:custGeom>
              <a:avLst/>
              <a:gdLst>
                <a:gd name="T1" fmla="*/ 0 w 21600"/>
                <a:gd name="T2" fmla="*/ 0 h 21600"/>
                <a:gd name="T3" fmla="*/ 21600 w 21600"/>
                <a:gd name="T4" fmla="*/ 21600 h 21600"/>
              </a:gdLst>
              <a:ahLst/>
              <a:cxnLst/>
              <a:rect l="T1" t="T2" r="T3" b="T4"/>
              <a:pathLst>
                <a:path w="21600" h="21600">
                  <a:moveTo>
                    <a:pt x="5082" y="10900"/>
                  </a:moveTo>
                  <a:cubicBezTo>
                    <a:pt x="10164" y="14533"/>
                    <a:pt x="16517" y="17966"/>
                    <a:pt x="21600" y="21600"/>
                  </a:cubicBezTo>
                  <a:cubicBezTo>
                    <a:pt x="17788" y="17360"/>
                    <a:pt x="15246" y="13120"/>
                    <a:pt x="12704" y="8882"/>
                  </a:cubicBezTo>
                  <a:cubicBezTo>
                    <a:pt x="12704" y="8882"/>
                    <a:pt x="11434" y="8679"/>
                    <a:pt x="11434" y="8679"/>
                  </a:cubicBezTo>
                  <a:cubicBezTo>
                    <a:pt x="7623" y="5853"/>
                    <a:pt x="3810" y="2825"/>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54" name="曲线"/>
            <p:cNvSpPr>
              <a:spLocks/>
            </p:cNvSpPr>
            <p:nvPr/>
          </p:nvSpPr>
          <p:spPr>
            <a:xfrm>
              <a:off x="973722" y="3145802"/>
              <a:ext cx="1410171" cy="2716880"/>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4"/>
                    <a:pt x="5363" y="11331"/>
                    <a:pt x="7273" y="9583"/>
                  </a:cubicBezTo>
                  <a:cubicBezTo>
                    <a:pt x="9110" y="7795"/>
                    <a:pt x="11313" y="6122"/>
                    <a:pt x="13738" y="4525"/>
                  </a:cubicBezTo>
                  <a:cubicBezTo>
                    <a:pt x="14914" y="3725"/>
                    <a:pt x="16163" y="2928"/>
                    <a:pt x="17485" y="2205"/>
                  </a:cubicBezTo>
                  <a:cubicBezTo>
                    <a:pt x="18146" y="1825"/>
                    <a:pt x="18808" y="1444"/>
                    <a:pt x="19469" y="1063"/>
                  </a:cubicBezTo>
                  <a:cubicBezTo>
                    <a:pt x="20130" y="722"/>
                    <a:pt x="20865" y="342"/>
                    <a:pt x="21600" y="0"/>
                  </a:cubicBezTo>
                  <a:cubicBezTo>
                    <a:pt x="21526" y="0"/>
                    <a:pt x="21526" y="0"/>
                    <a:pt x="21526" y="0"/>
                  </a:cubicBezTo>
                  <a:cubicBezTo>
                    <a:pt x="20791" y="342"/>
                    <a:pt x="20057" y="683"/>
                    <a:pt x="19395" y="1025"/>
                  </a:cubicBezTo>
                  <a:cubicBezTo>
                    <a:pt x="18733" y="1407"/>
                    <a:pt x="18073" y="1787"/>
                    <a:pt x="17412" y="2129"/>
                  </a:cubicBezTo>
                  <a:cubicBezTo>
                    <a:pt x="16016" y="2890"/>
                    <a:pt x="14767" y="3650"/>
                    <a:pt x="13591" y="4449"/>
                  </a:cubicBezTo>
                  <a:cubicBezTo>
                    <a:pt x="11093" y="6046"/>
                    <a:pt x="8889" y="7719"/>
                    <a:pt x="6979" y="9469"/>
                  </a:cubicBezTo>
                  <a:cubicBezTo>
                    <a:pt x="4995" y="11256"/>
                    <a:pt x="3378" y="13118"/>
                    <a:pt x="2203" y="15059"/>
                  </a:cubicBezTo>
                  <a:cubicBezTo>
                    <a:pt x="954" y="16921"/>
                    <a:pt x="219" y="18898"/>
                    <a:pt x="0" y="20877"/>
                  </a:cubicBezTo>
                  <a:cubicBezTo>
                    <a:pt x="219" y="21104"/>
                    <a:pt x="367" y="21333"/>
                    <a:pt x="514" y="21600"/>
                  </a:cubicBezTo>
                  <a:cubicBezTo>
                    <a:pt x="514" y="21409"/>
                    <a:pt x="514" y="21218"/>
                    <a:pt x="587" y="21029"/>
                  </a:cubicBezTo>
                  <a:close/>
                </a:path>
              </a:pathLst>
            </a:custGeom>
            <a:solidFill>
              <a:schemeClr val="tx2"/>
            </a:solidFill>
            <a:ln cap="flat" cmpd="sng">
              <a:noFill/>
              <a:prstDash val="solid"/>
              <a:round/>
            </a:ln>
          </p:spPr>
        </p:sp>
        <p:sp>
          <p:nvSpPr>
            <p:cNvPr id="55" name="曲线"/>
            <p:cNvSpPr>
              <a:spLocks/>
            </p:cNvSpPr>
            <p:nvPr/>
          </p:nvSpPr>
          <p:spPr>
            <a:xfrm>
              <a:off x="1073354" y="6600339"/>
              <a:ext cx="120707" cy="252909"/>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56" name="曲线"/>
            <p:cNvSpPr>
              <a:spLocks/>
            </p:cNvSpPr>
            <p:nvPr/>
          </p:nvSpPr>
          <p:spPr>
            <a:xfrm>
              <a:off x="973722" y="5897171"/>
              <a:ext cx="137950" cy="674428"/>
            </a:xfrm>
            <a:custGeom>
              <a:avLst/>
              <a:gdLst>
                <a:gd name="T1" fmla="*/ 0 w 21600"/>
                <a:gd name="T2" fmla="*/ 0 h 21600"/>
                <a:gd name="T3" fmla="*/ 21600 w 21600"/>
                <a:gd name="T4" fmla="*/ 21600 h 21600"/>
              </a:gdLst>
              <a:ahLst/>
              <a:cxnLst/>
              <a:rect l="T1" t="T2" r="T3" b="T4"/>
              <a:pathLst>
                <a:path w="21600" h="21600">
                  <a:moveTo>
                    <a:pt x="0" y="0"/>
                  </a:moveTo>
                  <a:cubicBezTo>
                    <a:pt x="0" y="4594"/>
                    <a:pt x="1488" y="9191"/>
                    <a:pt x="5213" y="13633"/>
                  </a:cubicBezTo>
                  <a:cubicBezTo>
                    <a:pt x="8192" y="15011"/>
                    <a:pt x="10427" y="16543"/>
                    <a:pt x="13405" y="17923"/>
                  </a:cubicBezTo>
                  <a:cubicBezTo>
                    <a:pt x="16385" y="19148"/>
                    <a:pt x="18620" y="20373"/>
                    <a:pt x="21600" y="21600"/>
                  </a:cubicBezTo>
                  <a:cubicBezTo>
                    <a:pt x="20855" y="21293"/>
                    <a:pt x="20855" y="20987"/>
                    <a:pt x="20110" y="20679"/>
                  </a:cubicBezTo>
                  <a:cubicBezTo>
                    <a:pt x="11917" y="15011"/>
                    <a:pt x="7447" y="9191"/>
                    <a:pt x="5957" y="3369"/>
                  </a:cubicBezTo>
                  <a:cubicBezTo>
                    <a:pt x="5213" y="2757"/>
                    <a:pt x="3723" y="2297"/>
                    <a:pt x="2978" y="1684"/>
                  </a:cubicBezTo>
                  <a:cubicBezTo>
                    <a:pt x="1488" y="1071"/>
                    <a:pt x="743" y="458"/>
                    <a:pt x="0" y="0"/>
                  </a:cubicBezTo>
                  <a:close/>
                </a:path>
              </a:pathLst>
            </a:custGeom>
            <a:solidFill>
              <a:schemeClr val="tx2"/>
            </a:solidFill>
            <a:ln cap="flat" cmpd="sng">
              <a:noFill/>
              <a:prstDash val="solid"/>
              <a:round/>
            </a:ln>
          </p:spPr>
        </p:sp>
        <p:sp>
          <p:nvSpPr>
            <p:cNvPr id="57" name="曲线"/>
            <p:cNvSpPr>
              <a:spLocks/>
            </p:cNvSpPr>
            <p:nvPr/>
          </p:nvSpPr>
          <p:spPr>
            <a:xfrm>
              <a:off x="973722" y="5772630"/>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58" name="曲线"/>
            <p:cNvSpPr>
              <a:spLocks/>
            </p:cNvSpPr>
            <p:nvPr/>
          </p:nvSpPr>
          <p:spPr>
            <a:xfrm>
              <a:off x="1006294" y="6322522"/>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60" name="矩形"/>
          <p:cNvSpPr>
            <a:spLocks/>
          </p:cNvSpPr>
          <p:nvPr/>
        </p:nvSpPr>
        <p:spPr>
          <a:xfrm>
            <a:off x="0" y="0"/>
            <a:ext cx="182880" cy="6858000"/>
          </a:xfrm>
          <a:prstGeom prst="rect">
            <a:avLst/>
          </a:prstGeom>
          <a:solidFill>
            <a:schemeClr val="tx2"/>
          </a:solidFill>
          <a:ln w="9525" cap="flat" cmpd="sng">
            <a:noFill/>
            <a:prstDash val="solid"/>
            <a:round/>
          </a:ln>
        </p:spPr>
      </p:sp>
      <p:sp>
        <p:nvSpPr>
          <p:cNvPr id="61" name="文本框"/>
          <p:cNvSpPr>
            <a:spLocks noGrp="1"/>
          </p:cNvSpPr>
          <p:nvPr>
            <p:ph type="ctrTitle"/>
          </p:nvPr>
        </p:nvSpPr>
        <p:spPr>
          <a:xfrm>
            <a:off x="2589213" y="2514600"/>
            <a:ext cx="8915399" cy="2262781"/>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5400" b="0" i="0" u="none" strike="noStrike" kern="1200" cap="none" spc="0" baseline="0">
                <a:solidFill>
                  <a:srgbClr val="178CBB"/>
                </a:solidFill>
                <a:latin typeface="Century Gothic" charset="0"/>
                <a:ea typeface="幼圆" charset="0"/>
                <a:cs typeface="Lucida Sans" charset="0"/>
              </a:rPr>
              <a:t>Click to edit Master title style</a:t>
            </a:r>
            <a:endParaRPr lang="zh-CN" altLang="en-US" sz="5400" b="0" i="0" u="none" strike="noStrike" kern="1200" cap="none" spc="0" baseline="0">
              <a:solidFill>
                <a:srgbClr val="178CBB"/>
              </a:solidFill>
              <a:latin typeface="Century Gothic" charset="0"/>
              <a:ea typeface="幼圆" charset="0"/>
              <a:cs typeface="Lucida Sans" charset="0"/>
            </a:endParaRPr>
          </a:p>
        </p:txBody>
      </p:sp>
      <p:sp>
        <p:nvSpPr>
          <p:cNvPr id="62" name="文本框"/>
          <p:cNvSpPr>
            <a:spLocks noGrp="1"/>
          </p:cNvSpPr>
          <p:nvPr>
            <p:ph type="subTitle" idx="1"/>
          </p:nvPr>
        </p:nvSpPr>
        <p:spPr>
          <a:xfrm>
            <a:off x="2589213" y="4777379"/>
            <a:ext cx="8915399" cy="112628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None/>
            </a:pPr>
            <a:r>
              <a:rPr lang="en-US" altLang="zh-CN" sz="1800" b="0" i="0" u="none" strike="noStrike" kern="1200" cap="none" spc="0" baseline="0">
                <a:solidFill>
                  <a:srgbClr val="595959"/>
                </a:solidFill>
                <a:latin typeface="Century Gothic" charset="0"/>
                <a:ea typeface="幼圆" charset="0"/>
                <a:cs typeface="Lucida Sans" charset="0"/>
              </a:rPr>
              <a:t>Click to edit Master subtitle style</a:t>
            </a:r>
            <a:endParaRPr lang="zh-CN" altLang="en-US" sz="1800" b="0" i="0" u="none" strike="noStrike" kern="1200" cap="none" spc="0" baseline="0">
              <a:solidFill>
                <a:srgbClr val="595959"/>
              </a:solidFill>
              <a:latin typeface="Century Gothic" charset="0"/>
              <a:ea typeface="幼圆" charset="0"/>
              <a:cs typeface="Lucida Sans" charset="0"/>
            </a:endParaRPr>
          </a:p>
        </p:txBody>
      </p:sp>
      <p:sp>
        <p:nvSpPr>
          <p:cNvPr id="63"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Century Gothic" charset="0"/>
              <a:ea typeface="幼圆" charset="0"/>
              <a:cs typeface="Century Gothic" charset="0"/>
            </a:endParaRPr>
          </a:p>
        </p:txBody>
      </p:sp>
      <p:sp>
        <p:nvSpPr>
          <p:cNvPr id="64"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Century Gothic" charset="0"/>
              <a:ea typeface="幼圆" charset="0"/>
              <a:cs typeface="Century Gothic" charset="0"/>
            </a:endParaRPr>
          </a:p>
        </p:txBody>
      </p:sp>
      <p:sp>
        <p:nvSpPr>
          <p:cNvPr id="65" name="曲线"/>
          <p:cNvSpPr>
            <a:spLocks/>
          </p:cNvSpPr>
          <p:nvPr/>
        </p:nvSpPr>
        <p:spPr>
          <a:xfrm>
            <a:off x="0" y="4323810"/>
            <a:ext cx="1744651" cy="778589"/>
          </a:xfrm>
          <a:custGeom>
            <a:avLst/>
            <a:gdLst>
              <a:gd name="T1" fmla="*/ 0 w 21600"/>
              <a:gd name="T2" fmla="*/ 0 h 21600"/>
              <a:gd name="T3" fmla="*/ 21600 w 21600"/>
              <a:gd name="T4" fmla="*/ 21600 h 21600"/>
            </a:gdLst>
            <a:ahLst/>
            <a:cxnLst/>
            <a:rect l="T1" t="T2" r="T3" b="T4"/>
            <a:pathLst>
              <a:path w="21600" h="21600">
                <a:moveTo>
                  <a:pt x="16664" y="21600"/>
                </a:moveTo>
                <a:cubicBezTo>
                  <a:pt x="16838" y="21600"/>
                  <a:pt x="16954" y="21469"/>
                  <a:pt x="17012" y="21338"/>
                </a:cubicBezTo>
                <a:cubicBezTo>
                  <a:pt x="17012" y="21209"/>
                  <a:pt x="17070" y="21209"/>
                  <a:pt x="17070" y="21209"/>
                </a:cubicBezTo>
                <a:cubicBezTo>
                  <a:pt x="21483" y="11319"/>
                  <a:pt x="21483" y="11319"/>
                  <a:pt x="21483" y="11319"/>
                </a:cubicBezTo>
                <a:cubicBezTo>
                  <a:pt x="21600" y="11059"/>
                  <a:pt x="21600" y="10539"/>
                  <a:pt x="21483" y="10149"/>
                </a:cubicBezTo>
                <a:cubicBezTo>
                  <a:pt x="17070" y="390"/>
                  <a:pt x="17070" y="390"/>
                  <a:pt x="17070" y="390"/>
                </a:cubicBezTo>
                <a:cubicBezTo>
                  <a:pt x="17070" y="260"/>
                  <a:pt x="17012" y="260"/>
                  <a:pt x="17012" y="260"/>
                </a:cubicBezTo>
                <a:cubicBezTo>
                  <a:pt x="16954" y="130"/>
                  <a:pt x="16838" y="0"/>
                  <a:pt x="16664" y="0"/>
                </a:cubicBezTo>
                <a:cubicBezTo>
                  <a:pt x="0" y="0"/>
                  <a:pt x="0" y="0"/>
                  <a:pt x="0" y="0"/>
                </a:cubicBezTo>
                <a:cubicBezTo>
                  <a:pt x="0" y="21600"/>
                  <a:pt x="0" y="21600"/>
                  <a:pt x="0" y="21600"/>
                </a:cubicBezTo>
                <a:lnTo>
                  <a:pt x="16664" y="21600"/>
                </a:lnTo>
                <a:close/>
              </a:path>
            </a:pathLst>
          </a:custGeom>
          <a:solidFill>
            <a:schemeClr val="accent1"/>
          </a:solidFill>
          <a:ln cap="flat" cmpd="sng">
            <a:noFill/>
            <a:prstDash val="solid"/>
            <a:round/>
          </a:ln>
        </p:spPr>
      </p:sp>
      <p:sp>
        <p:nvSpPr>
          <p:cNvPr id="66" name="文本框"/>
          <p:cNvSpPr>
            <a:spLocks noGrp="1"/>
          </p:cNvSpPr>
          <p:nvPr>
            <p:ph type="sldNum"/>
          </p:nvPr>
        </p:nvSpPr>
        <p:spPr>
          <a:xfrm>
            <a:off x="531812" y="4529540"/>
            <a:ext cx="779767"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b="0" i="0" u="none" strike="noStrike" kern="1200" cap="none" spc="0" baseline="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1843462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99055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75585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84" name="组合"/>
          <p:cNvGrpSpPr>
            <a:grpSpLocks/>
          </p:cNvGrpSpPr>
          <p:nvPr/>
        </p:nvGrpSpPr>
        <p:grpSpPr>
          <a:xfrm>
            <a:off x="0" y="228600"/>
            <a:ext cx="2851515" cy="6638628"/>
            <a:chOff x="0" y="228600"/>
            <a:chExt cx="2851515" cy="6638628"/>
          </a:xfrm>
        </p:grpSpPr>
        <p:sp>
          <p:nvSpPr>
            <p:cNvPr id="72"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2E5369">
                <a:alpha val="20000"/>
              </a:srgbClr>
            </a:solidFill>
            <a:ln cap="flat" cmpd="sng">
              <a:noFill/>
              <a:prstDash val="solid"/>
              <a:round/>
            </a:ln>
          </p:spPr>
        </p:sp>
        <p:sp>
          <p:nvSpPr>
            <p:cNvPr id="73"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2E5369">
                <a:alpha val="20000"/>
              </a:srgbClr>
            </a:solidFill>
            <a:ln cap="flat" cmpd="sng">
              <a:noFill/>
              <a:prstDash val="solid"/>
              <a:round/>
            </a:ln>
          </p:spPr>
        </p:sp>
        <p:sp>
          <p:nvSpPr>
            <p:cNvPr id="74"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2E5369">
                <a:alpha val="20000"/>
              </a:srgbClr>
            </a:solidFill>
            <a:ln cap="flat" cmpd="sng">
              <a:noFill/>
              <a:prstDash val="solid"/>
              <a:round/>
            </a:ln>
          </p:spPr>
        </p:sp>
        <p:sp>
          <p:nvSpPr>
            <p:cNvPr id="75"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2E5369">
                <a:alpha val="20000"/>
              </a:srgbClr>
            </a:solidFill>
            <a:ln cap="flat" cmpd="sng">
              <a:noFill/>
              <a:prstDash val="solid"/>
              <a:round/>
            </a:ln>
          </p:spPr>
        </p:sp>
        <p:sp>
          <p:nvSpPr>
            <p:cNvPr id="76"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2E5369">
                <a:alpha val="20000"/>
              </a:srgbClr>
            </a:solidFill>
            <a:ln cap="flat" cmpd="sng">
              <a:noFill/>
              <a:prstDash val="solid"/>
              <a:round/>
            </a:ln>
          </p:spPr>
        </p:sp>
        <p:sp>
          <p:nvSpPr>
            <p:cNvPr id="77"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2E5369">
                <a:alpha val="20000"/>
              </a:srgbClr>
            </a:solidFill>
            <a:ln cap="flat" cmpd="sng">
              <a:noFill/>
              <a:prstDash val="solid"/>
              <a:round/>
            </a:ln>
          </p:spPr>
        </p:sp>
        <p:sp>
          <p:nvSpPr>
            <p:cNvPr id="78"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2E5369">
                <a:alpha val="20000"/>
              </a:srgbClr>
            </a:solidFill>
            <a:ln cap="flat" cmpd="sng">
              <a:noFill/>
              <a:prstDash val="solid"/>
              <a:round/>
            </a:ln>
          </p:spPr>
        </p:sp>
        <p:sp>
          <p:nvSpPr>
            <p:cNvPr id="79"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2E5369">
                <a:alpha val="20000"/>
              </a:srgbClr>
            </a:solidFill>
            <a:ln cap="flat" cmpd="sng">
              <a:noFill/>
              <a:prstDash val="solid"/>
              <a:round/>
            </a:ln>
          </p:spPr>
        </p:sp>
        <p:sp>
          <p:nvSpPr>
            <p:cNvPr id="80"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2E5369">
                <a:alpha val="20000"/>
              </a:srgbClr>
            </a:solidFill>
            <a:ln cap="flat" cmpd="sng">
              <a:noFill/>
              <a:prstDash val="solid"/>
              <a:round/>
            </a:ln>
          </p:spPr>
        </p:sp>
        <p:sp>
          <p:nvSpPr>
            <p:cNvPr id="81"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2E5369">
                <a:alpha val="20000"/>
              </a:srgbClr>
            </a:solidFill>
            <a:ln cap="flat" cmpd="sng">
              <a:noFill/>
              <a:prstDash val="solid"/>
              <a:round/>
            </a:ln>
          </p:spPr>
        </p:sp>
        <p:sp>
          <p:nvSpPr>
            <p:cNvPr id="82"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2E5369">
                <a:alpha val="20000"/>
              </a:srgbClr>
            </a:solidFill>
            <a:ln cap="flat" cmpd="sng">
              <a:noFill/>
              <a:prstDash val="solid"/>
              <a:round/>
            </a:ln>
          </p:spPr>
        </p:sp>
        <p:sp>
          <p:nvSpPr>
            <p:cNvPr id="83"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2E5369">
                <a:alpha val="20000"/>
              </a:srgbClr>
            </a:solidFill>
            <a:ln cap="flat" cmpd="sng">
              <a:noFill/>
              <a:prstDash val="solid"/>
              <a:round/>
            </a:ln>
          </p:spPr>
        </p:sp>
      </p:grpSp>
      <p:grpSp>
        <p:nvGrpSpPr>
          <p:cNvPr id="97" name="组合"/>
          <p:cNvGrpSpPr>
            <a:grpSpLocks/>
          </p:cNvGrpSpPr>
          <p:nvPr/>
        </p:nvGrpSpPr>
        <p:grpSpPr>
          <a:xfrm>
            <a:off x="27221" y="156"/>
            <a:ext cx="2356672" cy="6853096"/>
            <a:chOff x="27221" y="156"/>
            <a:chExt cx="2356672" cy="6853096"/>
          </a:xfrm>
        </p:grpSpPr>
        <p:sp>
          <p:nvSpPr>
            <p:cNvPr id="85" name="曲线"/>
            <p:cNvSpPr>
              <a:spLocks/>
            </p:cNvSpPr>
            <p:nvPr/>
          </p:nvSpPr>
          <p:spPr>
            <a:xfrm>
              <a:off x="27221" y="156"/>
              <a:ext cx="494326" cy="4401041"/>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5"/>
                    <a:pt x="5452" y="10446"/>
                  </a:cubicBezTo>
                  <a:cubicBezTo>
                    <a:pt x="7130" y="12278"/>
                    <a:pt x="9227" y="14109"/>
                    <a:pt x="11953" y="15941"/>
                  </a:cubicBezTo>
                  <a:cubicBezTo>
                    <a:pt x="14469" y="17773"/>
                    <a:pt x="17615" y="19580"/>
                    <a:pt x="21180" y="21388"/>
                  </a:cubicBezTo>
                  <a:cubicBezTo>
                    <a:pt x="21390" y="21459"/>
                    <a:pt x="21600" y="21528"/>
                    <a:pt x="21600" y="21600"/>
                  </a:cubicBezTo>
                  <a:cubicBezTo>
                    <a:pt x="21390" y="21246"/>
                    <a:pt x="20970" y="20871"/>
                    <a:pt x="20761" y="20520"/>
                  </a:cubicBezTo>
                  <a:cubicBezTo>
                    <a:pt x="20761" y="20448"/>
                    <a:pt x="20761" y="20379"/>
                    <a:pt x="20761" y="20332"/>
                  </a:cubicBezTo>
                  <a:cubicBezTo>
                    <a:pt x="17825" y="18852"/>
                    <a:pt x="15308" y="17397"/>
                    <a:pt x="13211" y="15917"/>
                  </a:cubicBezTo>
                  <a:cubicBezTo>
                    <a:pt x="10485" y="14085"/>
                    <a:pt x="8178" y="12278"/>
                    <a:pt x="6291" y="10424"/>
                  </a:cubicBezTo>
                  <a:cubicBezTo>
                    <a:pt x="4403" y="8592"/>
                    <a:pt x="2935" y="6760"/>
                    <a:pt x="1887" y="4906"/>
                  </a:cubicBezTo>
                  <a:cubicBezTo>
                    <a:pt x="1467" y="3990"/>
                    <a:pt x="1048" y="3075"/>
                    <a:pt x="629" y="2159"/>
                  </a:cubicBezTo>
                  <a:cubicBezTo>
                    <a:pt x="418" y="1431"/>
                    <a:pt x="209" y="726"/>
                    <a:pt x="209" y="0"/>
                  </a:cubicBezTo>
                  <a:cubicBezTo>
                    <a:pt x="0" y="0"/>
                    <a:pt x="0" y="0"/>
                    <a:pt x="0" y="0"/>
                  </a:cubicBezTo>
                  <a:cubicBezTo>
                    <a:pt x="0" y="726"/>
                    <a:pt x="209" y="1431"/>
                    <a:pt x="209" y="2159"/>
                  </a:cubicBezTo>
                  <a:cubicBezTo>
                    <a:pt x="629" y="3075"/>
                    <a:pt x="838" y="3990"/>
                    <a:pt x="1467" y="4929"/>
                  </a:cubicBezTo>
                  <a:close/>
                </a:path>
              </a:pathLst>
            </a:custGeom>
            <a:solidFill>
              <a:schemeClr val="tx2"/>
            </a:solidFill>
            <a:ln cap="flat" cmpd="sng">
              <a:noFill/>
              <a:prstDash val="solid"/>
              <a:round/>
            </a:ln>
          </p:spPr>
        </p:sp>
        <p:sp>
          <p:nvSpPr>
            <p:cNvPr id="86" name="曲线"/>
            <p:cNvSpPr>
              <a:spLocks/>
            </p:cNvSpPr>
            <p:nvPr/>
          </p:nvSpPr>
          <p:spPr>
            <a:xfrm>
              <a:off x="550288" y="4316474"/>
              <a:ext cx="423435" cy="1580695"/>
            </a:xfrm>
            <a:custGeom>
              <a:avLst/>
              <a:gdLst>
                <a:gd name="T1" fmla="*/ 0 w 21600"/>
                <a:gd name="T2" fmla="*/ 0 h 21600"/>
                <a:gd name="T3" fmla="*/ 21600 w 21600"/>
                <a:gd name="T4" fmla="*/ 21600 h 21600"/>
              </a:gdLst>
              <a:ahLst/>
              <a:cxnLst/>
              <a:rect l="T1" t="T2" r="T3" b="T4"/>
              <a:pathLst>
                <a:path w="21600" h="21600">
                  <a:moveTo>
                    <a:pt x="13008" y="14988"/>
                  </a:moveTo>
                  <a:cubicBezTo>
                    <a:pt x="15708" y="17213"/>
                    <a:pt x="18409" y="19439"/>
                    <a:pt x="21600" y="21600"/>
                  </a:cubicBezTo>
                  <a:cubicBezTo>
                    <a:pt x="21600" y="21141"/>
                    <a:pt x="21600" y="20618"/>
                    <a:pt x="21600" y="20160"/>
                  </a:cubicBezTo>
                  <a:cubicBezTo>
                    <a:pt x="21600" y="20094"/>
                    <a:pt x="21600" y="19963"/>
                    <a:pt x="21600" y="19898"/>
                  </a:cubicBezTo>
                  <a:cubicBezTo>
                    <a:pt x="19389" y="18196"/>
                    <a:pt x="17181" y="16494"/>
                    <a:pt x="15217" y="14791"/>
                  </a:cubicBezTo>
                  <a:cubicBezTo>
                    <a:pt x="9326" y="9948"/>
                    <a:pt x="4171" y="4973"/>
                    <a:pt x="0" y="0"/>
                  </a:cubicBezTo>
                  <a:cubicBezTo>
                    <a:pt x="489" y="1374"/>
                    <a:pt x="981" y="2749"/>
                    <a:pt x="1717" y="4122"/>
                  </a:cubicBezTo>
                  <a:cubicBezTo>
                    <a:pt x="5153" y="7789"/>
                    <a:pt x="8835" y="11389"/>
                    <a:pt x="13008" y="14988"/>
                  </a:cubicBezTo>
                  <a:close/>
                </a:path>
              </a:pathLst>
            </a:custGeom>
            <a:solidFill>
              <a:schemeClr val="tx2"/>
            </a:solidFill>
            <a:ln cap="flat" cmpd="sng">
              <a:noFill/>
              <a:prstDash val="solid"/>
              <a:round/>
            </a:ln>
          </p:spPr>
        </p:sp>
        <p:sp>
          <p:nvSpPr>
            <p:cNvPr id="87" name="曲线"/>
            <p:cNvSpPr>
              <a:spLocks/>
            </p:cNvSpPr>
            <p:nvPr/>
          </p:nvSpPr>
          <p:spPr>
            <a:xfrm>
              <a:off x="1006294" y="5862683"/>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8"/>
                    <a:pt x="0" y="1982"/>
                    <a:pt x="239" y="3025"/>
                  </a:cubicBezTo>
                  <a:cubicBezTo>
                    <a:pt x="3360" y="6469"/>
                    <a:pt x="6480" y="9913"/>
                    <a:pt x="10079" y="13252"/>
                  </a:cubicBezTo>
                  <a:cubicBezTo>
                    <a:pt x="12960" y="16069"/>
                    <a:pt x="16079" y="18886"/>
                    <a:pt x="19198" y="21600"/>
                  </a:cubicBezTo>
                  <a:cubicBezTo>
                    <a:pt x="21600" y="21600"/>
                    <a:pt x="21600" y="21600"/>
                    <a:pt x="21600" y="21600"/>
                  </a:cubicBezTo>
                  <a:cubicBezTo>
                    <a:pt x="18239" y="18782"/>
                    <a:pt x="15119" y="15860"/>
                    <a:pt x="11999" y="12834"/>
                  </a:cubicBezTo>
                  <a:cubicBezTo>
                    <a:pt x="8158" y="9181"/>
                    <a:pt x="4799" y="5321"/>
                    <a:pt x="1440" y="1565"/>
                  </a:cubicBezTo>
                  <a:close/>
                </a:path>
              </a:pathLst>
            </a:custGeom>
            <a:solidFill>
              <a:schemeClr val="tx2"/>
            </a:solidFill>
            <a:ln cap="flat" cmpd="sng">
              <a:noFill/>
              <a:prstDash val="solid"/>
              <a:round/>
            </a:ln>
          </p:spPr>
        </p:sp>
        <p:sp>
          <p:nvSpPr>
            <p:cNvPr id="88" name="曲线"/>
            <p:cNvSpPr>
              <a:spLocks/>
            </p:cNvSpPr>
            <p:nvPr/>
          </p:nvSpPr>
          <p:spPr>
            <a:xfrm>
              <a:off x="521548" y="4364375"/>
              <a:ext cx="551806" cy="2235966"/>
            </a:xfrm>
            <a:custGeom>
              <a:avLst/>
              <a:gdLst>
                <a:gd name="T1" fmla="*/ 0 w 21600"/>
                <a:gd name="T2" fmla="*/ 0 h 21600"/>
                <a:gd name="T3" fmla="*/ 21600 w 21600"/>
                <a:gd name="T4" fmla="*/ 21600 h 21600"/>
              </a:gdLst>
              <a:ahLst/>
              <a:cxnLst/>
              <a:rect l="T1" t="T2" r="T3" b="T4"/>
              <a:pathLst>
                <a:path w="21600" h="21600">
                  <a:moveTo>
                    <a:pt x="18970" y="18917"/>
                  </a:moveTo>
                  <a:cubicBezTo>
                    <a:pt x="17467" y="17946"/>
                    <a:pt x="15965" y="16928"/>
                    <a:pt x="14650" y="15909"/>
                  </a:cubicBezTo>
                  <a:cubicBezTo>
                    <a:pt x="10706" y="12996"/>
                    <a:pt x="7699" y="9990"/>
                    <a:pt x="5445" y="6983"/>
                  </a:cubicBezTo>
                  <a:cubicBezTo>
                    <a:pt x="4132" y="5504"/>
                    <a:pt x="3192" y="3977"/>
                    <a:pt x="2441" y="2450"/>
                  </a:cubicBezTo>
                  <a:cubicBezTo>
                    <a:pt x="1689" y="1618"/>
                    <a:pt x="751" y="831"/>
                    <a:pt x="0" y="0"/>
                  </a:cubicBezTo>
                  <a:cubicBezTo>
                    <a:pt x="939" y="2358"/>
                    <a:pt x="2253" y="4717"/>
                    <a:pt x="3943" y="7030"/>
                  </a:cubicBezTo>
                  <a:cubicBezTo>
                    <a:pt x="6198" y="10083"/>
                    <a:pt x="9202" y="13089"/>
                    <a:pt x="12959" y="16049"/>
                  </a:cubicBezTo>
                  <a:cubicBezTo>
                    <a:pt x="14838" y="17482"/>
                    <a:pt x="16904" y="18963"/>
                    <a:pt x="19345" y="20396"/>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89" name="曲线"/>
            <p:cNvSpPr>
              <a:spLocks/>
            </p:cNvSpPr>
            <p:nvPr/>
          </p:nvSpPr>
          <p:spPr>
            <a:xfrm>
              <a:off x="467898" y="1289202"/>
              <a:ext cx="174355" cy="3027272"/>
            </a:xfrm>
            <a:custGeom>
              <a:avLst/>
              <a:gdLst>
                <a:gd name="T1" fmla="*/ 0 w 21600"/>
                <a:gd name="T2" fmla="*/ 0 h 21600"/>
                <a:gd name="T3" fmla="*/ 21600 w 21600"/>
                <a:gd name="T4" fmla="*/ 21600 h 21600"/>
              </a:gdLst>
              <a:ahLst/>
              <a:cxnLst/>
              <a:rect l="T1" t="T2" r="T3" b="T4"/>
              <a:pathLst>
                <a:path w="21600" h="21600">
                  <a:moveTo>
                    <a:pt x="10200" y="21600"/>
                  </a:moveTo>
                  <a:cubicBezTo>
                    <a:pt x="9000" y="21189"/>
                    <a:pt x="8400" y="20781"/>
                    <a:pt x="7798" y="20371"/>
                  </a:cubicBezTo>
                  <a:cubicBezTo>
                    <a:pt x="4799" y="18085"/>
                    <a:pt x="2999" y="15832"/>
                    <a:pt x="2999" y="13580"/>
                  </a:cubicBezTo>
                  <a:cubicBezTo>
                    <a:pt x="2999" y="11294"/>
                    <a:pt x="4799" y="9042"/>
                    <a:pt x="7798" y="6755"/>
                  </a:cubicBezTo>
                  <a:cubicBezTo>
                    <a:pt x="9000" y="5629"/>
                    <a:pt x="10799" y="4504"/>
                    <a:pt x="13198" y="3377"/>
                  </a:cubicBezTo>
                  <a:cubicBezTo>
                    <a:pt x="15599" y="2252"/>
                    <a:pt x="17998" y="1125"/>
                    <a:pt x="21600" y="0"/>
                  </a:cubicBezTo>
                  <a:cubicBezTo>
                    <a:pt x="20999" y="0"/>
                    <a:pt x="20999" y="0"/>
                    <a:pt x="20999" y="0"/>
                  </a:cubicBezTo>
                  <a:cubicBezTo>
                    <a:pt x="17400" y="1125"/>
                    <a:pt x="14399" y="2252"/>
                    <a:pt x="11999" y="3377"/>
                  </a:cubicBezTo>
                  <a:cubicBezTo>
                    <a:pt x="9600" y="4504"/>
                    <a:pt x="7798" y="5629"/>
                    <a:pt x="5999" y="6755"/>
                  </a:cubicBezTo>
                  <a:cubicBezTo>
                    <a:pt x="2400" y="9008"/>
                    <a:pt x="600" y="11294"/>
                    <a:pt x="600" y="13580"/>
                  </a:cubicBezTo>
                  <a:cubicBezTo>
                    <a:pt x="0" y="15730"/>
                    <a:pt x="1199" y="17913"/>
                    <a:pt x="4198" y="20097"/>
                  </a:cubicBezTo>
                  <a:cubicBezTo>
                    <a:pt x="5999" y="20576"/>
                    <a:pt x="7798" y="21088"/>
                    <a:pt x="9600" y="21564"/>
                  </a:cubicBezTo>
                  <a:cubicBezTo>
                    <a:pt x="9600" y="21564"/>
                    <a:pt x="10200" y="21600"/>
                    <a:pt x="10200" y="21600"/>
                  </a:cubicBezTo>
                  <a:close/>
                </a:path>
              </a:pathLst>
            </a:custGeom>
            <a:solidFill>
              <a:schemeClr val="tx2"/>
            </a:solidFill>
            <a:ln cap="flat" cmpd="sng">
              <a:noFill/>
              <a:prstDash val="solid"/>
              <a:round/>
            </a:ln>
          </p:spPr>
        </p:sp>
        <p:sp>
          <p:nvSpPr>
            <p:cNvPr id="90" name="曲线"/>
            <p:cNvSpPr>
              <a:spLocks/>
            </p:cNvSpPr>
            <p:nvPr/>
          </p:nvSpPr>
          <p:spPr>
            <a:xfrm>
              <a:off x="1111674" y="6571601"/>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4"/>
                    <a:pt x="6942" y="7322"/>
                    <a:pt x="0" y="0"/>
                  </a:cubicBezTo>
                  <a:cubicBezTo>
                    <a:pt x="4628" y="7322"/>
                    <a:pt x="10028" y="14644"/>
                    <a:pt x="16970" y="21600"/>
                  </a:cubicBezTo>
                  <a:close/>
                </a:path>
              </a:pathLst>
            </a:custGeom>
            <a:solidFill>
              <a:schemeClr val="tx2"/>
            </a:solidFill>
            <a:ln cap="flat" cmpd="sng">
              <a:noFill/>
              <a:prstDash val="solid"/>
              <a:round/>
            </a:ln>
          </p:spPr>
        </p:sp>
        <p:sp>
          <p:nvSpPr>
            <p:cNvPr id="91" name="曲线"/>
            <p:cNvSpPr>
              <a:spLocks/>
            </p:cNvSpPr>
            <p:nvPr/>
          </p:nvSpPr>
          <p:spPr>
            <a:xfrm>
              <a:off x="502388" y="4107630"/>
              <a:ext cx="82386" cy="511570"/>
            </a:xfrm>
            <a:custGeom>
              <a:avLst/>
              <a:gdLst>
                <a:gd name="T1" fmla="*/ 0 w 21600"/>
                <a:gd name="T2" fmla="*/ 0 h 21600"/>
                <a:gd name="T3" fmla="*/ 21600 w 21600"/>
                <a:gd name="T4" fmla="*/ 21600 h 21600"/>
              </a:gdLst>
              <a:ahLst/>
              <a:cxnLst/>
              <a:rect l="T1" t="T2" r="T3" b="T4"/>
              <a:pathLst>
                <a:path w="21600" h="21600">
                  <a:moveTo>
                    <a:pt x="5082" y="10900"/>
                  </a:moveTo>
                  <a:cubicBezTo>
                    <a:pt x="10164" y="14533"/>
                    <a:pt x="16517" y="17966"/>
                    <a:pt x="21600" y="21600"/>
                  </a:cubicBezTo>
                  <a:cubicBezTo>
                    <a:pt x="17788" y="17360"/>
                    <a:pt x="15246" y="13120"/>
                    <a:pt x="12704" y="8882"/>
                  </a:cubicBezTo>
                  <a:cubicBezTo>
                    <a:pt x="12704" y="8882"/>
                    <a:pt x="11434" y="8679"/>
                    <a:pt x="11434" y="8679"/>
                  </a:cubicBezTo>
                  <a:cubicBezTo>
                    <a:pt x="7623" y="5853"/>
                    <a:pt x="3810" y="2825"/>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92" name="曲线"/>
            <p:cNvSpPr>
              <a:spLocks/>
            </p:cNvSpPr>
            <p:nvPr/>
          </p:nvSpPr>
          <p:spPr>
            <a:xfrm>
              <a:off x="973722" y="3145802"/>
              <a:ext cx="1410171" cy="2716880"/>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4"/>
                    <a:pt x="5363" y="11331"/>
                    <a:pt x="7273" y="9583"/>
                  </a:cubicBezTo>
                  <a:cubicBezTo>
                    <a:pt x="9110" y="7795"/>
                    <a:pt x="11313" y="6122"/>
                    <a:pt x="13738" y="4525"/>
                  </a:cubicBezTo>
                  <a:cubicBezTo>
                    <a:pt x="14914" y="3725"/>
                    <a:pt x="16163" y="2928"/>
                    <a:pt x="17485" y="2205"/>
                  </a:cubicBezTo>
                  <a:cubicBezTo>
                    <a:pt x="18146" y="1825"/>
                    <a:pt x="18808" y="1444"/>
                    <a:pt x="19469" y="1063"/>
                  </a:cubicBezTo>
                  <a:cubicBezTo>
                    <a:pt x="20130" y="722"/>
                    <a:pt x="20865" y="342"/>
                    <a:pt x="21600" y="0"/>
                  </a:cubicBezTo>
                  <a:cubicBezTo>
                    <a:pt x="21526" y="0"/>
                    <a:pt x="21526" y="0"/>
                    <a:pt x="21526" y="0"/>
                  </a:cubicBezTo>
                  <a:cubicBezTo>
                    <a:pt x="20791" y="342"/>
                    <a:pt x="20057" y="683"/>
                    <a:pt x="19395" y="1025"/>
                  </a:cubicBezTo>
                  <a:cubicBezTo>
                    <a:pt x="18733" y="1407"/>
                    <a:pt x="18073" y="1787"/>
                    <a:pt x="17412" y="2129"/>
                  </a:cubicBezTo>
                  <a:cubicBezTo>
                    <a:pt x="16016" y="2890"/>
                    <a:pt x="14767" y="3650"/>
                    <a:pt x="13591" y="4449"/>
                  </a:cubicBezTo>
                  <a:cubicBezTo>
                    <a:pt x="11093" y="6046"/>
                    <a:pt x="8889" y="7719"/>
                    <a:pt x="6979" y="9469"/>
                  </a:cubicBezTo>
                  <a:cubicBezTo>
                    <a:pt x="4995" y="11256"/>
                    <a:pt x="3378" y="13118"/>
                    <a:pt x="2203" y="15059"/>
                  </a:cubicBezTo>
                  <a:cubicBezTo>
                    <a:pt x="954" y="16921"/>
                    <a:pt x="219" y="18898"/>
                    <a:pt x="0" y="20877"/>
                  </a:cubicBezTo>
                  <a:cubicBezTo>
                    <a:pt x="219" y="21104"/>
                    <a:pt x="367" y="21333"/>
                    <a:pt x="514" y="21600"/>
                  </a:cubicBezTo>
                  <a:cubicBezTo>
                    <a:pt x="514" y="21409"/>
                    <a:pt x="514" y="21218"/>
                    <a:pt x="587" y="21029"/>
                  </a:cubicBezTo>
                  <a:close/>
                </a:path>
              </a:pathLst>
            </a:custGeom>
            <a:solidFill>
              <a:schemeClr val="tx2"/>
            </a:solidFill>
            <a:ln cap="flat" cmpd="sng">
              <a:noFill/>
              <a:prstDash val="solid"/>
              <a:round/>
            </a:ln>
          </p:spPr>
        </p:sp>
        <p:sp>
          <p:nvSpPr>
            <p:cNvPr id="93" name="曲线"/>
            <p:cNvSpPr>
              <a:spLocks/>
            </p:cNvSpPr>
            <p:nvPr/>
          </p:nvSpPr>
          <p:spPr>
            <a:xfrm>
              <a:off x="1073354" y="6600339"/>
              <a:ext cx="120707" cy="252909"/>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94" name="曲线"/>
            <p:cNvSpPr>
              <a:spLocks/>
            </p:cNvSpPr>
            <p:nvPr/>
          </p:nvSpPr>
          <p:spPr>
            <a:xfrm>
              <a:off x="973722" y="5897171"/>
              <a:ext cx="137950" cy="674428"/>
            </a:xfrm>
            <a:custGeom>
              <a:avLst/>
              <a:gdLst>
                <a:gd name="T1" fmla="*/ 0 w 21600"/>
                <a:gd name="T2" fmla="*/ 0 h 21600"/>
                <a:gd name="T3" fmla="*/ 21600 w 21600"/>
                <a:gd name="T4" fmla="*/ 21600 h 21600"/>
              </a:gdLst>
              <a:ahLst/>
              <a:cxnLst/>
              <a:rect l="T1" t="T2" r="T3" b="T4"/>
              <a:pathLst>
                <a:path w="21600" h="21600">
                  <a:moveTo>
                    <a:pt x="0" y="0"/>
                  </a:moveTo>
                  <a:cubicBezTo>
                    <a:pt x="0" y="4594"/>
                    <a:pt x="1488" y="9191"/>
                    <a:pt x="5213" y="13633"/>
                  </a:cubicBezTo>
                  <a:cubicBezTo>
                    <a:pt x="8192" y="15011"/>
                    <a:pt x="10427" y="16543"/>
                    <a:pt x="13405" y="17923"/>
                  </a:cubicBezTo>
                  <a:cubicBezTo>
                    <a:pt x="16385" y="19148"/>
                    <a:pt x="18620" y="20373"/>
                    <a:pt x="21600" y="21600"/>
                  </a:cubicBezTo>
                  <a:cubicBezTo>
                    <a:pt x="20855" y="21293"/>
                    <a:pt x="20855" y="20987"/>
                    <a:pt x="20110" y="20679"/>
                  </a:cubicBezTo>
                  <a:cubicBezTo>
                    <a:pt x="11917" y="15011"/>
                    <a:pt x="7447" y="9191"/>
                    <a:pt x="5957" y="3369"/>
                  </a:cubicBezTo>
                  <a:cubicBezTo>
                    <a:pt x="5213" y="2757"/>
                    <a:pt x="3723" y="2297"/>
                    <a:pt x="2978" y="1684"/>
                  </a:cubicBezTo>
                  <a:cubicBezTo>
                    <a:pt x="1488" y="1071"/>
                    <a:pt x="743" y="458"/>
                    <a:pt x="0" y="0"/>
                  </a:cubicBezTo>
                  <a:close/>
                </a:path>
              </a:pathLst>
            </a:custGeom>
            <a:solidFill>
              <a:schemeClr val="tx2"/>
            </a:solidFill>
            <a:ln cap="flat" cmpd="sng">
              <a:noFill/>
              <a:prstDash val="solid"/>
              <a:round/>
            </a:ln>
          </p:spPr>
        </p:sp>
        <p:sp>
          <p:nvSpPr>
            <p:cNvPr id="95" name="曲线"/>
            <p:cNvSpPr>
              <a:spLocks/>
            </p:cNvSpPr>
            <p:nvPr/>
          </p:nvSpPr>
          <p:spPr>
            <a:xfrm>
              <a:off x="973722" y="5772630"/>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96" name="曲线"/>
            <p:cNvSpPr>
              <a:spLocks/>
            </p:cNvSpPr>
            <p:nvPr/>
          </p:nvSpPr>
          <p:spPr>
            <a:xfrm>
              <a:off x="1006294" y="6322522"/>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98" name="矩形"/>
          <p:cNvSpPr>
            <a:spLocks/>
          </p:cNvSpPr>
          <p:nvPr/>
        </p:nvSpPr>
        <p:spPr>
          <a:xfrm>
            <a:off x="0" y="0"/>
            <a:ext cx="182880" cy="6858000"/>
          </a:xfrm>
          <a:prstGeom prst="rect">
            <a:avLst/>
          </a:prstGeom>
          <a:solidFill>
            <a:schemeClr val="tx2"/>
          </a:solidFill>
          <a:ln w="9525" cap="flat" cmpd="sng">
            <a:noFill/>
            <a:prstDash val="solid"/>
            <a:round/>
          </a:ln>
        </p:spPr>
      </p:sp>
      <p:sp>
        <p:nvSpPr>
          <p:cNvPr id="99"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00"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01"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02"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03" name="曲线"/>
          <p:cNvSpPr>
            <a:spLocks/>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04"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853956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grpSp>
        <p:nvGrpSpPr>
          <p:cNvPr id="141" name="组合"/>
          <p:cNvGrpSpPr>
            <a:grpSpLocks/>
          </p:cNvGrpSpPr>
          <p:nvPr/>
        </p:nvGrpSpPr>
        <p:grpSpPr>
          <a:xfrm>
            <a:off x="0" y="228600"/>
            <a:ext cx="2851515" cy="6638628"/>
            <a:chOff x="0" y="228600"/>
            <a:chExt cx="2851515" cy="6638628"/>
          </a:xfrm>
        </p:grpSpPr>
        <p:sp>
          <p:nvSpPr>
            <p:cNvPr id="129"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2E5369">
                <a:alpha val="20000"/>
              </a:srgbClr>
            </a:solidFill>
            <a:ln cap="flat" cmpd="sng">
              <a:noFill/>
              <a:prstDash val="solid"/>
              <a:round/>
            </a:ln>
          </p:spPr>
        </p:sp>
        <p:sp>
          <p:nvSpPr>
            <p:cNvPr id="130"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2E5369">
                <a:alpha val="20000"/>
              </a:srgbClr>
            </a:solidFill>
            <a:ln cap="flat" cmpd="sng">
              <a:noFill/>
              <a:prstDash val="solid"/>
              <a:round/>
            </a:ln>
          </p:spPr>
        </p:sp>
        <p:sp>
          <p:nvSpPr>
            <p:cNvPr id="131"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2E5369">
                <a:alpha val="20000"/>
              </a:srgbClr>
            </a:solidFill>
            <a:ln cap="flat" cmpd="sng">
              <a:noFill/>
              <a:prstDash val="solid"/>
              <a:round/>
            </a:ln>
          </p:spPr>
        </p:sp>
        <p:sp>
          <p:nvSpPr>
            <p:cNvPr id="132"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2E5369">
                <a:alpha val="20000"/>
              </a:srgbClr>
            </a:solidFill>
            <a:ln cap="flat" cmpd="sng">
              <a:noFill/>
              <a:prstDash val="solid"/>
              <a:round/>
            </a:ln>
          </p:spPr>
        </p:sp>
        <p:sp>
          <p:nvSpPr>
            <p:cNvPr id="133"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2E5369">
                <a:alpha val="20000"/>
              </a:srgbClr>
            </a:solidFill>
            <a:ln cap="flat" cmpd="sng">
              <a:noFill/>
              <a:prstDash val="solid"/>
              <a:round/>
            </a:ln>
          </p:spPr>
        </p:sp>
        <p:sp>
          <p:nvSpPr>
            <p:cNvPr id="134"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2E5369">
                <a:alpha val="20000"/>
              </a:srgbClr>
            </a:solidFill>
            <a:ln cap="flat" cmpd="sng">
              <a:noFill/>
              <a:prstDash val="solid"/>
              <a:round/>
            </a:ln>
          </p:spPr>
        </p:sp>
        <p:sp>
          <p:nvSpPr>
            <p:cNvPr id="135"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2E5369">
                <a:alpha val="20000"/>
              </a:srgbClr>
            </a:solidFill>
            <a:ln cap="flat" cmpd="sng">
              <a:noFill/>
              <a:prstDash val="solid"/>
              <a:round/>
            </a:ln>
          </p:spPr>
        </p:sp>
        <p:sp>
          <p:nvSpPr>
            <p:cNvPr id="136"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2E5369">
                <a:alpha val="20000"/>
              </a:srgbClr>
            </a:solidFill>
            <a:ln cap="flat" cmpd="sng">
              <a:noFill/>
              <a:prstDash val="solid"/>
              <a:round/>
            </a:ln>
          </p:spPr>
        </p:sp>
        <p:sp>
          <p:nvSpPr>
            <p:cNvPr id="137"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2E5369">
                <a:alpha val="20000"/>
              </a:srgbClr>
            </a:solidFill>
            <a:ln cap="flat" cmpd="sng">
              <a:noFill/>
              <a:prstDash val="solid"/>
              <a:round/>
            </a:ln>
          </p:spPr>
        </p:sp>
        <p:sp>
          <p:nvSpPr>
            <p:cNvPr id="138"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2E5369">
                <a:alpha val="20000"/>
              </a:srgbClr>
            </a:solidFill>
            <a:ln cap="flat" cmpd="sng">
              <a:noFill/>
              <a:prstDash val="solid"/>
              <a:round/>
            </a:ln>
          </p:spPr>
        </p:sp>
        <p:sp>
          <p:nvSpPr>
            <p:cNvPr id="139"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2E5369">
                <a:alpha val="20000"/>
              </a:srgbClr>
            </a:solidFill>
            <a:ln cap="flat" cmpd="sng">
              <a:noFill/>
              <a:prstDash val="solid"/>
              <a:round/>
            </a:ln>
          </p:spPr>
        </p:sp>
        <p:sp>
          <p:nvSpPr>
            <p:cNvPr id="140"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2E5369">
                <a:alpha val="20000"/>
              </a:srgbClr>
            </a:solidFill>
            <a:ln cap="flat" cmpd="sng">
              <a:noFill/>
              <a:prstDash val="solid"/>
              <a:round/>
            </a:ln>
          </p:spPr>
        </p:sp>
      </p:grpSp>
      <p:grpSp>
        <p:nvGrpSpPr>
          <p:cNvPr id="154" name="组合"/>
          <p:cNvGrpSpPr>
            <a:grpSpLocks/>
          </p:cNvGrpSpPr>
          <p:nvPr/>
        </p:nvGrpSpPr>
        <p:grpSpPr>
          <a:xfrm>
            <a:off x="27221" y="156"/>
            <a:ext cx="2356672" cy="6853096"/>
            <a:chOff x="27221" y="156"/>
            <a:chExt cx="2356672" cy="6853096"/>
          </a:xfrm>
        </p:grpSpPr>
        <p:sp>
          <p:nvSpPr>
            <p:cNvPr id="142" name="曲线"/>
            <p:cNvSpPr>
              <a:spLocks/>
            </p:cNvSpPr>
            <p:nvPr/>
          </p:nvSpPr>
          <p:spPr>
            <a:xfrm>
              <a:off x="27221" y="156"/>
              <a:ext cx="494326" cy="4401041"/>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5"/>
                    <a:pt x="5452" y="10446"/>
                  </a:cubicBezTo>
                  <a:cubicBezTo>
                    <a:pt x="7130" y="12278"/>
                    <a:pt x="9227" y="14109"/>
                    <a:pt x="11953" y="15941"/>
                  </a:cubicBezTo>
                  <a:cubicBezTo>
                    <a:pt x="14469" y="17773"/>
                    <a:pt x="17615" y="19580"/>
                    <a:pt x="21180" y="21388"/>
                  </a:cubicBezTo>
                  <a:cubicBezTo>
                    <a:pt x="21390" y="21459"/>
                    <a:pt x="21600" y="21528"/>
                    <a:pt x="21600" y="21600"/>
                  </a:cubicBezTo>
                  <a:cubicBezTo>
                    <a:pt x="21390" y="21246"/>
                    <a:pt x="20970" y="20871"/>
                    <a:pt x="20761" y="20520"/>
                  </a:cubicBezTo>
                  <a:cubicBezTo>
                    <a:pt x="20761" y="20448"/>
                    <a:pt x="20761" y="20379"/>
                    <a:pt x="20761" y="20332"/>
                  </a:cubicBezTo>
                  <a:cubicBezTo>
                    <a:pt x="17825" y="18852"/>
                    <a:pt x="15308" y="17397"/>
                    <a:pt x="13211" y="15917"/>
                  </a:cubicBezTo>
                  <a:cubicBezTo>
                    <a:pt x="10485" y="14085"/>
                    <a:pt x="8178" y="12278"/>
                    <a:pt x="6291" y="10424"/>
                  </a:cubicBezTo>
                  <a:cubicBezTo>
                    <a:pt x="4403" y="8592"/>
                    <a:pt x="2935" y="6760"/>
                    <a:pt x="1887" y="4906"/>
                  </a:cubicBezTo>
                  <a:cubicBezTo>
                    <a:pt x="1467" y="3990"/>
                    <a:pt x="1048" y="3075"/>
                    <a:pt x="629" y="2159"/>
                  </a:cubicBezTo>
                  <a:cubicBezTo>
                    <a:pt x="418" y="1431"/>
                    <a:pt x="209" y="726"/>
                    <a:pt x="209" y="0"/>
                  </a:cubicBezTo>
                  <a:cubicBezTo>
                    <a:pt x="0" y="0"/>
                    <a:pt x="0" y="0"/>
                    <a:pt x="0" y="0"/>
                  </a:cubicBezTo>
                  <a:cubicBezTo>
                    <a:pt x="0" y="726"/>
                    <a:pt x="209" y="1431"/>
                    <a:pt x="209" y="2159"/>
                  </a:cubicBezTo>
                  <a:cubicBezTo>
                    <a:pt x="629" y="3075"/>
                    <a:pt x="838" y="3990"/>
                    <a:pt x="1467" y="4929"/>
                  </a:cubicBezTo>
                  <a:close/>
                </a:path>
              </a:pathLst>
            </a:custGeom>
            <a:solidFill>
              <a:schemeClr val="tx2"/>
            </a:solidFill>
            <a:ln cap="flat" cmpd="sng">
              <a:noFill/>
              <a:prstDash val="solid"/>
              <a:round/>
            </a:ln>
          </p:spPr>
        </p:sp>
        <p:sp>
          <p:nvSpPr>
            <p:cNvPr id="143" name="曲线"/>
            <p:cNvSpPr>
              <a:spLocks/>
            </p:cNvSpPr>
            <p:nvPr/>
          </p:nvSpPr>
          <p:spPr>
            <a:xfrm>
              <a:off x="550288" y="4316474"/>
              <a:ext cx="423435" cy="1580695"/>
            </a:xfrm>
            <a:custGeom>
              <a:avLst/>
              <a:gdLst>
                <a:gd name="T1" fmla="*/ 0 w 21600"/>
                <a:gd name="T2" fmla="*/ 0 h 21600"/>
                <a:gd name="T3" fmla="*/ 21600 w 21600"/>
                <a:gd name="T4" fmla="*/ 21600 h 21600"/>
              </a:gdLst>
              <a:ahLst/>
              <a:cxnLst/>
              <a:rect l="T1" t="T2" r="T3" b="T4"/>
              <a:pathLst>
                <a:path w="21600" h="21600">
                  <a:moveTo>
                    <a:pt x="13008" y="14988"/>
                  </a:moveTo>
                  <a:cubicBezTo>
                    <a:pt x="15708" y="17213"/>
                    <a:pt x="18409" y="19439"/>
                    <a:pt x="21600" y="21600"/>
                  </a:cubicBezTo>
                  <a:cubicBezTo>
                    <a:pt x="21600" y="21141"/>
                    <a:pt x="21600" y="20618"/>
                    <a:pt x="21600" y="20160"/>
                  </a:cubicBezTo>
                  <a:cubicBezTo>
                    <a:pt x="21600" y="20094"/>
                    <a:pt x="21600" y="19963"/>
                    <a:pt x="21600" y="19898"/>
                  </a:cubicBezTo>
                  <a:cubicBezTo>
                    <a:pt x="19389" y="18196"/>
                    <a:pt x="17181" y="16494"/>
                    <a:pt x="15217" y="14791"/>
                  </a:cubicBezTo>
                  <a:cubicBezTo>
                    <a:pt x="9326" y="9948"/>
                    <a:pt x="4171" y="4973"/>
                    <a:pt x="0" y="0"/>
                  </a:cubicBezTo>
                  <a:cubicBezTo>
                    <a:pt x="489" y="1374"/>
                    <a:pt x="981" y="2749"/>
                    <a:pt x="1717" y="4122"/>
                  </a:cubicBezTo>
                  <a:cubicBezTo>
                    <a:pt x="5153" y="7789"/>
                    <a:pt x="8835" y="11389"/>
                    <a:pt x="13008" y="14988"/>
                  </a:cubicBezTo>
                  <a:close/>
                </a:path>
              </a:pathLst>
            </a:custGeom>
            <a:solidFill>
              <a:schemeClr val="tx2"/>
            </a:solidFill>
            <a:ln cap="flat" cmpd="sng">
              <a:noFill/>
              <a:prstDash val="solid"/>
              <a:round/>
            </a:ln>
          </p:spPr>
        </p:sp>
        <p:sp>
          <p:nvSpPr>
            <p:cNvPr id="144" name="曲线"/>
            <p:cNvSpPr>
              <a:spLocks/>
            </p:cNvSpPr>
            <p:nvPr/>
          </p:nvSpPr>
          <p:spPr>
            <a:xfrm>
              <a:off x="1006294" y="5862683"/>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8"/>
                    <a:pt x="0" y="1982"/>
                    <a:pt x="239" y="3025"/>
                  </a:cubicBezTo>
                  <a:cubicBezTo>
                    <a:pt x="3360" y="6469"/>
                    <a:pt x="6480" y="9913"/>
                    <a:pt x="10079" y="13252"/>
                  </a:cubicBezTo>
                  <a:cubicBezTo>
                    <a:pt x="12960" y="16069"/>
                    <a:pt x="16079" y="18886"/>
                    <a:pt x="19198" y="21600"/>
                  </a:cubicBezTo>
                  <a:cubicBezTo>
                    <a:pt x="21600" y="21600"/>
                    <a:pt x="21600" y="21600"/>
                    <a:pt x="21600" y="21600"/>
                  </a:cubicBezTo>
                  <a:cubicBezTo>
                    <a:pt x="18239" y="18782"/>
                    <a:pt x="15119" y="15860"/>
                    <a:pt x="11999" y="12834"/>
                  </a:cubicBezTo>
                  <a:cubicBezTo>
                    <a:pt x="8158" y="9181"/>
                    <a:pt x="4799" y="5321"/>
                    <a:pt x="1440" y="1565"/>
                  </a:cubicBezTo>
                  <a:close/>
                </a:path>
              </a:pathLst>
            </a:custGeom>
            <a:solidFill>
              <a:schemeClr val="tx2"/>
            </a:solidFill>
            <a:ln cap="flat" cmpd="sng">
              <a:noFill/>
              <a:prstDash val="solid"/>
              <a:round/>
            </a:ln>
          </p:spPr>
        </p:sp>
        <p:sp>
          <p:nvSpPr>
            <p:cNvPr id="145" name="曲线"/>
            <p:cNvSpPr>
              <a:spLocks/>
            </p:cNvSpPr>
            <p:nvPr/>
          </p:nvSpPr>
          <p:spPr>
            <a:xfrm>
              <a:off x="521548" y="4364375"/>
              <a:ext cx="551806" cy="2235966"/>
            </a:xfrm>
            <a:custGeom>
              <a:avLst/>
              <a:gdLst>
                <a:gd name="T1" fmla="*/ 0 w 21600"/>
                <a:gd name="T2" fmla="*/ 0 h 21600"/>
                <a:gd name="T3" fmla="*/ 21600 w 21600"/>
                <a:gd name="T4" fmla="*/ 21600 h 21600"/>
              </a:gdLst>
              <a:ahLst/>
              <a:cxnLst/>
              <a:rect l="T1" t="T2" r="T3" b="T4"/>
              <a:pathLst>
                <a:path w="21600" h="21600">
                  <a:moveTo>
                    <a:pt x="18970" y="18917"/>
                  </a:moveTo>
                  <a:cubicBezTo>
                    <a:pt x="17467" y="17946"/>
                    <a:pt x="15965" y="16928"/>
                    <a:pt x="14650" y="15909"/>
                  </a:cubicBezTo>
                  <a:cubicBezTo>
                    <a:pt x="10706" y="12996"/>
                    <a:pt x="7699" y="9990"/>
                    <a:pt x="5445" y="6983"/>
                  </a:cubicBezTo>
                  <a:cubicBezTo>
                    <a:pt x="4132" y="5504"/>
                    <a:pt x="3192" y="3977"/>
                    <a:pt x="2441" y="2450"/>
                  </a:cubicBezTo>
                  <a:cubicBezTo>
                    <a:pt x="1689" y="1618"/>
                    <a:pt x="751" y="831"/>
                    <a:pt x="0" y="0"/>
                  </a:cubicBezTo>
                  <a:cubicBezTo>
                    <a:pt x="939" y="2358"/>
                    <a:pt x="2253" y="4717"/>
                    <a:pt x="3943" y="7030"/>
                  </a:cubicBezTo>
                  <a:cubicBezTo>
                    <a:pt x="6198" y="10083"/>
                    <a:pt x="9202" y="13089"/>
                    <a:pt x="12959" y="16049"/>
                  </a:cubicBezTo>
                  <a:cubicBezTo>
                    <a:pt x="14838" y="17482"/>
                    <a:pt x="16904" y="18963"/>
                    <a:pt x="19345" y="20396"/>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46" name="曲线"/>
            <p:cNvSpPr>
              <a:spLocks/>
            </p:cNvSpPr>
            <p:nvPr/>
          </p:nvSpPr>
          <p:spPr>
            <a:xfrm>
              <a:off x="467898" y="1289202"/>
              <a:ext cx="174355" cy="3027272"/>
            </a:xfrm>
            <a:custGeom>
              <a:avLst/>
              <a:gdLst>
                <a:gd name="T1" fmla="*/ 0 w 21600"/>
                <a:gd name="T2" fmla="*/ 0 h 21600"/>
                <a:gd name="T3" fmla="*/ 21600 w 21600"/>
                <a:gd name="T4" fmla="*/ 21600 h 21600"/>
              </a:gdLst>
              <a:ahLst/>
              <a:cxnLst/>
              <a:rect l="T1" t="T2" r="T3" b="T4"/>
              <a:pathLst>
                <a:path w="21600" h="21600">
                  <a:moveTo>
                    <a:pt x="10200" y="21600"/>
                  </a:moveTo>
                  <a:cubicBezTo>
                    <a:pt x="9000" y="21189"/>
                    <a:pt x="8400" y="20781"/>
                    <a:pt x="7798" y="20371"/>
                  </a:cubicBezTo>
                  <a:cubicBezTo>
                    <a:pt x="4799" y="18085"/>
                    <a:pt x="2999" y="15832"/>
                    <a:pt x="2999" y="13580"/>
                  </a:cubicBezTo>
                  <a:cubicBezTo>
                    <a:pt x="2999" y="11294"/>
                    <a:pt x="4799" y="9042"/>
                    <a:pt x="7798" y="6755"/>
                  </a:cubicBezTo>
                  <a:cubicBezTo>
                    <a:pt x="9000" y="5629"/>
                    <a:pt x="10799" y="4504"/>
                    <a:pt x="13198" y="3377"/>
                  </a:cubicBezTo>
                  <a:cubicBezTo>
                    <a:pt x="15599" y="2252"/>
                    <a:pt x="17998" y="1125"/>
                    <a:pt x="21600" y="0"/>
                  </a:cubicBezTo>
                  <a:cubicBezTo>
                    <a:pt x="20999" y="0"/>
                    <a:pt x="20999" y="0"/>
                    <a:pt x="20999" y="0"/>
                  </a:cubicBezTo>
                  <a:cubicBezTo>
                    <a:pt x="17400" y="1125"/>
                    <a:pt x="14399" y="2252"/>
                    <a:pt x="11999" y="3377"/>
                  </a:cubicBezTo>
                  <a:cubicBezTo>
                    <a:pt x="9600" y="4504"/>
                    <a:pt x="7798" y="5629"/>
                    <a:pt x="5999" y="6755"/>
                  </a:cubicBezTo>
                  <a:cubicBezTo>
                    <a:pt x="2400" y="9008"/>
                    <a:pt x="600" y="11294"/>
                    <a:pt x="600" y="13580"/>
                  </a:cubicBezTo>
                  <a:cubicBezTo>
                    <a:pt x="0" y="15730"/>
                    <a:pt x="1199" y="17913"/>
                    <a:pt x="4198" y="20097"/>
                  </a:cubicBezTo>
                  <a:cubicBezTo>
                    <a:pt x="5999" y="20576"/>
                    <a:pt x="7798" y="21088"/>
                    <a:pt x="9600" y="21564"/>
                  </a:cubicBezTo>
                  <a:cubicBezTo>
                    <a:pt x="9600" y="21564"/>
                    <a:pt x="10200" y="21600"/>
                    <a:pt x="10200" y="21600"/>
                  </a:cubicBezTo>
                  <a:close/>
                </a:path>
              </a:pathLst>
            </a:custGeom>
            <a:solidFill>
              <a:schemeClr val="tx2"/>
            </a:solidFill>
            <a:ln cap="flat" cmpd="sng">
              <a:noFill/>
              <a:prstDash val="solid"/>
              <a:round/>
            </a:ln>
          </p:spPr>
        </p:sp>
        <p:sp>
          <p:nvSpPr>
            <p:cNvPr id="147" name="曲线"/>
            <p:cNvSpPr>
              <a:spLocks/>
            </p:cNvSpPr>
            <p:nvPr/>
          </p:nvSpPr>
          <p:spPr>
            <a:xfrm>
              <a:off x="1111674" y="6571601"/>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4"/>
                    <a:pt x="6942" y="7322"/>
                    <a:pt x="0" y="0"/>
                  </a:cubicBezTo>
                  <a:cubicBezTo>
                    <a:pt x="4628" y="7322"/>
                    <a:pt x="10028" y="14644"/>
                    <a:pt x="16970" y="21600"/>
                  </a:cubicBezTo>
                  <a:close/>
                </a:path>
              </a:pathLst>
            </a:custGeom>
            <a:solidFill>
              <a:schemeClr val="tx2"/>
            </a:solidFill>
            <a:ln cap="flat" cmpd="sng">
              <a:noFill/>
              <a:prstDash val="solid"/>
              <a:round/>
            </a:ln>
          </p:spPr>
        </p:sp>
        <p:sp>
          <p:nvSpPr>
            <p:cNvPr id="148" name="曲线"/>
            <p:cNvSpPr>
              <a:spLocks/>
            </p:cNvSpPr>
            <p:nvPr/>
          </p:nvSpPr>
          <p:spPr>
            <a:xfrm>
              <a:off x="502388" y="4107630"/>
              <a:ext cx="82386" cy="511570"/>
            </a:xfrm>
            <a:custGeom>
              <a:avLst/>
              <a:gdLst>
                <a:gd name="T1" fmla="*/ 0 w 21600"/>
                <a:gd name="T2" fmla="*/ 0 h 21600"/>
                <a:gd name="T3" fmla="*/ 21600 w 21600"/>
                <a:gd name="T4" fmla="*/ 21600 h 21600"/>
              </a:gdLst>
              <a:ahLst/>
              <a:cxnLst/>
              <a:rect l="T1" t="T2" r="T3" b="T4"/>
              <a:pathLst>
                <a:path w="21600" h="21600">
                  <a:moveTo>
                    <a:pt x="5082" y="10900"/>
                  </a:moveTo>
                  <a:cubicBezTo>
                    <a:pt x="10164" y="14533"/>
                    <a:pt x="16517" y="17966"/>
                    <a:pt x="21600" y="21600"/>
                  </a:cubicBezTo>
                  <a:cubicBezTo>
                    <a:pt x="17788" y="17360"/>
                    <a:pt x="15246" y="13120"/>
                    <a:pt x="12704" y="8882"/>
                  </a:cubicBezTo>
                  <a:cubicBezTo>
                    <a:pt x="12704" y="8882"/>
                    <a:pt x="11434" y="8679"/>
                    <a:pt x="11434" y="8679"/>
                  </a:cubicBezTo>
                  <a:cubicBezTo>
                    <a:pt x="7623" y="5853"/>
                    <a:pt x="3810" y="2825"/>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149" name="曲线"/>
            <p:cNvSpPr>
              <a:spLocks/>
            </p:cNvSpPr>
            <p:nvPr/>
          </p:nvSpPr>
          <p:spPr>
            <a:xfrm>
              <a:off x="973722" y="3145802"/>
              <a:ext cx="1410171" cy="2716880"/>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4"/>
                    <a:pt x="5363" y="11331"/>
                    <a:pt x="7273" y="9583"/>
                  </a:cubicBezTo>
                  <a:cubicBezTo>
                    <a:pt x="9110" y="7795"/>
                    <a:pt x="11313" y="6122"/>
                    <a:pt x="13738" y="4525"/>
                  </a:cubicBezTo>
                  <a:cubicBezTo>
                    <a:pt x="14914" y="3725"/>
                    <a:pt x="16163" y="2928"/>
                    <a:pt x="17485" y="2205"/>
                  </a:cubicBezTo>
                  <a:cubicBezTo>
                    <a:pt x="18146" y="1825"/>
                    <a:pt x="18808" y="1444"/>
                    <a:pt x="19469" y="1063"/>
                  </a:cubicBezTo>
                  <a:cubicBezTo>
                    <a:pt x="20130" y="722"/>
                    <a:pt x="20865" y="342"/>
                    <a:pt x="21600" y="0"/>
                  </a:cubicBezTo>
                  <a:cubicBezTo>
                    <a:pt x="21526" y="0"/>
                    <a:pt x="21526" y="0"/>
                    <a:pt x="21526" y="0"/>
                  </a:cubicBezTo>
                  <a:cubicBezTo>
                    <a:pt x="20791" y="342"/>
                    <a:pt x="20057" y="683"/>
                    <a:pt x="19395" y="1025"/>
                  </a:cubicBezTo>
                  <a:cubicBezTo>
                    <a:pt x="18733" y="1407"/>
                    <a:pt x="18073" y="1787"/>
                    <a:pt x="17412" y="2129"/>
                  </a:cubicBezTo>
                  <a:cubicBezTo>
                    <a:pt x="16016" y="2890"/>
                    <a:pt x="14767" y="3650"/>
                    <a:pt x="13591" y="4449"/>
                  </a:cubicBezTo>
                  <a:cubicBezTo>
                    <a:pt x="11093" y="6046"/>
                    <a:pt x="8889" y="7719"/>
                    <a:pt x="6979" y="9469"/>
                  </a:cubicBezTo>
                  <a:cubicBezTo>
                    <a:pt x="4995" y="11256"/>
                    <a:pt x="3378" y="13118"/>
                    <a:pt x="2203" y="15059"/>
                  </a:cubicBezTo>
                  <a:cubicBezTo>
                    <a:pt x="954" y="16921"/>
                    <a:pt x="219" y="18898"/>
                    <a:pt x="0" y="20877"/>
                  </a:cubicBezTo>
                  <a:cubicBezTo>
                    <a:pt x="219" y="21104"/>
                    <a:pt x="367" y="21333"/>
                    <a:pt x="514" y="21600"/>
                  </a:cubicBezTo>
                  <a:cubicBezTo>
                    <a:pt x="514" y="21409"/>
                    <a:pt x="514" y="21218"/>
                    <a:pt x="587" y="21029"/>
                  </a:cubicBezTo>
                  <a:close/>
                </a:path>
              </a:pathLst>
            </a:custGeom>
            <a:solidFill>
              <a:schemeClr val="tx2"/>
            </a:solidFill>
            <a:ln cap="flat" cmpd="sng">
              <a:noFill/>
              <a:prstDash val="solid"/>
              <a:round/>
            </a:ln>
          </p:spPr>
        </p:sp>
        <p:sp>
          <p:nvSpPr>
            <p:cNvPr id="150" name="曲线"/>
            <p:cNvSpPr>
              <a:spLocks/>
            </p:cNvSpPr>
            <p:nvPr/>
          </p:nvSpPr>
          <p:spPr>
            <a:xfrm>
              <a:off x="1073354" y="6600339"/>
              <a:ext cx="120707" cy="252909"/>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151" name="曲线"/>
            <p:cNvSpPr>
              <a:spLocks/>
            </p:cNvSpPr>
            <p:nvPr/>
          </p:nvSpPr>
          <p:spPr>
            <a:xfrm>
              <a:off x="973722" y="5897171"/>
              <a:ext cx="137950" cy="674428"/>
            </a:xfrm>
            <a:custGeom>
              <a:avLst/>
              <a:gdLst>
                <a:gd name="T1" fmla="*/ 0 w 21600"/>
                <a:gd name="T2" fmla="*/ 0 h 21600"/>
                <a:gd name="T3" fmla="*/ 21600 w 21600"/>
                <a:gd name="T4" fmla="*/ 21600 h 21600"/>
              </a:gdLst>
              <a:ahLst/>
              <a:cxnLst/>
              <a:rect l="T1" t="T2" r="T3" b="T4"/>
              <a:pathLst>
                <a:path w="21600" h="21600">
                  <a:moveTo>
                    <a:pt x="0" y="0"/>
                  </a:moveTo>
                  <a:cubicBezTo>
                    <a:pt x="0" y="4594"/>
                    <a:pt x="1488" y="9191"/>
                    <a:pt x="5213" y="13633"/>
                  </a:cubicBezTo>
                  <a:cubicBezTo>
                    <a:pt x="8192" y="15011"/>
                    <a:pt x="10427" y="16543"/>
                    <a:pt x="13405" y="17923"/>
                  </a:cubicBezTo>
                  <a:cubicBezTo>
                    <a:pt x="16385" y="19148"/>
                    <a:pt x="18620" y="20373"/>
                    <a:pt x="21600" y="21600"/>
                  </a:cubicBezTo>
                  <a:cubicBezTo>
                    <a:pt x="20855" y="21293"/>
                    <a:pt x="20855" y="20987"/>
                    <a:pt x="20110" y="20679"/>
                  </a:cubicBezTo>
                  <a:cubicBezTo>
                    <a:pt x="11917" y="15011"/>
                    <a:pt x="7447" y="9191"/>
                    <a:pt x="5957" y="3369"/>
                  </a:cubicBezTo>
                  <a:cubicBezTo>
                    <a:pt x="5213" y="2757"/>
                    <a:pt x="3723" y="2297"/>
                    <a:pt x="2978" y="1684"/>
                  </a:cubicBezTo>
                  <a:cubicBezTo>
                    <a:pt x="1488" y="1071"/>
                    <a:pt x="743" y="458"/>
                    <a:pt x="0" y="0"/>
                  </a:cubicBezTo>
                  <a:close/>
                </a:path>
              </a:pathLst>
            </a:custGeom>
            <a:solidFill>
              <a:schemeClr val="tx2"/>
            </a:solidFill>
            <a:ln cap="flat" cmpd="sng">
              <a:noFill/>
              <a:prstDash val="solid"/>
              <a:round/>
            </a:ln>
          </p:spPr>
        </p:sp>
        <p:sp>
          <p:nvSpPr>
            <p:cNvPr id="152" name="曲线"/>
            <p:cNvSpPr>
              <a:spLocks/>
            </p:cNvSpPr>
            <p:nvPr/>
          </p:nvSpPr>
          <p:spPr>
            <a:xfrm>
              <a:off x="973722" y="5772630"/>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153" name="曲线"/>
            <p:cNvSpPr>
              <a:spLocks/>
            </p:cNvSpPr>
            <p:nvPr/>
          </p:nvSpPr>
          <p:spPr>
            <a:xfrm>
              <a:off x="1006294" y="6322522"/>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155" name="矩形"/>
          <p:cNvSpPr>
            <a:spLocks/>
          </p:cNvSpPr>
          <p:nvPr/>
        </p:nvSpPr>
        <p:spPr>
          <a:xfrm>
            <a:off x="0" y="0"/>
            <a:ext cx="182880" cy="6858000"/>
          </a:xfrm>
          <a:prstGeom prst="rect">
            <a:avLst/>
          </a:prstGeom>
          <a:solidFill>
            <a:schemeClr val="tx2"/>
          </a:solidFill>
          <a:ln w="9525" cap="flat" cmpd="sng">
            <a:noFill/>
            <a:prstDash val="solid"/>
            <a:round/>
          </a:ln>
        </p:spPr>
      </p:sp>
      <p:sp>
        <p:nvSpPr>
          <p:cNvPr id="156"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157" name="文本框"/>
          <p:cNvSpPr>
            <a:spLocks noGrp="1"/>
          </p:cNvSpPr>
          <p:nvPr>
            <p:ph type="dt" idx="10"/>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endParaRPr lang="zh-CN" altLang="en-US" sz="900">
              <a:solidFill>
                <a:srgbClr val="898989"/>
              </a:solidFill>
              <a:latin typeface="Century Gothic" charset="0"/>
              <a:ea typeface="幼圆" charset="0"/>
              <a:cs typeface="Century Gothic" charset="0"/>
            </a:endParaRPr>
          </a:p>
        </p:txBody>
      </p:sp>
      <p:sp>
        <p:nvSpPr>
          <p:cNvPr id="158" name="文本框"/>
          <p:cNvSpPr>
            <a:spLocks noGrp="1"/>
          </p:cNvSpPr>
          <p:nvPr>
            <p:ph type="ftr"/>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159" name="曲线"/>
          <p:cNvSpPr>
            <a:spLocks/>
          </p:cNvSpPr>
          <p:nvPr/>
        </p:nvSpPr>
        <p:spPr>
          <a:xfrm flipV="1">
            <a:off x="-4189" y="714375"/>
            <a:ext cx="1588527" cy="507296"/>
          </a:xfrm>
          <a:custGeom>
            <a:avLst/>
            <a:gdLst>
              <a:gd name="T1" fmla="*/ 0 w 21600"/>
              <a:gd name="T2" fmla="*/ -21600 h 21600"/>
              <a:gd name="T3" fmla="*/ 21600 w 21600"/>
              <a:gd name="T4" fmla="*/ 0 h 21600"/>
            </a:gdLst>
            <a:ahLst/>
            <a:cxnLst/>
            <a:rect l="T1" t="T2" r="T3" b="T4"/>
            <a:pathLst>
              <a:path w="21600" h="21600">
                <a:moveTo>
                  <a:pt x="21600" y="10153"/>
                </a:moveTo>
                <a:lnTo>
                  <a:pt x="18486" y="406"/>
                </a:lnTo>
                <a:cubicBezTo>
                  <a:pt x="18465" y="335"/>
                  <a:pt x="18439" y="272"/>
                  <a:pt x="18418" y="203"/>
                </a:cubicBezTo>
                <a:cubicBezTo>
                  <a:pt x="18355" y="0"/>
                  <a:pt x="18290" y="0"/>
                  <a:pt x="18225" y="0"/>
                </a:cubicBezTo>
                <a:lnTo>
                  <a:pt x="16991" y="0"/>
                </a:lnTo>
                <a:lnTo>
                  <a:pt x="0" y="151"/>
                </a:lnTo>
                <a:cubicBezTo>
                  <a:pt x="18" y="7299"/>
                  <a:pt x="39" y="14450"/>
                  <a:pt x="58" y="21600"/>
                </a:cubicBezTo>
                <a:lnTo>
                  <a:pt x="16991" y="21526"/>
                </a:lnTo>
                <a:lnTo>
                  <a:pt x="18225" y="21526"/>
                </a:lnTo>
                <a:cubicBezTo>
                  <a:pt x="18290" y="21526"/>
                  <a:pt x="18355" y="21322"/>
                  <a:pt x="18418" y="21322"/>
                </a:cubicBezTo>
                <a:cubicBezTo>
                  <a:pt x="18418" y="21120"/>
                  <a:pt x="18486" y="21120"/>
                  <a:pt x="18486" y="21120"/>
                </a:cubicBezTo>
                <a:lnTo>
                  <a:pt x="21600" y="11371"/>
                </a:lnTo>
                <a:cubicBezTo>
                  <a:pt x="21728" y="10966"/>
                  <a:pt x="21728" y="10560"/>
                  <a:pt x="21600" y="10153"/>
                </a:cubicBezTo>
                <a:close/>
              </a:path>
            </a:pathLst>
          </a:custGeom>
          <a:solidFill>
            <a:schemeClr val="accent1"/>
          </a:solidFill>
          <a:ln cap="flat" cmpd="sng">
            <a:noFill/>
            <a:prstDash val="solid"/>
            <a:round/>
          </a:ln>
        </p:spPr>
      </p:sp>
      <p:sp>
        <p:nvSpPr>
          <p:cNvPr id="160" name="文本框"/>
          <p:cNvSpPr>
            <a:spLocks noGrp="1"/>
          </p:cNvSpPr>
          <p:nvPr>
            <p:ph type="sldNum"/>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1063913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8382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220526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3964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2921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2686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7888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64012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2025/4/4</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307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C4DDE4"/>
            </a:gs>
          </a:gsLst>
          <a:path path="shape">
            <a:fillToRect l="50000" t="50000" r="50000" b="50000"/>
          </a:path>
          <a:tileRect/>
        </a:gradFill>
        <a:effectLst/>
      </p:bgPr>
    </p:bg>
    <p:spTree>
      <p:nvGrpSpPr>
        <p:cNvPr id="1" name=""/>
        <p:cNvGrpSpPr/>
        <p:nvPr/>
      </p:nvGrpSpPr>
      <p:grpSpPr>
        <a:xfrm>
          <a:off x="0" y="0"/>
          <a:ext cx="0" cy="0"/>
          <a:chOff x="0" y="0"/>
          <a:chExt cx="0" cy="0"/>
        </a:xfrm>
      </p:grpSpPr>
      <p:grpSp>
        <p:nvGrpSpPr>
          <p:cNvPr id="14" name="组合"/>
          <p:cNvGrpSpPr>
            <a:grpSpLocks/>
          </p:cNvGrpSpPr>
          <p:nvPr/>
        </p:nvGrpSpPr>
        <p:grpSpPr>
          <a:xfrm>
            <a:off x="0" y="228600"/>
            <a:ext cx="2851515" cy="6638628"/>
            <a:chOff x="0" y="228600"/>
            <a:chExt cx="2851515" cy="6638628"/>
          </a:xfrm>
        </p:grpSpPr>
        <p:sp>
          <p:nvSpPr>
            <p:cNvPr id="2" name="曲线"/>
            <p:cNvSpPr>
              <a:spLocks/>
            </p:cNvSpPr>
            <p:nvPr/>
          </p:nvSpPr>
          <p:spPr>
            <a:xfrm>
              <a:off x="0" y="2575044"/>
              <a:ext cx="100641" cy="626215"/>
            </a:xfrm>
            <a:custGeom>
              <a:avLst/>
              <a:gdLst>
                <a:gd name="T1" fmla="*/ 0 w 21600"/>
                <a:gd name="T2" fmla="*/ 0 h 21600"/>
                <a:gd name="T3" fmla="*/ 21600 w 21600"/>
                <a:gd name="T4" fmla="*/ 21600 h 21600"/>
              </a:gdLst>
              <a:ahLst/>
              <a:cxnLst/>
              <a:rect l="T1" t="T2" r="T3" b="T4"/>
              <a:pathLst>
                <a:path w="21600" h="21600">
                  <a:moveTo>
                    <a:pt x="21599" y="21600"/>
                  </a:moveTo>
                  <a:cubicBezTo>
                    <a:pt x="19635" y="18581"/>
                    <a:pt x="18654" y="15723"/>
                    <a:pt x="16690" y="12704"/>
                  </a:cubicBezTo>
                  <a:cubicBezTo>
                    <a:pt x="10799" y="8575"/>
                    <a:pt x="5890" y="4287"/>
                    <a:pt x="0" y="0"/>
                  </a:cubicBezTo>
                  <a:cubicBezTo>
                    <a:pt x="0" y="5558"/>
                    <a:pt x="0" y="5558"/>
                    <a:pt x="0" y="5558"/>
                  </a:cubicBezTo>
                  <a:cubicBezTo>
                    <a:pt x="5890" y="10164"/>
                    <a:pt x="12763" y="14929"/>
                    <a:pt x="19635" y="19694"/>
                  </a:cubicBezTo>
                  <a:cubicBezTo>
                    <a:pt x="19635" y="20329"/>
                    <a:pt x="20618" y="20964"/>
                    <a:pt x="21599" y="21600"/>
                  </a:cubicBezTo>
                  <a:close/>
                </a:path>
              </a:pathLst>
            </a:custGeom>
            <a:solidFill>
              <a:srgbClr val="2E5369">
                <a:alpha val="20000"/>
              </a:srgbClr>
            </a:solidFill>
            <a:ln cap="flat" cmpd="sng">
              <a:noFill/>
              <a:prstDash val="solid"/>
              <a:round/>
            </a:ln>
          </p:spPr>
        </p:sp>
        <p:sp>
          <p:nvSpPr>
            <p:cNvPr id="3" name="曲线"/>
            <p:cNvSpPr>
              <a:spLocks/>
            </p:cNvSpPr>
            <p:nvPr/>
          </p:nvSpPr>
          <p:spPr>
            <a:xfrm>
              <a:off x="128598" y="3156529"/>
              <a:ext cx="646716" cy="2322214"/>
            </a:xfrm>
            <a:custGeom>
              <a:avLst/>
              <a:gdLst>
                <a:gd name="T1" fmla="*/ 0 w 21600"/>
                <a:gd name="T2" fmla="*/ 0 h 21600"/>
                <a:gd name="T3" fmla="*/ 21600 w 21600"/>
                <a:gd name="T4" fmla="*/ 21600 h 21600"/>
              </a:gdLst>
              <a:ahLst/>
              <a:cxnLst/>
              <a:rect l="T1" t="T2" r="T3" b="T4"/>
              <a:pathLst>
                <a:path w="21600" h="21600">
                  <a:moveTo>
                    <a:pt x="13268" y="14999"/>
                  </a:moveTo>
                  <a:cubicBezTo>
                    <a:pt x="15890" y="17228"/>
                    <a:pt x="18514" y="19414"/>
                    <a:pt x="21444" y="21600"/>
                  </a:cubicBezTo>
                  <a:cubicBezTo>
                    <a:pt x="21444" y="21213"/>
                    <a:pt x="21444" y="20871"/>
                    <a:pt x="21600" y="20485"/>
                  </a:cubicBezTo>
                  <a:cubicBezTo>
                    <a:pt x="19130" y="18642"/>
                    <a:pt x="16816" y="16756"/>
                    <a:pt x="14657" y="14871"/>
                  </a:cubicBezTo>
                  <a:cubicBezTo>
                    <a:pt x="8948" y="9984"/>
                    <a:pt x="4164" y="5014"/>
                    <a:pt x="0" y="0"/>
                  </a:cubicBezTo>
                  <a:cubicBezTo>
                    <a:pt x="307" y="857"/>
                    <a:pt x="617" y="1756"/>
                    <a:pt x="924" y="2613"/>
                  </a:cubicBezTo>
                  <a:cubicBezTo>
                    <a:pt x="4628" y="6770"/>
                    <a:pt x="8639" y="10928"/>
                    <a:pt x="13268" y="14999"/>
                  </a:cubicBezTo>
                  <a:close/>
                </a:path>
              </a:pathLst>
            </a:custGeom>
            <a:solidFill>
              <a:srgbClr val="2E5369">
                <a:alpha val="20000"/>
              </a:srgbClr>
            </a:solidFill>
            <a:ln cap="flat" cmpd="sng">
              <a:noFill/>
              <a:prstDash val="solid"/>
              <a:round/>
            </a:ln>
          </p:spPr>
        </p:sp>
        <p:sp>
          <p:nvSpPr>
            <p:cNvPr id="4" name="曲线"/>
            <p:cNvSpPr>
              <a:spLocks/>
            </p:cNvSpPr>
            <p:nvPr/>
          </p:nvSpPr>
          <p:spPr>
            <a:xfrm>
              <a:off x="806998" y="5447060"/>
              <a:ext cx="609442" cy="1420166"/>
            </a:xfrm>
            <a:custGeom>
              <a:avLst/>
              <a:gdLst>
                <a:gd name="T1" fmla="*/ 0 w 21600"/>
                <a:gd name="T2" fmla="*/ 0 h 21600"/>
                <a:gd name="T3" fmla="*/ 21600 w 21600"/>
                <a:gd name="T4" fmla="*/ 21600 h 21600"/>
              </a:gdLst>
              <a:ahLst/>
              <a:cxnLst/>
              <a:rect l="T1" t="T2" r="T3" b="T4"/>
              <a:pathLst>
                <a:path w="21600" h="21600">
                  <a:moveTo>
                    <a:pt x="1308" y="1542"/>
                  </a:moveTo>
                  <a:cubicBezTo>
                    <a:pt x="817" y="1051"/>
                    <a:pt x="326" y="561"/>
                    <a:pt x="0" y="0"/>
                  </a:cubicBezTo>
                  <a:cubicBezTo>
                    <a:pt x="0" y="700"/>
                    <a:pt x="0" y="1332"/>
                    <a:pt x="0" y="2032"/>
                  </a:cubicBezTo>
                  <a:cubicBezTo>
                    <a:pt x="3436" y="5961"/>
                    <a:pt x="7198" y="9818"/>
                    <a:pt x="11126" y="13604"/>
                  </a:cubicBezTo>
                  <a:cubicBezTo>
                    <a:pt x="13908" y="16270"/>
                    <a:pt x="17018" y="18934"/>
                    <a:pt x="20126" y="21600"/>
                  </a:cubicBezTo>
                  <a:cubicBezTo>
                    <a:pt x="21600" y="21600"/>
                    <a:pt x="21600" y="21600"/>
                    <a:pt x="21600" y="21600"/>
                  </a:cubicBezTo>
                  <a:cubicBezTo>
                    <a:pt x="18490" y="18864"/>
                    <a:pt x="15381" y="16128"/>
                    <a:pt x="12600" y="13323"/>
                  </a:cubicBezTo>
                  <a:cubicBezTo>
                    <a:pt x="8509" y="9466"/>
                    <a:pt x="4745" y="5540"/>
                    <a:pt x="1308" y="1542"/>
                  </a:cubicBezTo>
                  <a:close/>
                </a:path>
              </a:pathLst>
            </a:custGeom>
            <a:solidFill>
              <a:srgbClr val="2E5369">
                <a:alpha val="20000"/>
              </a:srgbClr>
            </a:solidFill>
            <a:ln cap="flat" cmpd="sng">
              <a:noFill/>
              <a:prstDash val="solid"/>
              <a:round/>
            </a:ln>
          </p:spPr>
        </p:sp>
        <p:sp>
          <p:nvSpPr>
            <p:cNvPr id="5" name="曲线"/>
            <p:cNvSpPr>
              <a:spLocks/>
            </p:cNvSpPr>
            <p:nvPr/>
          </p:nvSpPr>
          <p:spPr>
            <a:xfrm>
              <a:off x="959825" y="6503799"/>
              <a:ext cx="171463" cy="363429"/>
            </a:xfrm>
            <a:custGeom>
              <a:avLst/>
              <a:gdLst>
                <a:gd name="T1" fmla="*/ 0 w 21600"/>
                <a:gd name="T2" fmla="*/ 0 h 21600"/>
                <a:gd name="T3" fmla="*/ 21600 w 21600"/>
                <a:gd name="T4" fmla="*/ 21600 h 21600"/>
              </a:gdLst>
              <a:ahLst/>
              <a:cxnLst/>
              <a:rect l="T1" t="T2" r="T3" b="T4"/>
              <a:pathLst>
                <a:path w="21600" h="21600">
                  <a:moveTo>
                    <a:pt x="16344" y="21600"/>
                  </a:moveTo>
                  <a:cubicBezTo>
                    <a:pt x="21600" y="21600"/>
                    <a:pt x="21600" y="21600"/>
                    <a:pt x="21600" y="21600"/>
                  </a:cubicBezTo>
                  <a:cubicBezTo>
                    <a:pt x="14009" y="14491"/>
                    <a:pt x="7004" y="7381"/>
                    <a:pt x="0" y="0"/>
                  </a:cubicBezTo>
                  <a:cubicBezTo>
                    <a:pt x="4670" y="7381"/>
                    <a:pt x="9924" y="14491"/>
                    <a:pt x="16344" y="21600"/>
                  </a:cubicBezTo>
                  <a:close/>
                </a:path>
              </a:pathLst>
            </a:custGeom>
            <a:solidFill>
              <a:srgbClr val="2E5369">
                <a:alpha val="20000"/>
              </a:srgbClr>
            </a:solidFill>
            <a:ln cap="flat" cmpd="sng">
              <a:noFill/>
              <a:prstDash val="solid"/>
              <a:round/>
            </a:ln>
          </p:spPr>
        </p:sp>
        <p:sp>
          <p:nvSpPr>
            <p:cNvPr id="6" name="曲线"/>
            <p:cNvSpPr>
              <a:spLocks/>
            </p:cNvSpPr>
            <p:nvPr/>
          </p:nvSpPr>
          <p:spPr>
            <a:xfrm>
              <a:off x="100642" y="3201259"/>
              <a:ext cx="821908" cy="3328632"/>
            </a:xfrm>
            <a:custGeom>
              <a:avLst/>
              <a:gdLst>
                <a:gd name="T1" fmla="*/ 0 w 21600"/>
                <a:gd name="T2" fmla="*/ 0 h 21600"/>
                <a:gd name="T3" fmla="*/ 21600 w 21600"/>
                <a:gd name="T4" fmla="*/ 21600 h 21600"/>
              </a:gdLst>
              <a:ahLst/>
              <a:cxnLst/>
              <a:rect l="T1" t="T2" r="T3" b="T4"/>
              <a:pathLst>
                <a:path w="21600" h="21600">
                  <a:moveTo>
                    <a:pt x="19657" y="19745"/>
                  </a:moveTo>
                  <a:cubicBezTo>
                    <a:pt x="17594" y="18488"/>
                    <a:pt x="15774" y="17231"/>
                    <a:pt x="14075" y="15974"/>
                  </a:cubicBezTo>
                  <a:cubicBezTo>
                    <a:pt x="10193" y="13073"/>
                    <a:pt x="7158" y="10080"/>
                    <a:pt x="4852" y="7059"/>
                  </a:cubicBezTo>
                  <a:cubicBezTo>
                    <a:pt x="3519" y="5235"/>
                    <a:pt x="2426" y="3380"/>
                    <a:pt x="1455" y="1524"/>
                  </a:cubicBezTo>
                  <a:cubicBezTo>
                    <a:pt x="969" y="1016"/>
                    <a:pt x="484" y="507"/>
                    <a:pt x="0" y="0"/>
                  </a:cubicBezTo>
                  <a:cubicBezTo>
                    <a:pt x="969" y="2363"/>
                    <a:pt x="2304" y="4756"/>
                    <a:pt x="4004" y="7090"/>
                  </a:cubicBezTo>
                  <a:cubicBezTo>
                    <a:pt x="6188" y="10141"/>
                    <a:pt x="9222" y="13133"/>
                    <a:pt x="12983" y="16065"/>
                  </a:cubicBezTo>
                  <a:cubicBezTo>
                    <a:pt x="14925" y="17531"/>
                    <a:pt x="17110" y="18967"/>
                    <a:pt x="19415" y="20373"/>
                  </a:cubicBezTo>
                  <a:cubicBezTo>
                    <a:pt x="20142" y="20792"/>
                    <a:pt x="20870" y="21180"/>
                    <a:pt x="21600" y="21600"/>
                  </a:cubicBezTo>
                  <a:cubicBezTo>
                    <a:pt x="21357" y="21450"/>
                    <a:pt x="21234" y="21330"/>
                    <a:pt x="21114" y="21180"/>
                  </a:cubicBezTo>
                  <a:cubicBezTo>
                    <a:pt x="20506" y="20702"/>
                    <a:pt x="20022" y="20222"/>
                    <a:pt x="19657" y="19745"/>
                  </a:cubicBezTo>
                  <a:close/>
                </a:path>
              </a:pathLst>
            </a:custGeom>
            <a:solidFill>
              <a:srgbClr val="2E5369">
                <a:alpha val="20000"/>
              </a:srgbClr>
            </a:solidFill>
            <a:ln cap="flat" cmpd="sng">
              <a:noFill/>
              <a:prstDash val="solid"/>
              <a:round/>
            </a:ln>
          </p:spPr>
        </p:sp>
        <p:sp>
          <p:nvSpPr>
            <p:cNvPr id="7" name="曲线"/>
            <p:cNvSpPr>
              <a:spLocks/>
            </p:cNvSpPr>
            <p:nvPr/>
          </p:nvSpPr>
          <p:spPr>
            <a:xfrm>
              <a:off x="22365" y="228600"/>
              <a:ext cx="106233" cy="2927929"/>
            </a:xfrm>
            <a:custGeom>
              <a:avLst/>
              <a:gdLst>
                <a:gd name="T1" fmla="*/ 0 w 21600"/>
                <a:gd name="T2" fmla="*/ 0 h 21600"/>
                <a:gd name="T3" fmla="*/ 21600 w 21600"/>
                <a:gd name="T4" fmla="*/ 21600 h 21600"/>
              </a:gdLst>
              <a:ahLst/>
              <a:cxnLst/>
              <a:rect l="T1" t="T2" r="T3" b="T4"/>
              <a:pathLst>
                <a:path w="21600" h="21600">
                  <a:moveTo>
                    <a:pt x="10330" y="19626"/>
                  </a:moveTo>
                  <a:cubicBezTo>
                    <a:pt x="11269" y="19762"/>
                    <a:pt x="11269" y="19899"/>
                    <a:pt x="11269" y="20034"/>
                  </a:cubicBezTo>
                  <a:cubicBezTo>
                    <a:pt x="14086" y="20510"/>
                    <a:pt x="17843" y="20987"/>
                    <a:pt x="20660" y="21497"/>
                  </a:cubicBezTo>
                  <a:cubicBezTo>
                    <a:pt x="20660" y="21530"/>
                    <a:pt x="20660" y="21564"/>
                    <a:pt x="21600" y="21599"/>
                  </a:cubicBezTo>
                  <a:cubicBezTo>
                    <a:pt x="19721" y="20918"/>
                    <a:pt x="17843" y="20272"/>
                    <a:pt x="15964" y="19592"/>
                  </a:cubicBezTo>
                  <a:cubicBezTo>
                    <a:pt x="8452" y="16122"/>
                    <a:pt x="4695" y="12652"/>
                    <a:pt x="4695" y="9150"/>
                  </a:cubicBezTo>
                  <a:cubicBezTo>
                    <a:pt x="5634" y="6087"/>
                    <a:pt x="8452" y="3060"/>
                    <a:pt x="14086" y="0"/>
                  </a:cubicBezTo>
                  <a:cubicBezTo>
                    <a:pt x="11269" y="0"/>
                    <a:pt x="11269" y="0"/>
                    <a:pt x="11269" y="0"/>
                  </a:cubicBezTo>
                  <a:cubicBezTo>
                    <a:pt x="4695" y="3026"/>
                    <a:pt x="1878" y="6087"/>
                    <a:pt x="939" y="9150"/>
                  </a:cubicBezTo>
                  <a:cubicBezTo>
                    <a:pt x="0" y="12652"/>
                    <a:pt x="2817" y="16122"/>
                    <a:pt x="10330" y="19626"/>
                  </a:cubicBezTo>
                  <a:close/>
                </a:path>
              </a:pathLst>
            </a:custGeom>
            <a:solidFill>
              <a:srgbClr val="2E5369">
                <a:alpha val="20000"/>
              </a:srgbClr>
            </a:solidFill>
            <a:ln cap="flat" cmpd="sng">
              <a:noFill/>
              <a:prstDash val="solid"/>
              <a:round/>
            </a:ln>
          </p:spPr>
        </p:sp>
        <p:sp>
          <p:nvSpPr>
            <p:cNvPr id="8" name="曲线"/>
            <p:cNvSpPr>
              <a:spLocks/>
            </p:cNvSpPr>
            <p:nvPr/>
          </p:nvSpPr>
          <p:spPr>
            <a:xfrm>
              <a:off x="78277" y="2944063"/>
              <a:ext cx="78276" cy="493889"/>
            </a:xfrm>
            <a:custGeom>
              <a:avLst/>
              <a:gdLst>
                <a:gd name="T1" fmla="*/ 0 w 21600"/>
                <a:gd name="T2" fmla="*/ 0 h 21600"/>
                <a:gd name="T3" fmla="*/ 21600 w 21600"/>
                <a:gd name="T4" fmla="*/ 21600 h 21600"/>
              </a:gdLst>
              <a:ahLst/>
              <a:cxnLst/>
              <a:rect l="T1" t="T2" r="T3" b="T4"/>
              <a:pathLst>
                <a:path w="21600" h="21600">
                  <a:moveTo>
                    <a:pt x="0" y="0"/>
                  </a:moveTo>
                  <a:cubicBezTo>
                    <a:pt x="2540" y="3835"/>
                    <a:pt x="3810" y="7469"/>
                    <a:pt x="6352" y="11303"/>
                  </a:cubicBezTo>
                  <a:cubicBezTo>
                    <a:pt x="11435" y="14735"/>
                    <a:pt x="16517" y="18168"/>
                    <a:pt x="21600" y="21600"/>
                  </a:cubicBezTo>
                  <a:cubicBezTo>
                    <a:pt x="19058" y="17562"/>
                    <a:pt x="16517" y="13322"/>
                    <a:pt x="13976" y="9284"/>
                  </a:cubicBezTo>
                  <a:cubicBezTo>
                    <a:pt x="12705" y="9084"/>
                    <a:pt x="12705" y="8882"/>
                    <a:pt x="12705" y="8680"/>
                  </a:cubicBezTo>
                  <a:cubicBezTo>
                    <a:pt x="8893" y="5652"/>
                    <a:pt x="3810" y="2825"/>
                    <a:pt x="0" y="0"/>
                  </a:cubicBezTo>
                  <a:close/>
                </a:path>
              </a:pathLst>
            </a:custGeom>
            <a:solidFill>
              <a:srgbClr val="2E5369">
                <a:alpha val="20000"/>
              </a:srgbClr>
            </a:solidFill>
            <a:ln cap="flat" cmpd="sng">
              <a:noFill/>
              <a:prstDash val="solid"/>
              <a:round/>
            </a:ln>
          </p:spPr>
        </p:sp>
        <p:sp>
          <p:nvSpPr>
            <p:cNvPr id="9" name="曲线"/>
            <p:cNvSpPr>
              <a:spLocks/>
            </p:cNvSpPr>
            <p:nvPr/>
          </p:nvSpPr>
          <p:spPr>
            <a:xfrm>
              <a:off x="769724" y="5478744"/>
              <a:ext cx="190100" cy="1025054"/>
            </a:xfrm>
            <a:custGeom>
              <a:avLst/>
              <a:gdLst>
                <a:gd name="T1" fmla="*/ 0 w 21600"/>
                <a:gd name="T2" fmla="*/ 0 h 21600"/>
                <a:gd name="T3" fmla="*/ 21600 w 21600"/>
                <a:gd name="T4" fmla="*/ 21600 h 21600"/>
              </a:gdLst>
              <a:ahLst/>
              <a:cxnLst/>
              <a:rect l="T1" t="T2" r="T3" b="T4"/>
              <a:pathLst>
                <a:path w="21600" h="21600">
                  <a:moveTo>
                    <a:pt x="0" y="0"/>
                  </a:moveTo>
                  <a:cubicBezTo>
                    <a:pt x="0" y="3015"/>
                    <a:pt x="1053" y="6031"/>
                    <a:pt x="2634" y="9047"/>
                  </a:cubicBezTo>
                  <a:cubicBezTo>
                    <a:pt x="4214" y="11382"/>
                    <a:pt x="6320" y="13815"/>
                    <a:pt x="8956" y="16151"/>
                  </a:cubicBezTo>
                  <a:cubicBezTo>
                    <a:pt x="10009" y="16735"/>
                    <a:pt x="11590" y="17317"/>
                    <a:pt x="12643" y="17902"/>
                  </a:cubicBezTo>
                  <a:cubicBezTo>
                    <a:pt x="15803" y="19167"/>
                    <a:pt x="18438" y="20335"/>
                    <a:pt x="21600" y="21600"/>
                  </a:cubicBezTo>
                  <a:cubicBezTo>
                    <a:pt x="21073" y="21308"/>
                    <a:pt x="20546" y="20918"/>
                    <a:pt x="20018" y="20627"/>
                  </a:cubicBezTo>
                  <a:cubicBezTo>
                    <a:pt x="13697" y="16735"/>
                    <a:pt x="9482" y="12842"/>
                    <a:pt x="6847" y="8951"/>
                  </a:cubicBezTo>
                  <a:cubicBezTo>
                    <a:pt x="5795" y="6615"/>
                    <a:pt x="4740" y="4377"/>
                    <a:pt x="4214" y="2140"/>
                  </a:cubicBezTo>
                  <a:cubicBezTo>
                    <a:pt x="4214" y="2042"/>
                    <a:pt x="3686" y="1944"/>
                    <a:pt x="3686" y="1751"/>
                  </a:cubicBezTo>
                  <a:cubicBezTo>
                    <a:pt x="2634" y="1166"/>
                    <a:pt x="1053" y="583"/>
                    <a:pt x="0" y="0"/>
                  </a:cubicBezTo>
                  <a:close/>
                </a:path>
              </a:pathLst>
            </a:custGeom>
            <a:solidFill>
              <a:srgbClr val="2E5369">
                <a:alpha val="20000"/>
              </a:srgbClr>
            </a:solidFill>
            <a:ln cap="flat" cmpd="sng">
              <a:noFill/>
              <a:prstDash val="solid"/>
              <a:round/>
            </a:ln>
          </p:spPr>
        </p:sp>
        <p:sp>
          <p:nvSpPr>
            <p:cNvPr id="10" name="曲线"/>
            <p:cNvSpPr>
              <a:spLocks/>
            </p:cNvSpPr>
            <p:nvPr/>
          </p:nvSpPr>
          <p:spPr>
            <a:xfrm>
              <a:off x="775313" y="1399026"/>
              <a:ext cx="2076201" cy="4048034"/>
            </a:xfrm>
            <a:custGeom>
              <a:avLst/>
              <a:gdLst>
                <a:gd name="T1" fmla="*/ 0 w 21600"/>
                <a:gd name="T2" fmla="*/ 0 h 21600"/>
                <a:gd name="T3" fmla="*/ 21600 w 21600"/>
                <a:gd name="T4" fmla="*/ 21600 h 21600"/>
              </a:gdLst>
              <a:ahLst/>
              <a:cxnLst/>
              <a:rect l="T1" t="T2" r="T3" b="T4"/>
              <a:pathLst>
                <a:path w="21600" h="21600">
                  <a:moveTo>
                    <a:pt x="334" y="21009"/>
                  </a:moveTo>
                  <a:cubicBezTo>
                    <a:pt x="480" y="18992"/>
                    <a:pt x="1247" y="16999"/>
                    <a:pt x="2400" y="15079"/>
                  </a:cubicBezTo>
                  <a:cubicBezTo>
                    <a:pt x="3599" y="13161"/>
                    <a:pt x="5232" y="11315"/>
                    <a:pt x="7152" y="9545"/>
                  </a:cubicBezTo>
                  <a:cubicBezTo>
                    <a:pt x="9072" y="7774"/>
                    <a:pt x="11280" y="6101"/>
                    <a:pt x="13679" y="4502"/>
                  </a:cubicBezTo>
                  <a:cubicBezTo>
                    <a:pt x="14879" y="3714"/>
                    <a:pt x="16175" y="2926"/>
                    <a:pt x="17471" y="2189"/>
                  </a:cubicBezTo>
                  <a:cubicBezTo>
                    <a:pt x="18144" y="1820"/>
                    <a:pt x="18815" y="1426"/>
                    <a:pt x="19488" y="1082"/>
                  </a:cubicBezTo>
                  <a:cubicBezTo>
                    <a:pt x="20207" y="713"/>
                    <a:pt x="20880" y="368"/>
                    <a:pt x="21600" y="24"/>
                  </a:cubicBezTo>
                  <a:cubicBezTo>
                    <a:pt x="21600" y="0"/>
                    <a:pt x="21600" y="0"/>
                    <a:pt x="21600" y="0"/>
                  </a:cubicBezTo>
                  <a:cubicBezTo>
                    <a:pt x="20831" y="344"/>
                    <a:pt x="20159" y="688"/>
                    <a:pt x="19440" y="1056"/>
                  </a:cubicBezTo>
                  <a:cubicBezTo>
                    <a:pt x="18767" y="1401"/>
                    <a:pt x="18096" y="1770"/>
                    <a:pt x="17423" y="2164"/>
                  </a:cubicBezTo>
                  <a:cubicBezTo>
                    <a:pt x="16079" y="2901"/>
                    <a:pt x="14784" y="3664"/>
                    <a:pt x="13583" y="4451"/>
                  </a:cubicBezTo>
                  <a:cubicBezTo>
                    <a:pt x="11135" y="6051"/>
                    <a:pt x="8879" y="7723"/>
                    <a:pt x="6959" y="9496"/>
                  </a:cubicBezTo>
                  <a:cubicBezTo>
                    <a:pt x="4992" y="11242"/>
                    <a:pt x="3359" y="13112"/>
                    <a:pt x="2160" y="15031"/>
                  </a:cubicBezTo>
                  <a:cubicBezTo>
                    <a:pt x="912" y="16973"/>
                    <a:pt x="143" y="18967"/>
                    <a:pt x="0" y="21009"/>
                  </a:cubicBezTo>
                  <a:cubicBezTo>
                    <a:pt x="0" y="21058"/>
                    <a:pt x="0" y="21083"/>
                    <a:pt x="0" y="21132"/>
                  </a:cubicBezTo>
                  <a:cubicBezTo>
                    <a:pt x="96" y="21280"/>
                    <a:pt x="190" y="21452"/>
                    <a:pt x="334" y="21600"/>
                  </a:cubicBezTo>
                  <a:cubicBezTo>
                    <a:pt x="334" y="21403"/>
                    <a:pt x="334" y="21206"/>
                    <a:pt x="334" y="21009"/>
                  </a:cubicBezTo>
                  <a:close/>
                </a:path>
              </a:pathLst>
            </a:custGeom>
            <a:solidFill>
              <a:srgbClr val="2E5369">
                <a:alpha val="20000"/>
              </a:srgbClr>
            </a:solidFill>
            <a:ln cap="flat" cmpd="sng">
              <a:noFill/>
              <a:prstDash val="solid"/>
              <a:round/>
            </a:ln>
          </p:spPr>
        </p:sp>
        <p:sp>
          <p:nvSpPr>
            <p:cNvPr id="11" name="曲线"/>
            <p:cNvSpPr>
              <a:spLocks/>
            </p:cNvSpPr>
            <p:nvPr/>
          </p:nvSpPr>
          <p:spPr>
            <a:xfrm>
              <a:off x="922550" y="6529892"/>
              <a:ext cx="162144" cy="337335"/>
            </a:xfrm>
            <a:custGeom>
              <a:avLst/>
              <a:gdLst>
                <a:gd name="T1" fmla="*/ 0 w 21600"/>
                <a:gd name="T2" fmla="*/ 0 h 21600"/>
                <a:gd name="T3" fmla="*/ 21600 w 21600"/>
                <a:gd name="T4" fmla="*/ 21600 h 21600"/>
              </a:gdLst>
              <a:ahLst/>
              <a:cxnLst/>
              <a:rect l="T1" t="T2" r="T3" b="T4"/>
              <a:pathLst>
                <a:path w="21600" h="21600">
                  <a:moveTo>
                    <a:pt x="0" y="0"/>
                  </a:moveTo>
                  <a:cubicBezTo>
                    <a:pt x="4319" y="7100"/>
                    <a:pt x="9874" y="14498"/>
                    <a:pt x="16044" y="21600"/>
                  </a:cubicBezTo>
                  <a:cubicBezTo>
                    <a:pt x="21600" y="21600"/>
                    <a:pt x="21600" y="21600"/>
                    <a:pt x="21600" y="21600"/>
                  </a:cubicBezTo>
                  <a:cubicBezTo>
                    <a:pt x="14194" y="14498"/>
                    <a:pt x="6788" y="7100"/>
                    <a:pt x="0" y="0"/>
                  </a:cubicBezTo>
                  <a:close/>
                </a:path>
              </a:pathLst>
            </a:custGeom>
            <a:solidFill>
              <a:srgbClr val="2E5369">
                <a:alpha val="20000"/>
              </a:srgbClr>
            </a:solidFill>
            <a:ln cap="flat" cmpd="sng">
              <a:noFill/>
              <a:prstDash val="solid"/>
              <a:round/>
            </a:ln>
          </p:spPr>
        </p:sp>
        <p:sp>
          <p:nvSpPr>
            <p:cNvPr id="12" name="曲线"/>
            <p:cNvSpPr>
              <a:spLocks/>
            </p:cNvSpPr>
            <p:nvPr/>
          </p:nvSpPr>
          <p:spPr>
            <a:xfrm>
              <a:off x="769724" y="5359465"/>
              <a:ext cx="37273" cy="221784"/>
            </a:xfrm>
            <a:custGeom>
              <a:avLst/>
              <a:gdLst>
                <a:gd name="T1" fmla="*/ 0 w 21600"/>
                <a:gd name="T2" fmla="*/ 0 h 21600"/>
                <a:gd name="T3" fmla="*/ 21600 w 21600"/>
                <a:gd name="T4" fmla="*/ 21600 h 21600"/>
              </a:gdLst>
              <a:ahLst/>
              <a:cxnLst/>
              <a:rect l="T1" t="T2" r="T3" b="T4"/>
              <a:pathLst>
                <a:path w="21600" h="21600">
                  <a:moveTo>
                    <a:pt x="18900" y="19798"/>
                  </a:moveTo>
                  <a:cubicBezTo>
                    <a:pt x="18900" y="20698"/>
                    <a:pt x="21600" y="21149"/>
                    <a:pt x="21600" y="21600"/>
                  </a:cubicBezTo>
                  <a:cubicBezTo>
                    <a:pt x="21600" y="17098"/>
                    <a:pt x="21600" y="13049"/>
                    <a:pt x="21600" y="8549"/>
                  </a:cubicBezTo>
                  <a:cubicBezTo>
                    <a:pt x="13500" y="5849"/>
                    <a:pt x="8099" y="2698"/>
                    <a:pt x="2699" y="0"/>
                  </a:cubicBezTo>
                  <a:cubicBezTo>
                    <a:pt x="0" y="4048"/>
                    <a:pt x="0" y="7648"/>
                    <a:pt x="0" y="11700"/>
                  </a:cubicBezTo>
                  <a:cubicBezTo>
                    <a:pt x="5399" y="14398"/>
                    <a:pt x="13500" y="17098"/>
                    <a:pt x="18900" y="19798"/>
                  </a:cubicBezTo>
                  <a:close/>
                </a:path>
              </a:pathLst>
            </a:custGeom>
            <a:solidFill>
              <a:srgbClr val="2E5369">
                <a:alpha val="20000"/>
              </a:srgbClr>
            </a:solidFill>
            <a:ln cap="flat" cmpd="sng">
              <a:noFill/>
              <a:prstDash val="solid"/>
              <a:round/>
            </a:ln>
          </p:spPr>
        </p:sp>
        <p:sp>
          <p:nvSpPr>
            <p:cNvPr id="13" name="曲线"/>
            <p:cNvSpPr>
              <a:spLocks/>
            </p:cNvSpPr>
            <p:nvPr/>
          </p:nvSpPr>
          <p:spPr>
            <a:xfrm>
              <a:off x="849864" y="6244739"/>
              <a:ext cx="238557" cy="622488"/>
            </a:xfrm>
            <a:custGeom>
              <a:avLst/>
              <a:gdLst>
                <a:gd name="T1" fmla="*/ 0 w 21600"/>
                <a:gd name="T2" fmla="*/ 0 h 21600"/>
                <a:gd name="T3" fmla="*/ 21600 w 21600"/>
                <a:gd name="T4" fmla="*/ 21600 h 21600"/>
              </a:gdLst>
              <a:ahLst/>
              <a:cxnLst/>
              <a:rect l="T1" t="T2" r="T3" b="T4"/>
              <a:pathLst>
                <a:path w="21600" h="21600">
                  <a:moveTo>
                    <a:pt x="2906" y="2878"/>
                  </a:moveTo>
                  <a:cubicBezTo>
                    <a:pt x="2075" y="1920"/>
                    <a:pt x="830" y="959"/>
                    <a:pt x="0" y="0"/>
                  </a:cubicBezTo>
                  <a:cubicBezTo>
                    <a:pt x="1245" y="2558"/>
                    <a:pt x="2906" y="5119"/>
                    <a:pt x="4984" y="7679"/>
                  </a:cubicBezTo>
                  <a:cubicBezTo>
                    <a:pt x="5398" y="8480"/>
                    <a:pt x="5814" y="9119"/>
                    <a:pt x="6645" y="9918"/>
                  </a:cubicBezTo>
                  <a:cubicBezTo>
                    <a:pt x="11214" y="13759"/>
                    <a:pt x="16200" y="17760"/>
                    <a:pt x="21183" y="21600"/>
                  </a:cubicBezTo>
                  <a:cubicBezTo>
                    <a:pt x="21599" y="21600"/>
                    <a:pt x="21599" y="21600"/>
                    <a:pt x="21599" y="21600"/>
                  </a:cubicBezTo>
                  <a:cubicBezTo>
                    <a:pt x="17030" y="17439"/>
                    <a:pt x="13291" y="13280"/>
                    <a:pt x="9968" y="8959"/>
                  </a:cubicBezTo>
                  <a:cubicBezTo>
                    <a:pt x="7475" y="6878"/>
                    <a:pt x="5398" y="4959"/>
                    <a:pt x="2906" y="2878"/>
                  </a:cubicBezTo>
                  <a:close/>
                </a:path>
              </a:pathLst>
            </a:custGeom>
            <a:solidFill>
              <a:srgbClr val="2E5369">
                <a:alpha val="20000"/>
              </a:srgbClr>
            </a:solidFill>
            <a:ln cap="flat" cmpd="sng">
              <a:noFill/>
              <a:prstDash val="solid"/>
              <a:round/>
            </a:ln>
          </p:spPr>
        </p:sp>
      </p:grpSp>
      <p:grpSp>
        <p:nvGrpSpPr>
          <p:cNvPr id="27" name="组合"/>
          <p:cNvGrpSpPr>
            <a:grpSpLocks/>
          </p:cNvGrpSpPr>
          <p:nvPr/>
        </p:nvGrpSpPr>
        <p:grpSpPr>
          <a:xfrm>
            <a:off x="27221" y="156"/>
            <a:ext cx="2356672" cy="6853096"/>
            <a:chOff x="27221" y="156"/>
            <a:chExt cx="2356672" cy="6853096"/>
          </a:xfrm>
        </p:grpSpPr>
        <p:sp>
          <p:nvSpPr>
            <p:cNvPr id="15" name="曲线"/>
            <p:cNvSpPr>
              <a:spLocks/>
            </p:cNvSpPr>
            <p:nvPr/>
          </p:nvSpPr>
          <p:spPr>
            <a:xfrm>
              <a:off x="27221" y="156"/>
              <a:ext cx="494326" cy="4401041"/>
            </a:xfrm>
            <a:custGeom>
              <a:avLst/>
              <a:gdLst>
                <a:gd name="T1" fmla="*/ 0 w 21600"/>
                <a:gd name="T2" fmla="*/ 0 h 21600"/>
                <a:gd name="T3" fmla="*/ 21600 w 21600"/>
                <a:gd name="T4" fmla="*/ 21600 h 21600"/>
              </a:gdLst>
              <a:ahLst/>
              <a:cxnLst/>
              <a:rect l="T1" t="T2" r="T3" b="T4"/>
              <a:pathLst>
                <a:path w="21600" h="21600">
                  <a:moveTo>
                    <a:pt x="1467" y="4929"/>
                  </a:moveTo>
                  <a:cubicBezTo>
                    <a:pt x="2306" y="6760"/>
                    <a:pt x="3565" y="8615"/>
                    <a:pt x="5452" y="10446"/>
                  </a:cubicBezTo>
                  <a:cubicBezTo>
                    <a:pt x="7130" y="12278"/>
                    <a:pt x="9227" y="14109"/>
                    <a:pt x="11953" y="15941"/>
                  </a:cubicBezTo>
                  <a:cubicBezTo>
                    <a:pt x="14469" y="17773"/>
                    <a:pt x="17615" y="19580"/>
                    <a:pt x="21180" y="21388"/>
                  </a:cubicBezTo>
                  <a:cubicBezTo>
                    <a:pt x="21390" y="21459"/>
                    <a:pt x="21600" y="21528"/>
                    <a:pt x="21600" y="21600"/>
                  </a:cubicBezTo>
                  <a:cubicBezTo>
                    <a:pt x="21390" y="21246"/>
                    <a:pt x="20970" y="20871"/>
                    <a:pt x="20761" y="20520"/>
                  </a:cubicBezTo>
                  <a:cubicBezTo>
                    <a:pt x="20761" y="20448"/>
                    <a:pt x="20761" y="20379"/>
                    <a:pt x="20761" y="20332"/>
                  </a:cubicBezTo>
                  <a:cubicBezTo>
                    <a:pt x="17825" y="18852"/>
                    <a:pt x="15308" y="17397"/>
                    <a:pt x="13211" y="15917"/>
                  </a:cubicBezTo>
                  <a:cubicBezTo>
                    <a:pt x="10485" y="14085"/>
                    <a:pt x="8178" y="12278"/>
                    <a:pt x="6291" y="10424"/>
                  </a:cubicBezTo>
                  <a:cubicBezTo>
                    <a:pt x="4403" y="8592"/>
                    <a:pt x="2935" y="6760"/>
                    <a:pt x="1887" y="4906"/>
                  </a:cubicBezTo>
                  <a:cubicBezTo>
                    <a:pt x="1467" y="3990"/>
                    <a:pt x="1048" y="3075"/>
                    <a:pt x="629" y="2159"/>
                  </a:cubicBezTo>
                  <a:cubicBezTo>
                    <a:pt x="418" y="1431"/>
                    <a:pt x="209" y="726"/>
                    <a:pt x="209" y="0"/>
                  </a:cubicBezTo>
                  <a:cubicBezTo>
                    <a:pt x="0" y="0"/>
                    <a:pt x="0" y="0"/>
                    <a:pt x="0" y="0"/>
                  </a:cubicBezTo>
                  <a:cubicBezTo>
                    <a:pt x="0" y="726"/>
                    <a:pt x="209" y="1431"/>
                    <a:pt x="209" y="2159"/>
                  </a:cubicBezTo>
                  <a:cubicBezTo>
                    <a:pt x="629" y="3075"/>
                    <a:pt x="838" y="3990"/>
                    <a:pt x="1467" y="4929"/>
                  </a:cubicBezTo>
                  <a:close/>
                </a:path>
              </a:pathLst>
            </a:custGeom>
            <a:solidFill>
              <a:schemeClr val="tx2"/>
            </a:solidFill>
            <a:ln cap="flat" cmpd="sng">
              <a:noFill/>
              <a:prstDash val="solid"/>
              <a:round/>
            </a:ln>
          </p:spPr>
        </p:sp>
        <p:sp>
          <p:nvSpPr>
            <p:cNvPr id="16" name="曲线"/>
            <p:cNvSpPr>
              <a:spLocks/>
            </p:cNvSpPr>
            <p:nvPr/>
          </p:nvSpPr>
          <p:spPr>
            <a:xfrm>
              <a:off x="550288" y="4316474"/>
              <a:ext cx="423435" cy="1580695"/>
            </a:xfrm>
            <a:custGeom>
              <a:avLst/>
              <a:gdLst>
                <a:gd name="T1" fmla="*/ 0 w 21600"/>
                <a:gd name="T2" fmla="*/ 0 h 21600"/>
                <a:gd name="T3" fmla="*/ 21600 w 21600"/>
                <a:gd name="T4" fmla="*/ 21600 h 21600"/>
              </a:gdLst>
              <a:ahLst/>
              <a:cxnLst/>
              <a:rect l="T1" t="T2" r="T3" b="T4"/>
              <a:pathLst>
                <a:path w="21600" h="21600">
                  <a:moveTo>
                    <a:pt x="13008" y="14988"/>
                  </a:moveTo>
                  <a:cubicBezTo>
                    <a:pt x="15708" y="17213"/>
                    <a:pt x="18409" y="19439"/>
                    <a:pt x="21600" y="21600"/>
                  </a:cubicBezTo>
                  <a:cubicBezTo>
                    <a:pt x="21600" y="21141"/>
                    <a:pt x="21600" y="20618"/>
                    <a:pt x="21600" y="20160"/>
                  </a:cubicBezTo>
                  <a:cubicBezTo>
                    <a:pt x="21600" y="20094"/>
                    <a:pt x="21600" y="19963"/>
                    <a:pt x="21600" y="19898"/>
                  </a:cubicBezTo>
                  <a:cubicBezTo>
                    <a:pt x="19389" y="18196"/>
                    <a:pt x="17181" y="16494"/>
                    <a:pt x="15217" y="14791"/>
                  </a:cubicBezTo>
                  <a:cubicBezTo>
                    <a:pt x="9326" y="9948"/>
                    <a:pt x="4171" y="4973"/>
                    <a:pt x="0" y="0"/>
                  </a:cubicBezTo>
                  <a:cubicBezTo>
                    <a:pt x="489" y="1374"/>
                    <a:pt x="981" y="2749"/>
                    <a:pt x="1717" y="4122"/>
                  </a:cubicBezTo>
                  <a:cubicBezTo>
                    <a:pt x="5153" y="7789"/>
                    <a:pt x="8835" y="11389"/>
                    <a:pt x="13008" y="14988"/>
                  </a:cubicBezTo>
                  <a:close/>
                </a:path>
              </a:pathLst>
            </a:custGeom>
            <a:solidFill>
              <a:schemeClr val="tx2"/>
            </a:solidFill>
            <a:ln cap="flat" cmpd="sng">
              <a:noFill/>
              <a:prstDash val="solid"/>
              <a:round/>
            </a:ln>
          </p:spPr>
        </p:sp>
        <p:sp>
          <p:nvSpPr>
            <p:cNvPr id="17" name="曲线"/>
            <p:cNvSpPr>
              <a:spLocks/>
            </p:cNvSpPr>
            <p:nvPr/>
          </p:nvSpPr>
          <p:spPr>
            <a:xfrm>
              <a:off x="1006294" y="5862683"/>
              <a:ext cx="431099" cy="990569"/>
            </a:xfrm>
            <a:custGeom>
              <a:avLst/>
              <a:gdLst>
                <a:gd name="T1" fmla="*/ 0 w 21600"/>
                <a:gd name="T2" fmla="*/ 0 h 21600"/>
                <a:gd name="T3" fmla="*/ 21600 w 21600"/>
                <a:gd name="T4" fmla="*/ 21600 h 21600"/>
              </a:gdLst>
              <a:ahLst/>
              <a:cxnLst/>
              <a:rect l="T1" t="T2" r="T3" b="T4"/>
              <a:pathLst>
                <a:path w="21600" h="21600">
                  <a:moveTo>
                    <a:pt x="1440" y="1565"/>
                  </a:moveTo>
                  <a:cubicBezTo>
                    <a:pt x="959" y="1042"/>
                    <a:pt x="480" y="521"/>
                    <a:pt x="0" y="0"/>
                  </a:cubicBezTo>
                  <a:cubicBezTo>
                    <a:pt x="0" y="938"/>
                    <a:pt x="0" y="1982"/>
                    <a:pt x="239" y="3025"/>
                  </a:cubicBezTo>
                  <a:cubicBezTo>
                    <a:pt x="3360" y="6469"/>
                    <a:pt x="6480" y="9913"/>
                    <a:pt x="10079" y="13252"/>
                  </a:cubicBezTo>
                  <a:cubicBezTo>
                    <a:pt x="12960" y="16069"/>
                    <a:pt x="16079" y="18886"/>
                    <a:pt x="19198" y="21600"/>
                  </a:cubicBezTo>
                  <a:cubicBezTo>
                    <a:pt x="21600" y="21600"/>
                    <a:pt x="21600" y="21600"/>
                    <a:pt x="21600" y="21600"/>
                  </a:cubicBezTo>
                  <a:cubicBezTo>
                    <a:pt x="18239" y="18782"/>
                    <a:pt x="15119" y="15860"/>
                    <a:pt x="11999" y="12834"/>
                  </a:cubicBezTo>
                  <a:cubicBezTo>
                    <a:pt x="8158" y="9181"/>
                    <a:pt x="4799" y="5321"/>
                    <a:pt x="1440" y="1565"/>
                  </a:cubicBezTo>
                  <a:close/>
                </a:path>
              </a:pathLst>
            </a:custGeom>
            <a:solidFill>
              <a:schemeClr val="tx2"/>
            </a:solidFill>
            <a:ln cap="flat" cmpd="sng">
              <a:noFill/>
              <a:prstDash val="solid"/>
              <a:round/>
            </a:ln>
          </p:spPr>
        </p:sp>
        <p:sp>
          <p:nvSpPr>
            <p:cNvPr id="18" name="曲线"/>
            <p:cNvSpPr>
              <a:spLocks/>
            </p:cNvSpPr>
            <p:nvPr/>
          </p:nvSpPr>
          <p:spPr>
            <a:xfrm>
              <a:off x="521548" y="4364375"/>
              <a:ext cx="551806" cy="2235966"/>
            </a:xfrm>
            <a:custGeom>
              <a:avLst/>
              <a:gdLst>
                <a:gd name="T1" fmla="*/ 0 w 21600"/>
                <a:gd name="T2" fmla="*/ 0 h 21600"/>
                <a:gd name="T3" fmla="*/ 21600 w 21600"/>
                <a:gd name="T4" fmla="*/ 21600 h 21600"/>
              </a:gdLst>
              <a:ahLst/>
              <a:cxnLst/>
              <a:rect l="T1" t="T2" r="T3" b="T4"/>
              <a:pathLst>
                <a:path w="21600" h="21600">
                  <a:moveTo>
                    <a:pt x="18970" y="18917"/>
                  </a:moveTo>
                  <a:cubicBezTo>
                    <a:pt x="17467" y="17946"/>
                    <a:pt x="15965" y="16928"/>
                    <a:pt x="14650" y="15909"/>
                  </a:cubicBezTo>
                  <a:cubicBezTo>
                    <a:pt x="10706" y="12996"/>
                    <a:pt x="7699" y="9990"/>
                    <a:pt x="5445" y="6983"/>
                  </a:cubicBezTo>
                  <a:cubicBezTo>
                    <a:pt x="4132" y="5504"/>
                    <a:pt x="3192" y="3977"/>
                    <a:pt x="2441" y="2450"/>
                  </a:cubicBezTo>
                  <a:cubicBezTo>
                    <a:pt x="1689" y="1618"/>
                    <a:pt x="751" y="831"/>
                    <a:pt x="0" y="0"/>
                  </a:cubicBezTo>
                  <a:cubicBezTo>
                    <a:pt x="939" y="2358"/>
                    <a:pt x="2253" y="4717"/>
                    <a:pt x="3943" y="7030"/>
                  </a:cubicBezTo>
                  <a:cubicBezTo>
                    <a:pt x="6198" y="10083"/>
                    <a:pt x="9202" y="13089"/>
                    <a:pt x="12959" y="16049"/>
                  </a:cubicBezTo>
                  <a:cubicBezTo>
                    <a:pt x="14838" y="17482"/>
                    <a:pt x="16904" y="18963"/>
                    <a:pt x="19345" y="20396"/>
                  </a:cubicBezTo>
                  <a:cubicBezTo>
                    <a:pt x="20097" y="20767"/>
                    <a:pt x="20848" y="21183"/>
                    <a:pt x="21600" y="21600"/>
                  </a:cubicBezTo>
                  <a:cubicBezTo>
                    <a:pt x="21412" y="21461"/>
                    <a:pt x="21224" y="21322"/>
                    <a:pt x="21036" y="21183"/>
                  </a:cubicBezTo>
                  <a:cubicBezTo>
                    <a:pt x="20285" y="20443"/>
                    <a:pt x="19533" y="19657"/>
                    <a:pt x="18970" y="18917"/>
                  </a:cubicBezTo>
                  <a:close/>
                </a:path>
              </a:pathLst>
            </a:custGeom>
            <a:solidFill>
              <a:schemeClr val="tx2"/>
            </a:solidFill>
            <a:ln cap="flat" cmpd="sng">
              <a:noFill/>
              <a:prstDash val="solid"/>
              <a:round/>
            </a:ln>
          </p:spPr>
        </p:sp>
        <p:sp>
          <p:nvSpPr>
            <p:cNvPr id="19" name="曲线"/>
            <p:cNvSpPr>
              <a:spLocks/>
            </p:cNvSpPr>
            <p:nvPr/>
          </p:nvSpPr>
          <p:spPr>
            <a:xfrm>
              <a:off x="467898" y="1289202"/>
              <a:ext cx="174355" cy="3027272"/>
            </a:xfrm>
            <a:custGeom>
              <a:avLst/>
              <a:gdLst>
                <a:gd name="T1" fmla="*/ 0 w 21600"/>
                <a:gd name="T2" fmla="*/ 0 h 21600"/>
                <a:gd name="T3" fmla="*/ 21600 w 21600"/>
                <a:gd name="T4" fmla="*/ 21600 h 21600"/>
              </a:gdLst>
              <a:ahLst/>
              <a:cxnLst/>
              <a:rect l="T1" t="T2" r="T3" b="T4"/>
              <a:pathLst>
                <a:path w="21600" h="21600">
                  <a:moveTo>
                    <a:pt x="10200" y="21600"/>
                  </a:moveTo>
                  <a:cubicBezTo>
                    <a:pt x="9000" y="21189"/>
                    <a:pt x="8400" y="20781"/>
                    <a:pt x="7798" y="20371"/>
                  </a:cubicBezTo>
                  <a:cubicBezTo>
                    <a:pt x="4799" y="18085"/>
                    <a:pt x="2999" y="15832"/>
                    <a:pt x="2999" y="13580"/>
                  </a:cubicBezTo>
                  <a:cubicBezTo>
                    <a:pt x="2999" y="11294"/>
                    <a:pt x="4799" y="9042"/>
                    <a:pt x="7798" y="6755"/>
                  </a:cubicBezTo>
                  <a:cubicBezTo>
                    <a:pt x="9000" y="5629"/>
                    <a:pt x="10799" y="4504"/>
                    <a:pt x="13198" y="3377"/>
                  </a:cubicBezTo>
                  <a:cubicBezTo>
                    <a:pt x="15599" y="2252"/>
                    <a:pt x="17998" y="1125"/>
                    <a:pt x="21600" y="0"/>
                  </a:cubicBezTo>
                  <a:cubicBezTo>
                    <a:pt x="20999" y="0"/>
                    <a:pt x="20999" y="0"/>
                    <a:pt x="20999" y="0"/>
                  </a:cubicBezTo>
                  <a:cubicBezTo>
                    <a:pt x="17400" y="1125"/>
                    <a:pt x="14399" y="2252"/>
                    <a:pt x="11999" y="3377"/>
                  </a:cubicBezTo>
                  <a:cubicBezTo>
                    <a:pt x="9600" y="4504"/>
                    <a:pt x="7798" y="5629"/>
                    <a:pt x="5999" y="6755"/>
                  </a:cubicBezTo>
                  <a:cubicBezTo>
                    <a:pt x="2400" y="9008"/>
                    <a:pt x="600" y="11294"/>
                    <a:pt x="600" y="13580"/>
                  </a:cubicBezTo>
                  <a:cubicBezTo>
                    <a:pt x="0" y="15730"/>
                    <a:pt x="1199" y="17913"/>
                    <a:pt x="4198" y="20097"/>
                  </a:cubicBezTo>
                  <a:cubicBezTo>
                    <a:pt x="5999" y="20576"/>
                    <a:pt x="7798" y="21088"/>
                    <a:pt x="9600" y="21564"/>
                  </a:cubicBezTo>
                  <a:cubicBezTo>
                    <a:pt x="9600" y="21564"/>
                    <a:pt x="10200" y="21600"/>
                    <a:pt x="10200" y="21600"/>
                  </a:cubicBezTo>
                  <a:close/>
                </a:path>
              </a:pathLst>
            </a:custGeom>
            <a:solidFill>
              <a:schemeClr val="tx2"/>
            </a:solidFill>
            <a:ln cap="flat" cmpd="sng">
              <a:noFill/>
              <a:prstDash val="solid"/>
              <a:round/>
            </a:ln>
          </p:spPr>
        </p:sp>
        <p:sp>
          <p:nvSpPr>
            <p:cNvPr id="20" name="曲线"/>
            <p:cNvSpPr>
              <a:spLocks/>
            </p:cNvSpPr>
            <p:nvPr/>
          </p:nvSpPr>
          <p:spPr>
            <a:xfrm>
              <a:off x="1111674" y="6571601"/>
              <a:ext cx="134119" cy="281651"/>
            </a:xfrm>
            <a:custGeom>
              <a:avLst/>
              <a:gdLst>
                <a:gd name="T1" fmla="*/ 0 w 21600"/>
                <a:gd name="T2" fmla="*/ 0 h 21600"/>
                <a:gd name="T3" fmla="*/ 21600 w 21600"/>
                <a:gd name="T4" fmla="*/ 21600 h 21600"/>
              </a:gdLst>
              <a:ahLst/>
              <a:cxnLst/>
              <a:rect l="T1" t="T2" r="T3" b="T4"/>
              <a:pathLst>
                <a:path w="21600" h="21600">
                  <a:moveTo>
                    <a:pt x="16970" y="21600"/>
                  </a:moveTo>
                  <a:cubicBezTo>
                    <a:pt x="21599" y="21600"/>
                    <a:pt x="21599" y="21600"/>
                    <a:pt x="21599" y="21600"/>
                  </a:cubicBezTo>
                  <a:cubicBezTo>
                    <a:pt x="13884" y="14644"/>
                    <a:pt x="6942" y="7322"/>
                    <a:pt x="0" y="0"/>
                  </a:cubicBezTo>
                  <a:cubicBezTo>
                    <a:pt x="4628" y="7322"/>
                    <a:pt x="10028" y="14644"/>
                    <a:pt x="16970" y="21600"/>
                  </a:cubicBezTo>
                  <a:close/>
                </a:path>
              </a:pathLst>
            </a:custGeom>
            <a:solidFill>
              <a:schemeClr val="tx2"/>
            </a:solidFill>
            <a:ln cap="flat" cmpd="sng">
              <a:noFill/>
              <a:prstDash val="solid"/>
              <a:round/>
            </a:ln>
          </p:spPr>
        </p:sp>
        <p:sp>
          <p:nvSpPr>
            <p:cNvPr id="21" name="曲线"/>
            <p:cNvSpPr>
              <a:spLocks/>
            </p:cNvSpPr>
            <p:nvPr/>
          </p:nvSpPr>
          <p:spPr>
            <a:xfrm>
              <a:off x="502388" y="4107630"/>
              <a:ext cx="82386" cy="511570"/>
            </a:xfrm>
            <a:custGeom>
              <a:avLst/>
              <a:gdLst>
                <a:gd name="T1" fmla="*/ 0 w 21600"/>
                <a:gd name="T2" fmla="*/ 0 h 21600"/>
                <a:gd name="T3" fmla="*/ 21600 w 21600"/>
                <a:gd name="T4" fmla="*/ 21600 h 21600"/>
              </a:gdLst>
              <a:ahLst/>
              <a:cxnLst/>
              <a:rect l="T1" t="T2" r="T3" b="T4"/>
              <a:pathLst>
                <a:path w="21600" h="21600">
                  <a:moveTo>
                    <a:pt x="5082" y="10900"/>
                  </a:moveTo>
                  <a:cubicBezTo>
                    <a:pt x="10164" y="14533"/>
                    <a:pt x="16517" y="17966"/>
                    <a:pt x="21600" y="21600"/>
                  </a:cubicBezTo>
                  <a:cubicBezTo>
                    <a:pt x="17788" y="17360"/>
                    <a:pt x="15246" y="13120"/>
                    <a:pt x="12704" y="8882"/>
                  </a:cubicBezTo>
                  <a:cubicBezTo>
                    <a:pt x="12704" y="8882"/>
                    <a:pt x="11434" y="8679"/>
                    <a:pt x="11434" y="8679"/>
                  </a:cubicBezTo>
                  <a:cubicBezTo>
                    <a:pt x="7623" y="5853"/>
                    <a:pt x="3810" y="2825"/>
                    <a:pt x="0" y="0"/>
                  </a:cubicBezTo>
                  <a:cubicBezTo>
                    <a:pt x="0" y="403"/>
                    <a:pt x="0" y="1009"/>
                    <a:pt x="0" y="1614"/>
                  </a:cubicBezTo>
                  <a:cubicBezTo>
                    <a:pt x="1270" y="4642"/>
                    <a:pt x="3810" y="7871"/>
                    <a:pt x="5082" y="10900"/>
                  </a:cubicBezTo>
                  <a:close/>
                </a:path>
              </a:pathLst>
            </a:custGeom>
            <a:solidFill>
              <a:schemeClr val="tx2"/>
            </a:solidFill>
            <a:ln cap="flat" cmpd="sng">
              <a:noFill/>
              <a:prstDash val="solid"/>
              <a:round/>
            </a:ln>
          </p:spPr>
        </p:sp>
        <p:sp>
          <p:nvSpPr>
            <p:cNvPr id="22" name="曲线"/>
            <p:cNvSpPr>
              <a:spLocks/>
            </p:cNvSpPr>
            <p:nvPr/>
          </p:nvSpPr>
          <p:spPr>
            <a:xfrm>
              <a:off x="973722" y="3145802"/>
              <a:ext cx="1410171" cy="2716880"/>
            </a:xfrm>
            <a:custGeom>
              <a:avLst/>
              <a:gdLst>
                <a:gd name="T1" fmla="*/ 0 w 21600"/>
                <a:gd name="T2" fmla="*/ 0 h 21600"/>
                <a:gd name="T3" fmla="*/ 21600 w 21600"/>
                <a:gd name="T4" fmla="*/ 21600 h 21600"/>
              </a:gdLst>
              <a:ahLst/>
              <a:cxnLst/>
              <a:rect l="T1" t="T2" r="T3" b="T4"/>
              <a:pathLst>
                <a:path w="21600" h="21600">
                  <a:moveTo>
                    <a:pt x="587" y="21029"/>
                  </a:moveTo>
                  <a:cubicBezTo>
                    <a:pt x="661" y="19052"/>
                    <a:pt x="1395" y="17036"/>
                    <a:pt x="2570" y="15097"/>
                  </a:cubicBezTo>
                  <a:cubicBezTo>
                    <a:pt x="3745" y="13194"/>
                    <a:pt x="5363" y="11331"/>
                    <a:pt x="7273" y="9583"/>
                  </a:cubicBezTo>
                  <a:cubicBezTo>
                    <a:pt x="9110" y="7795"/>
                    <a:pt x="11313" y="6122"/>
                    <a:pt x="13738" y="4525"/>
                  </a:cubicBezTo>
                  <a:cubicBezTo>
                    <a:pt x="14914" y="3725"/>
                    <a:pt x="16163" y="2928"/>
                    <a:pt x="17485" y="2205"/>
                  </a:cubicBezTo>
                  <a:cubicBezTo>
                    <a:pt x="18146" y="1825"/>
                    <a:pt x="18808" y="1444"/>
                    <a:pt x="19469" y="1063"/>
                  </a:cubicBezTo>
                  <a:cubicBezTo>
                    <a:pt x="20130" y="722"/>
                    <a:pt x="20865" y="342"/>
                    <a:pt x="21600" y="0"/>
                  </a:cubicBezTo>
                  <a:cubicBezTo>
                    <a:pt x="21526" y="0"/>
                    <a:pt x="21526" y="0"/>
                    <a:pt x="21526" y="0"/>
                  </a:cubicBezTo>
                  <a:cubicBezTo>
                    <a:pt x="20791" y="342"/>
                    <a:pt x="20057" y="683"/>
                    <a:pt x="19395" y="1025"/>
                  </a:cubicBezTo>
                  <a:cubicBezTo>
                    <a:pt x="18733" y="1407"/>
                    <a:pt x="18073" y="1787"/>
                    <a:pt x="17412" y="2129"/>
                  </a:cubicBezTo>
                  <a:cubicBezTo>
                    <a:pt x="16016" y="2890"/>
                    <a:pt x="14767" y="3650"/>
                    <a:pt x="13591" y="4449"/>
                  </a:cubicBezTo>
                  <a:cubicBezTo>
                    <a:pt x="11093" y="6046"/>
                    <a:pt x="8889" y="7719"/>
                    <a:pt x="6979" y="9469"/>
                  </a:cubicBezTo>
                  <a:cubicBezTo>
                    <a:pt x="4995" y="11256"/>
                    <a:pt x="3378" y="13118"/>
                    <a:pt x="2203" y="15059"/>
                  </a:cubicBezTo>
                  <a:cubicBezTo>
                    <a:pt x="954" y="16921"/>
                    <a:pt x="219" y="18898"/>
                    <a:pt x="0" y="20877"/>
                  </a:cubicBezTo>
                  <a:cubicBezTo>
                    <a:pt x="219" y="21104"/>
                    <a:pt x="367" y="21333"/>
                    <a:pt x="514" y="21600"/>
                  </a:cubicBezTo>
                  <a:cubicBezTo>
                    <a:pt x="514" y="21409"/>
                    <a:pt x="514" y="21218"/>
                    <a:pt x="587" y="21029"/>
                  </a:cubicBezTo>
                  <a:close/>
                </a:path>
              </a:pathLst>
            </a:custGeom>
            <a:solidFill>
              <a:schemeClr val="tx2"/>
            </a:solidFill>
            <a:ln cap="flat" cmpd="sng">
              <a:noFill/>
              <a:prstDash val="solid"/>
              <a:round/>
            </a:ln>
          </p:spPr>
        </p:sp>
        <p:sp>
          <p:nvSpPr>
            <p:cNvPr id="23" name="曲线"/>
            <p:cNvSpPr>
              <a:spLocks/>
            </p:cNvSpPr>
            <p:nvPr/>
          </p:nvSpPr>
          <p:spPr>
            <a:xfrm>
              <a:off x="1073354" y="6600339"/>
              <a:ext cx="120707" cy="252909"/>
            </a:xfrm>
            <a:custGeom>
              <a:avLst/>
              <a:gdLst>
                <a:gd name="T1" fmla="*/ 0 w 21600"/>
                <a:gd name="T2" fmla="*/ 0 h 21600"/>
                <a:gd name="T3" fmla="*/ 21600 w 21600"/>
                <a:gd name="T4" fmla="*/ 21600 h 21600"/>
              </a:gdLst>
              <a:ahLst/>
              <a:cxnLst/>
              <a:rect l="T1" t="T2" r="T3" b="T4"/>
              <a:pathLst>
                <a:path w="21600" h="21600">
                  <a:moveTo>
                    <a:pt x="0" y="0"/>
                  </a:moveTo>
                  <a:cubicBezTo>
                    <a:pt x="4320" y="7335"/>
                    <a:pt x="10366" y="14671"/>
                    <a:pt x="16416" y="21600"/>
                  </a:cubicBezTo>
                  <a:cubicBezTo>
                    <a:pt x="21600" y="21600"/>
                    <a:pt x="21600" y="21600"/>
                    <a:pt x="21600" y="21600"/>
                  </a:cubicBezTo>
                  <a:cubicBezTo>
                    <a:pt x="13823" y="14671"/>
                    <a:pt x="6910" y="7335"/>
                    <a:pt x="0" y="0"/>
                  </a:cubicBezTo>
                  <a:close/>
                </a:path>
              </a:pathLst>
            </a:custGeom>
            <a:solidFill>
              <a:schemeClr val="tx2"/>
            </a:solidFill>
            <a:ln cap="flat" cmpd="sng">
              <a:noFill/>
              <a:prstDash val="solid"/>
              <a:round/>
            </a:ln>
          </p:spPr>
        </p:sp>
        <p:sp>
          <p:nvSpPr>
            <p:cNvPr id="24" name="曲线"/>
            <p:cNvSpPr>
              <a:spLocks/>
            </p:cNvSpPr>
            <p:nvPr/>
          </p:nvSpPr>
          <p:spPr>
            <a:xfrm>
              <a:off x="973722" y="5897171"/>
              <a:ext cx="137950" cy="674428"/>
            </a:xfrm>
            <a:custGeom>
              <a:avLst/>
              <a:gdLst>
                <a:gd name="T1" fmla="*/ 0 w 21600"/>
                <a:gd name="T2" fmla="*/ 0 h 21600"/>
                <a:gd name="T3" fmla="*/ 21600 w 21600"/>
                <a:gd name="T4" fmla="*/ 21600 h 21600"/>
              </a:gdLst>
              <a:ahLst/>
              <a:cxnLst/>
              <a:rect l="T1" t="T2" r="T3" b="T4"/>
              <a:pathLst>
                <a:path w="21600" h="21600">
                  <a:moveTo>
                    <a:pt x="0" y="0"/>
                  </a:moveTo>
                  <a:cubicBezTo>
                    <a:pt x="0" y="4594"/>
                    <a:pt x="1488" y="9191"/>
                    <a:pt x="5213" y="13633"/>
                  </a:cubicBezTo>
                  <a:cubicBezTo>
                    <a:pt x="8192" y="15011"/>
                    <a:pt x="10427" y="16543"/>
                    <a:pt x="13405" y="17923"/>
                  </a:cubicBezTo>
                  <a:cubicBezTo>
                    <a:pt x="16385" y="19148"/>
                    <a:pt x="18620" y="20373"/>
                    <a:pt x="21600" y="21600"/>
                  </a:cubicBezTo>
                  <a:cubicBezTo>
                    <a:pt x="20855" y="21293"/>
                    <a:pt x="20855" y="20987"/>
                    <a:pt x="20110" y="20679"/>
                  </a:cubicBezTo>
                  <a:cubicBezTo>
                    <a:pt x="11917" y="15011"/>
                    <a:pt x="7447" y="9191"/>
                    <a:pt x="5957" y="3369"/>
                  </a:cubicBezTo>
                  <a:cubicBezTo>
                    <a:pt x="5213" y="2757"/>
                    <a:pt x="3723" y="2297"/>
                    <a:pt x="2978" y="1684"/>
                  </a:cubicBezTo>
                  <a:cubicBezTo>
                    <a:pt x="1488" y="1071"/>
                    <a:pt x="743" y="458"/>
                    <a:pt x="0" y="0"/>
                  </a:cubicBezTo>
                  <a:close/>
                </a:path>
              </a:pathLst>
            </a:custGeom>
            <a:solidFill>
              <a:schemeClr val="tx2"/>
            </a:solidFill>
            <a:ln cap="flat" cmpd="sng">
              <a:noFill/>
              <a:prstDash val="solid"/>
              <a:round/>
            </a:ln>
          </p:spPr>
        </p:sp>
        <p:sp>
          <p:nvSpPr>
            <p:cNvPr id="25" name="曲线"/>
            <p:cNvSpPr>
              <a:spLocks/>
            </p:cNvSpPr>
            <p:nvPr/>
          </p:nvSpPr>
          <p:spPr>
            <a:xfrm>
              <a:off x="973722" y="5772630"/>
              <a:ext cx="38319" cy="228004"/>
            </a:xfrm>
            <a:custGeom>
              <a:avLst/>
              <a:gdLst>
                <a:gd name="T1" fmla="*/ 0 w 21600"/>
                <a:gd name="T2" fmla="*/ 0 h 21600"/>
                <a:gd name="T3" fmla="*/ 21600 w 21600"/>
                <a:gd name="T4" fmla="*/ 21600 h 21600"/>
              </a:gdLst>
              <a:ahLst/>
              <a:cxnLst/>
              <a:rect l="T1" t="T2" r="T3" b="T4"/>
              <a:pathLst>
                <a:path w="21600" h="21600">
                  <a:moveTo>
                    <a:pt x="0" y="11699"/>
                  </a:moveTo>
                  <a:cubicBezTo>
                    <a:pt x="2700" y="13048"/>
                    <a:pt x="5400" y="14848"/>
                    <a:pt x="10800" y="16648"/>
                  </a:cubicBezTo>
                  <a:cubicBezTo>
                    <a:pt x="13500" y="18449"/>
                    <a:pt x="18899" y="19799"/>
                    <a:pt x="21600" y="21600"/>
                  </a:cubicBezTo>
                  <a:cubicBezTo>
                    <a:pt x="18899" y="17098"/>
                    <a:pt x="18899" y="12599"/>
                    <a:pt x="18899" y="8550"/>
                  </a:cubicBezTo>
                  <a:cubicBezTo>
                    <a:pt x="13500" y="5398"/>
                    <a:pt x="8099" y="2699"/>
                    <a:pt x="0" y="0"/>
                  </a:cubicBezTo>
                  <a:cubicBezTo>
                    <a:pt x="0" y="450"/>
                    <a:pt x="0" y="1349"/>
                    <a:pt x="0" y="1799"/>
                  </a:cubicBezTo>
                  <a:cubicBezTo>
                    <a:pt x="0" y="4950"/>
                    <a:pt x="0" y="8550"/>
                    <a:pt x="0" y="11699"/>
                  </a:cubicBezTo>
                  <a:close/>
                </a:path>
              </a:pathLst>
            </a:custGeom>
            <a:solidFill>
              <a:schemeClr val="tx2"/>
            </a:solidFill>
            <a:ln cap="flat" cmpd="sng">
              <a:noFill/>
              <a:prstDash val="solid"/>
              <a:round/>
            </a:ln>
          </p:spPr>
        </p:sp>
        <p:sp>
          <p:nvSpPr>
            <p:cNvPr id="26" name="曲线"/>
            <p:cNvSpPr>
              <a:spLocks/>
            </p:cNvSpPr>
            <p:nvPr/>
          </p:nvSpPr>
          <p:spPr>
            <a:xfrm>
              <a:off x="1006294" y="6322522"/>
              <a:ext cx="210759" cy="530731"/>
            </a:xfrm>
            <a:custGeom>
              <a:avLst/>
              <a:gdLst>
                <a:gd name="T1" fmla="*/ 0 w 21600"/>
                <a:gd name="T2" fmla="*/ 0 h 21600"/>
                <a:gd name="T3" fmla="*/ 21600 w 21600"/>
                <a:gd name="T4" fmla="*/ 21600 h 21600"/>
              </a:gdLst>
              <a:ahLst/>
              <a:cxnLst/>
              <a:rect l="T1" t="T2" r="T3" b="T4"/>
              <a:pathLst>
                <a:path w="21600" h="21600">
                  <a:moveTo>
                    <a:pt x="5399" y="5447"/>
                  </a:moveTo>
                  <a:cubicBezTo>
                    <a:pt x="3436" y="3696"/>
                    <a:pt x="1962" y="1750"/>
                    <a:pt x="0" y="0"/>
                  </a:cubicBezTo>
                  <a:cubicBezTo>
                    <a:pt x="1471" y="3112"/>
                    <a:pt x="3436" y="6420"/>
                    <a:pt x="5399" y="9534"/>
                  </a:cubicBezTo>
                  <a:cubicBezTo>
                    <a:pt x="5890" y="10117"/>
                    <a:pt x="6381" y="10701"/>
                    <a:pt x="6872" y="11285"/>
                  </a:cubicBezTo>
                  <a:cubicBezTo>
                    <a:pt x="10799" y="14788"/>
                    <a:pt x="14726" y="18291"/>
                    <a:pt x="19144" y="21600"/>
                  </a:cubicBezTo>
                  <a:cubicBezTo>
                    <a:pt x="21600" y="21600"/>
                    <a:pt x="21600" y="21600"/>
                    <a:pt x="21600" y="21600"/>
                  </a:cubicBezTo>
                  <a:cubicBezTo>
                    <a:pt x="17181" y="17902"/>
                    <a:pt x="13744" y="14010"/>
                    <a:pt x="10799" y="10117"/>
                  </a:cubicBezTo>
                  <a:cubicBezTo>
                    <a:pt x="8835" y="8561"/>
                    <a:pt x="7363" y="7004"/>
                    <a:pt x="5399" y="5447"/>
                  </a:cubicBezTo>
                  <a:close/>
                </a:path>
              </a:pathLst>
            </a:custGeom>
            <a:solidFill>
              <a:schemeClr val="tx2"/>
            </a:solidFill>
            <a:ln cap="flat" cmpd="sng">
              <a:noFill/>
              <a:prstDash val="solid"/>
              <a:round/>
            </a:ln>
          </p:spPr>
        </p:sp>
      </p:grpSp>
      <p:sp>
        <p:nvSpPr>
          <p:cNvPr id="28" name="矩形"/>
          <p:cNvSpPr>
            <a:spLocks/>
          </p:cNvSpPr>
          <p:nvPr/>
        </p:nvSpPr>
        <p:spPr>
          <a:xfrm>
            <a:off x="0" y="0"/>
            <a:ext cx="182880" cy="6858000"/>
          </a:xfrm>
          <a:prstGeom prst="rect">
            <a:avLst/>
          </a:prstGeom>
          <a:solidFill>
            <a:schemeClr val="tx2"/>
          </a:solidFill>
          <a:ln w="9525" cap="flat" cmpd="sng">
            <a:noFill/>
            <a:prstDash val="solid"/>
            <a:round/>
          </a:ln>
        </p:spPr>
      </p:sp>
      <p:sp>
        <p:nvSpPr>
          <p:cNvPr id="29" name="文本框"/>
          <p:cNvSpPr>
            <a:spLocks noGrp="1"/>
          </p:cNvSpPr>
          <p:nvPr>
            <p:ph type="title"/>
          </p:nvPr>
        </p:nvSpPr>
        <p:spPr>
          <a:xfrm>
            <a:off x="2592924" y="624110"/>
            <a:ext cx="8911687"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title style</a:t>
            </a:r>
            <a:endParaRPr lang="zh-CN" altLang="en-US"/>
          </a:p>
        </p:txBody>
      </p:sp>
      <p:sp>
        <p:nvSpPr>
          <p:cNvPr id="30" name="文本框"/>
          <p:cNvSpPr>
            <a:spLocks noGrp="1"/>
          </p:cNvSpPr>
          <p:nvPr>
            <p:ph type="body" idx="1"/>
          </p:nvPr>
        </p:nvSpPr>
        <p:spPr>
          <a:xfrm>
            <a:off x="2589212" y="2133600"/>
            <a:ext cx="8915400" cy="38862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1" name="文本框"/>
          <p:cNvSpPr>
            <a:spLocks noGrp="1"/>
          </p:cNvSpPr>
          <p:nvPr>
            <p:ph type="dt" idx="2"/>
          </p:nvPr>
        </p:nvSpPr>
        <p:spPr>
          <a:xfrm>
            <a:off x="10361612" y="6130437"/>
            <a:ext cx="1146283" cy="370396"/>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datetime1">
              <a:rPr lang="en-US" altLang="zh-CN" sz="900">
                <a:solidFill>
                  <a:srgbClr val="898989"/>
                </a:solidFill>
                <a:latin typeface="Century Gothic" charset="0"/>
                <a:ea typeface="幼圆" charset="0"/>
                <a:cs typeface="Century Gothic" charset="0"/>
              </a:rPr>
              <a:t>4/4/2025</a:t>
            </a:fld>
            <a:endParaRPr lang="zh-CN" altLang="en-US" sz="900">
              <a:solidFill>
                <a:srgbClr val="898989"/>
              </a:solidFill>
              <a:latin typeface="Century Gothic" charset="0"/>
              <a:ea typeface="幼圆" charset="0"/>
              <a:cs typeface="Century Gothic" charset="0"/>
            </a:endParaRPr>
          </a:p>
        </p:txBody>
      </p:sp>
      <p:sp>
        <p:nvSpPr>
          <p:cNvPr id="32" name="文本框"/>
          <p:cNvSpPr>
            <a:spLocks noGrp="1"/>
          </p:cNvSpPr>
          <p:nvPr>
            <p:ph type="ftr" idx="3"/>
          </p:nvPr>
        </p:nvSpPr>
        <p:spPr>
          <a:xfrm>
            <a:off x="2589212" y="6135808"/>
            <a:ext cx="7619998"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endParaRPr lang="zh-CN" altLang="en-US" sz="900">
              <a:solidFill>
                <a:srgbClr val="898989"/>
              </a:solidFill>
              <a:latin typeface="Century Gothic" charset="0"/>
              <a:ea typeface="幼圆" charset="0"/>
              <a:cs typeface="Century Gothic" charset="0"/>
            </a:endParaRPr>
          </a:p>
        </p:txBody>
      </p:sp>
      <p:sp>
        <p:nvSpPr>
          <p:cNvPr id="33" name="文本框"/>
          <p:cNvSpPr>
            <a:spLocks noGrp="1"/>
          </p:cNvSpPr>
          <p:nvPr>
            <p:ph type="sldNum" idx="4"/>
          </p:nvPr>
        </p:nvSpPr>
        <p:spPr>
          <a:xfrm>
            <a:off x="531812" y="787782"/>
            <a:ext cx="779767" cy="365123"/>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2000" b="0" i="0" u="none" strike="noStrike" kern="1200" cap="none" spc="0" baseline="0">
                <a:solidFill>
                  <a:srgbClr val="FEFFFF"/>
                </a:solidFill>
                <a:latin typeface="Century Gothic" charset="0"/>
                <a:ea typeface="幼圆" charset="0"/>
                <a:cs typeface="Century Gothic" charset="0"/>
              </a:rPr>
              <a:t>‹#›</a:t>
            </a:fld>
            <a:endParaRPr lang="zh-CN" altLang="en-US" sz="2000">
              <a:solidFill>
                <a:srgbClr val="FEFFFF"/>
              </a:solidFill>
              <a:latin typeface="Century Gothic" charset="0"/>
              <a:ea typeface="幼圆" charset="0"/>
              <a:cs typeface="Century Gothic" charset="0"/>
            </a:endParaRPr>
          </a:p>
        </p:txBody>
      </p:sp>
    </p:spTree>
    <p:extLst>
      <p:ext uri="{BB962C8B-B14F-4D97-AF65-F5344CB8AC3E}">
        <p14:creationId xmlns:p14="http://schemas.microsoft.com/office/powerpoint/2010/main" val="10464144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algn="l" defTabSz="914400" eaLnBrk="1" fontAlgn="auto" latinLnBrk="0" hangingPunct="1">
        <a:spcBef>
          <a:spcPts val="0"/>
        </a:spcBef>
        <a:buNone/>
        <a:defRPr sz="3600" kern="1200">
          <a:solidFill>
            <a:srgbClr val="178CBB"/>
          </a:solidFill>
          <a:latin typeface="Century Gothic" charset="0"/>
          <a:ea typeface="幼圆" charset="0"/>
          <a:cs typeface="Century Gothic" charset="0"/>
        </a:defRPr>
      </a:lvl1pPr>
    </p:titleStyle>
    <p:bodyStyle>
      <a:lvl1pPr marL="342900" indent="-342900" algn="l" defTabSz="914400" eaLnBrk="1" fontAlgn="auto" latinLnBrk="0" hangingPunct="1">
        <a:spcBef>
          <a:spcPts val="1000"/>
        </a:spcBef>
        <a:spcAft>
          <a:spcPts val="0"/>
        </a:spcAft>
        <a:buClr>
          <a:schemeClr val="accent1"/>
        </a:buClr>
        <a:buFont typeface="Wingdings 3" charset="2"/>
        <a:buChar char=""/>
        <a:defRPr sz="1800" kern="1200">
          <a:solidFill>
            <a:srgbClr val="404040"/>
          </a:solidFill>
          <a:latin typeface="Century Gothic" charset="0"/>
          <a:ea typeface="幼圆" charset="0"/>
          <a:cs typeface="Century Gothic" charset="0"/>
        </a:defRPr>
      </a:lvl1pPr>
      <a:lvl2pPr marL="742950" indent="-285750" algn="l" defTabSz="914400" eaLnBrk="1" fontAlgn="auto" latinLnBrk="0" hangingPunct="1">
        <a:spcBef>
          <a:spcPts val="1000"/>
        </a:spcBef>
        <a:spcAft>
          <a:spcPts val="0"/>
        </a:spcAft>
        <a:buClr>
          <a:schemeClr val="accent1"/>
        </a:buClr>
        <a:buFont typeface="Wingdings 3" charset="2"/>
        <a:buChar char=""/>
        <a:defRPr sz="1600" kern="1200">
          <a:solidFill>
            <a:srgbClr val="404040"/>
          </a:solidFill>
          <a:latin typeface="Century Gothic" charset="0"/>
          <a:ea typeface="幼圆" charset="0"/>
          <a:cs typeface="Century Gothic" charset="0"/>
        </a:defRPr>
      </a:lvl2pPr>
      <a:lvl3pPr marL="1143000" indent="-228600" algn="l" defTabSz="914400" eaLnBrk="1" fontAlgn="auto" latinLnBrk="0" hangingPunct="1">
        <a:spcBef>
          <a:spcPts val="1000"/>
        </a:spcBef>
        <a:spcAft>
          <a:spcPts val="0"/>
        </a:spcAft>
        <a:buClr>
          <a:schemeClr val="accent1"/>
        </a:buClr>
        <a:buFont typeface="Wingdings 3" charset="2"/>
        <a:buChar char=""/>
        <a:defRPr sz="1400" kern="1200">
          <a:solidFill>
            <a:srgbClr val="404040"/>
          </a:solidFill>
          <a:latin typeface="Century Gothic" charset="0"/>
          <a:ea typeface="幼圆" charset="0"/>
          <a:cs typeface="Century Gothic" charset="0"/>
        </a:defRPr>
      </a:lvl3pPr>
      <a:lvl4pPr marL="16002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4pPr>
      <a:lvl5pPr marL="20574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5pPr>
      <a:lvl6pPr marL="25146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6pPr>
      <a:lvl7pPr marL="29718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7pPr>
      <a:lvl8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8pPr>
      <a:lvl9pPr marL="3429000" indent="-228600" algn="l" defTabSz="914400" eaLnBrk="1" fontAlgn="auto" latinLnBrk="0" hangingPunct="1">
        <a:spcBef>
          <a:spcPts val="1000"/>
        </a:spcBef>
        <a:spcAft>
          <a:spcPts val="0"/>
        </a:spcAft>
        <a:buClr>
          <a:schemeClr val="accent1"/>
        </a:buClr>
        <a:buFont typeface="Wingdings 3" charset="2"/>
        <a:buChar char=""/>
        <a:defRPr sz="1200" kern="1200">
          <a:solidFill>
            <a:srgbClr val="404040"/>
          </a:solidFill>
          <a:latin typeface="Century Gothic" charset="0"/>
          <a:ea typeface="幼圆" charset="0"/>
          <a:cs typeface="Century Gothic"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p:cNvSpPr>
            <a:spLocks noGrp="1"/>
          </p:cNvSpPr>
          <p:nvPr>
            <p:ph type="subTitle" idx="1"/>
          </p:nvPr>
        </p:nvSpPr>
        <p:spPr>
          <a:xfrm>
            <a:off x="1725559" y="1868039"/>
            <a:ext cx="9448801" cy="4161569"/>
          </a:xfrm>
          <a:prstGeom prst="rect">
            <a:avLst/>
          </a:prstGeom>
          <a:noFill/>
          <a:ln w="12700" cap="flat" cmpd="sng">
            <a:noFill/>
            <a:prstDash val="solid"/>
            <a:miter/>
          </a:ln>
        </p:spPr>
        <p:txBody>
          <a:bodyPr vert="horz" wrap="square" lIns="91440" tIns="45720" rIns="91440" bIns="45720" anchor="t" anchorCtr="0">
            <a:prstTxWarp prst="textNoShape">
              <a:avLst/>
            </a:prstTxWarp>
            <a:noAutofit/>
          </a:bodyPr>
          <a:lstStyle/>
          <a:p>
            <a:pPr marL="0" indent="0" algn="l">
              <a:buNone/>
            </a:pPr>
            <a:endParaRPr lang="en-IN" sz="1800" b="0" i="0" u="none" strike="noStrike" baseline="0" dirty="0">
              <a:solidFill>
                <a:srgbClr val="000000"/>
              </a:solidFill>
              <a:latin typeface="Times New Roman" panose="02020603050405020304" pitchFamily="18" charset="0"/>
            </a:endParaRPr>
          </a:p>
          <a:p>
            <a:pPr marL="0" indent="0" algn="ctr">
              <a:buNone/>
            </a:pPr>
            <a:r>
              <a:rPr lang="it-IT" sz="2800" b="1" i="0" u="none" strike="noStrike" baseline="0" dirty="0">
                <a:solidFill>
                  <a:srgbClr val="000000"/>
                </a:solidFill>
                <a:latin typeface="Times New Roman" panose="02020603050405020304" pitchFamily="18" charset="0"/>
              </a:rPr>
              <a:t>Improving AI Strategies in Othello </a:t>
            </a:r>
            <a:r>
              <a:rPr lang="en-US" altLang="zh-CN" sz="2000" b="1" i="0" u="none" strike="noStrike" kern="1200" cap="none" spc="0" baseline="0" dirty="0">
                <a:solidFill>
                  <a:srgbClr val="0D0D0D"/>
                </a:solidFill>
                <a:latin typeface="Times New Roman" pitchFamily="18" charset="0"/>
                <a:ea typeface="幼圆" charset="0"/>
                <a:cs typeface="Times New Roman" pitchFamily="18" charset="0"/>
              </a:rPr>
              <a:t>	</a:t>
            </a:r>
          </a:p>
          <a:p>
            <a:pPr marL="0" indent="0" algn="l">
              <a:lnSpc>
                <a:spcPct val="100000"/>
              </a:lnSpc>
              <a:spcBef>
                <a:spcPts val="1000"/>
              </a:spcBef>
              <a:spcAft>
                <a:spcPts val="0"/>
              </a:spcAft>
              <a:buClr>
                <a:schemeClr val="accent1"/>
              </a:buClr>
              <a:buNone/>
            </a:pPr>
            <a:endParaRPr lang="en-US" altLang="zh-CN" sz="1400" b="1" i="0" u="none" strike="noStrike" kern="1200" cap="none" spc="0" baseline="0" dirty="0">
              <a:solidFill>
                <a:srgbClr val="0D0D0D"/>
              </a:solidFill>
              <a:latin typeface="Times New Roman" pitchFamily="18" charset="0"/>
              <a:ea typeface="幼圆" charset="0"/>
              <a:cs typeface="Times New Roman" pitchFamily="18" charset="0"/>
            </a:endParaRPr>
          </a:p>
          <a:p>
            <a:pPr>
              <a:buFont typeface="Arial" panose="020B0604020202020204" pitchFamily="34" charset="0"/>
              <a:buChar char="•"/>
            </a:pPr>
            <a:r>
              <a:rPr lang="en-US" altLang="zh-CN" sz="1400" b="1" i="0" u="none" strike="noStrike" kern="1200" cap="none" spc="0" baseline="0" dirty="0">
                <a:solidFill>
                  <a:srgbClr val="0D0D0D"/>
                </a:solidFill>
                <a:latin typeface="Times New Roman" pitchFamily="18" charset="0"/>
                <a:ea typeface="幼圆" charset="0"/>
                <a:cs typeface="Times New Roman" pitchFamily="18" charset="0"/>
              </a:rPr>
              <a:t>Track ID</a:t>
            </a:r>
            <a:r>
              <a:rPr lang="en-US" altLang="zh-CN" sz="1400" b="1" i="0" u="none" strike="noStrike" kern="1200" cap="none" spc="0" baseline="0">
                <a:solidFill>
                  <a:srgbClr val="0D0D0D"/>
                </a:solidFill>
                <a:latin typeface="Times New Roman" pitchFamily="18" charset="0"/>
                <a:ea typeface="幼圆" charset="0"/>
                <a:cs typeface="Times New Roman" pitchFamily="18" charset="0"/>
              </a:rPr>
              <a:t>:  1_129</a:t>
            </a:r>
            <a:endParaRPr lang="en-US" altLang="zh-CN" sz="1400" b="0" i="0" u="none" strike="noStrike" kern="1200" cap="none" spc="0" baseline="0" dirty="0">
              <a:solidFill>
                <a:srgbClr val="0D0D0D"/>
              </a:solidFill>
              <a:latin typeface="Times New Roman" pitchFamily="18" charset="0"/>
              <a:ea typeface="幼圆" charset="0"/>
              <a:cs typeface="Times New Roman" pitchFamily="18" charset="0"/>
            </a:endParaRPr>
          </a:p>
          <a:p>
            <a:pPr>
              <a:buFont typeface="Arial" panose="020B0604020202020204" pitchFamily="34" charset="0"/>
              <a:buChar char="•"/>
            </a:pPr>
            <a:r>
              <a:rPr lang="en-US" altLang="zh-CN" sz="1400" b="1" i="0" u="none" strike="noStrike" kern="1200" cap="none" spc="0" baseline="0" dirty="0">
                <a:solidFill>
                  <a:srgbClr val="0D0D0D"/>
                </a:solidFill>
                <a:latin typeface="Times New Roman" pitchFamily="18" charset="0"/>
                <a:ea typeface="幼圆" charset="0"/>
                <a:cs typeface="Times New Roman" pitchFamily="18" charset="0"/>
              </a:rPr>
              <a:t>College Name</a:t>
            </a:r>
            <a:r>
              <a:rPr lang="en-US" altLang="zh-CN" sz="1400" b="1" dirty="0">
                <a:solidFill>
                  <a:srgbClr val="0D0D0D"/>
                </a:solidFill>
                <a:latin typeface="Times New Roman" pitchFamily="18" charset="0"/>
                <a:cs typeface="Times New Roman" pitchFamily="18" charset="0"/>
              </a:rPr>
              <a:t>:  </a:t>
            </a:r>
            <a:r>
              <a:rPr lang="en-US" altLang="zh-CN" sz="1400" i="0" u="none" strike="noStrike" kern="1200" cap="none" spc="0" baseline="0" dirty="0">
                <a:solidFill>
                  <a:schemeClr val="tx1"/>
                </a:solidFill>
                <a:latin typeface="Century Gothic" panose="020B0502020202020204" pitchFamily="34" charset="0"/>
                <a:cs typeface="Times New Roman" pitchFamily="18" charset="0"/>
              </a:rPr>
              <a:t>Ajeenkya D Y Patil School Of Engineering, Lohegaon, Pune</a:t>
            </a:r>
            <a:endParaRPr lang="en-US" altLang="zh-CN" sz="1200" i="0" u="none" strike="noStrike" kern="1200" cap="none" spc="0" baseline="0" dirty="0">
              <a:solidFill>
                <a:schemeClr val="tx1"/>
              </a:solidFill>
              <a:latin typeface="Century Gothic" panose="020B0502020202020204" pitchFamily="34" charset="0"/>
              <a:cs typeface="Times New Roman" pitchFamily="18" charset="0"/>
            </a:endParaRPr>
          </a:p>
          <a:p>
            <a:pPr>
              <a:buFont typeface="Arial" panose="020B0604020202020204" pitchFamily="34" charset="0"/>
              <a:buChar char="•"/>
            </a:pPr>
            <a:r>
              <a:rPr lang="en-US" altLang="zh-CN" sz="1400" b="1" i="0" u="none" strike="noStrike" kern="1200" cap="none" spc="0" baseline="0" dirty="0">
                <a:solidFill>
                  <a:srgbClr val="0D0D0D"/>
                </a:solidFill>
                <a:latin typeface="Times New Roman" pitchFamily="18" charset="0"/>
                <a:ea typeface="幼圆" charset="0"/>
                <a:cs typeface="Times New Roman" pitchFamily="18" charset="0"/>
              </a:rPr>
              <a:t>Group Name: : LOBO 2.0 </a:t>
            </a:r>
            <a:endParaRPr lang="en-US" altLang="zh-CN" sz="1400" b="0" i="0" u="none" strike="noStrike" kern="1200" cap="none" spc="0" baseline="0" dirty="0">
              <a:solidFill>
                <a:srgbClr val="0D0D0D"/>
              </a:solidFill>
              <a:latin typeface="Times New Roman" pitchFamily="18" charset="0"/>
              <a:ea typeface="幼圆" charset="0"/>
              <a:cs typeface="Times New Roman" pitchFamily="18" charset="0"/>
            </a:endParaRPr>
          </a:p>
          <a:p>
            <a:pPr>
              <a:buFont typeface="Arial" panose="020B0604020202020204" pitchFamily="34" charset="0"/>
              <a:buChar char="•"/>
            </a:pPr>
            <a:r>
              <a:rPr lang="en-US" altLang="zh-CN" sz="1400" b="1" i="0" u="none" strike="noStrike" kern="1200" cap="none" spc="0" baseline="0" dirty="0">
                <a:solidFill>
                  <a:srgbClr val="0D0D0D"/>
                </a:solidFill>
                <a:latin typeface="Times New Roman" pitchFamily="18" charset="0"/>
                <a:ea typeface="幼圆" charset="0"/>
                <a:cs typeface="Times New Roman" pitchFamily="18" charset="0"/>
              </a:rPr>
              <a:t>Group Members:</a:t>
            </a:r>
          </a:p>
          <a:p>
            <a:pPr algn="l">
              <a:lnSpc>
                <a:spcPct val="100000"/>
              </a:lnSpc>
              <a:spcBef>
                <a:spcPts val="1000"/>
              </a:spcBef>
              <a:spcAft>
                <a:spcPts val="0"/>
              </a:spcAft>
              <a:buClr>
                <a:schemeClr val="accent1"/>
              </a:buClr>
              <a:buFont typeface="+mj-lt"/>
              <a:buAutoNum type="arabicPeriod"/>
            </a:pPr>
            <a:r>
              <a:rPr lang="en-IN" sz="1800" b="0" i="0" u="none" strike="noStrike" baseline="0" dirty="0">
                <a:solidFill>
                  <a:srgbClr val="000000"/>
                </a:solidFill>
                <a:latin typeface="Century Gothic" panose="020B0502020202020204" pitchFamily="34" charset="0"/>
              </a:rPr>
              <a:t> </a:t>
            </a:r>
            <a:r>
              <a:rPr lang="en-IN" sz="1400" b="0" i="0" u="none" strike="noStrike" baseline="0" dirty="0">
                <a:solidFill>
                  <a:srgbClr val="000000"/>
                </a:solidFill>
                <a:latin typeface="Century Gothic" panose="020B0502020202020204" pitchFamily="34" charset="0"/>
              </a:rPr>
              <a:t>Atharva Hadap</a:t>
            </a:r>
          </a:p>
          <a:p>
            <a:pPr algn="l">
              <a:lnSpc>
                <a:spcPct val="100000"/>
              </a:lnSpc>
              <a:spcBef>
                <a:spcPts val="1000"/>
              </a:spcBef>
              <a:spcAft>
                <a:spcPts val="0"/>
              </a:spcAft>
              <a:buClr>
                <a:schemeClr val="accent1"/>
              </a:buClr>
              <a:buFont typeface="+mj-lt"/>
              <a:buAutoNum type="arabicPeriod"/>
            </a:pPr>
            <a:r>
              <a:rPr lang="en-IN" sz="1400" b="0" i="0" u="none" strike="noStrike" baseline="0" dirty="0">
                <a:solidFill>
                  <a:srgbClr val="000000"/>
                </a:solidFill>
                <a:latin typeface="Century Gothic" panose="020B0502020202020204" pitchFamily="34" charset="0"/>
              </a:rPr>
              <a:t>Siddhi Bhaskar </a:t>
            </a:r>
          </a:p>
          <a:p>
            <a:pPr algn="l">
              <a:lnSpc>
                <a:spcPct val="100000"/>
              </a:lnSpc>
              <a:spcBef>
                <a:spcPts val="1000"/>
              </a:spcBef>
              <a:spcAft>
                <a:spcPts val="0"/>
              </a:spcAft>
              <a:buClr>
                <a:schemeClr val="accent1"/>
              </a:buClr>
              <a:buFont typeface="+mj-lt"/>
              <a:buAutoNum type="arabicPeriod"/>
            </a:pPr>
            <a:r>
              <a:rPr lang="en-IN" sz="1400" b="0" i="0" u="none" strike="noStrike" baseline="0" dirty="0">
                <a:solidFill>
                  <a:srgbClr val="000000"/>
                </a:solidFill>
                <a:latin typeface="Century Gothic" panose="020B0502020202020204" pitchFamily="34" charset="0"/>
              </a:rPr>
              <a:t>Durga Dhembare </a:t>
            </a:r>
          </a:p>
          <a:p>
            <a:pPr algn="l">
              <a:lnSpc>
                <a:spcPct val="100000"/>
              </a:lnSpc>
              <a:spcBef>
                <a:spcPts val="1000"/>
              </a:spcBef>
              <a:spcAft>
                <a:spcPts val="0"/>
              </a:spcAft>
              <a:buClr>
                <a:schemeClr val="accent1"/>
              </a:buClr>
              <a:buFont typeface="+mj-lt"/>
              <a:buAutoNum type="arabicPeriod"/>
            </a:pPr>
            <a:r>
              <a:rPr lang="en-IN" sz="1400" b="0" i="0" u="none" strike="noStrike" baseline="0" dirty="0">
                <a:solidFill>
                  <a:srgbClr val="000000"/>
                </a:solidFill>
                <a:latin typeface="Century Gothic" panose="020B0502020202020204" pitchFamily="34" charset="0"/>
              </a:rPr>
              <a:t>Tushar Bagul</a:t>
            </a:r>
          </a:p>
          <a:p>
            <a:pPr algn="l"/>
            <a:r>
              <a:rPr lang="en-US" altLang="zh-CN" sz="1800" b="1" i="0" u="none" strike="noStrike" kern="1200" cap="none" spc="0" baseline="0" dirty="0">
                <a:solidFill>
                  <a:srgbClr val="0D0D0D"/>
                </a:solidFill>
                <a:latin typeface="Times New Roman" pitchFamily="18" charset="0"/>
                <a:ea typeface="幼圆" charset="0"/>
                <a:cs typeface="Times New Roman" pitchFamily="18" charset="0"/>
              </a:rPr>
              <a:t> Guide Name:   </a:t>
            </a:r>
            <a:r>
              <a:rPr lang="en-IN" sz="1800" b="0" i="0" u="none" strike="noStrike" baseline="0" dirty="0">
                <a:solidFill>
                  <a:srgbClr val="000000"/>
                </a:solidFill>
                <a:latin typeface="Times New Roman" panose="02020603050405020304" pitchFamily="18" charset="0"/>
              </a:rPr>
              <a:t> Prof .Priyanka Bhore </a:t>
            </a:r>
            <a:r>
              <a:rPr lang="en-US" altLang="zh-CN" sz="1800" b="1" i="0" u="none" strike="noStrike" kern="1200" cap="none" spc="0" baseline="0" dirty="0">
                <a:solidFill>
                  <a:srgbClr val="0D0D0D"/>
                </a:solidFill>
                <a:latin typeface="Times New Roman" pitchFamily="18" charset="0"/>
                <a:ea typeface="幼圆" charset="0"/>
                <a:cs typeface="Times New Roman" pitchFamily="18" charset="0"/>
              </a:rPr>
              <a:t>                                                                       </a:t>
            </a:r>
            <a:endParaRPr lang="en-US" altLang="zh-CN" sz="1800" b="0" i="0" u="none" strike="noStrike" kern="1200" cap="none" spc="0" baseline="0" dirty="0">
              <a:solidFill>
                <a:srgbClr val="595959"/>
              </a:solidFill>
              <a:latin typeface="Times New Roman" pitchFamily="18" charset="0"/>
              <a:ea typeface="幼圆" charset="0"/>
              <a:cs typeface="Times New Roman" pitchFamily="18" charset="0"/>
            </a:endParaRPr>
          </a:p>
          <a:p>
            <a:endParaRPr lang="en-IN" sz="1800" b="0" i="0" u="none" strike="noStrike" baseline="0" dirty="0">
              <a:solidFill>
                <a:srgbClr val="000000"/>
              </a:solidFill>
              <a:latin typeface="Times New Roman" panose="02020603050405020304" pitchFamily="18" charset="0"/>
            </a:endParaRPr>
          </a:p>
        </p:txBody>
      </p:sp>
      <p:pic>
        <p:nvPicPr>
          <p:cNvPr id="68" name="图片"/>
          <p:cNvPicPr>
            <a:picLocks noChangeAspect="1"/>
          </p:cNvPicPr>
          <p:nvPr/>
        </p:nvPicPr>
        <p:blipFill>
          <a:blip r:embed="rId3" cstate="print"/>
          <a:stretch>
            <a:fillRect/>
          </a:stretch>
        </p:blipFill>
        <p:spPr>
          <a:xfrm>
            <a:off x="5450250" y="0"/>
            <a:ext cx="1476789" cy="1051653"/>
          </a:xfrm>
          <a:prstGeom prst="rect">
            <a:avLst/>
          </a:prstGeom>
          <a:noFill/>
          <a:ln w="12700" cap="flat" cmpd="sng">
            <a:noFill/>
            <a:prstDash val="solid"/>
            <a:miter/>
          </a:ln>
        </p:spPr>
      </p:pic>
      <p:sp>
        <p:nvSpPr>
          <p:cNvPr id="69" name="文本框"/>
          <p:cNvSpPr>
            <a:spLocks noGrp="1"/>
          </p:cNvSpPr>
          <p:nvPr>
            <p:ph type="ctrTitle"/>
          </p:nvPr>
        </p:nvSpPr>
        <p:spPr>
          <a:xfrm>
            <a:off x="1936733" y="1051653"/>
            <a:ext cx="9026455" cy="1033669"/>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l">
              <a:lnSpc>
                <a:spcPct val="100000"/>
              </a:lnSpc>
              <a:spcBef>
                <a:spcPts val="0"/>
              </a:spcBef>
              <a:spcAft>
                <a:spcPts val="0"/>
              </a:spcAft>
              <a:buNone/>
            </a:pPr>
            <a:r>
              <a:rPr lang="en-US" altLang="zh-CN" sz="1300" b="0" i="0" u="none" strike="noStrike" kern="1200" cap="none" spc="0" baseline="0" dirty="0">
                <a:solidFill>
                  <a:srgbClr val="FF0000"/>
                </a:solidFill>
                <a:latin typeface="Times New Roman" pitchFamily="18" charset="0"/>
                <a:ea typeface="幼圆" charset="0"/>
                <a:cs typeface="Times New Roman" pitchFamily="18" charset="0"/>
              </a:rPr>
              <a:t>			  2nd International Conference on Recent Trends in Artificial Intelligence and Data Science</a:t>
            </a:r>
            <a:br>
              <a:rPr lang="zh-CN" altLang="en-US" sz="1300" b="0" i="0" u="none" strike="noStrike" kern="1200" cap="none" spc="0" baseline="0" dirty="0">
                <a:solidFill>
                  <a:srgbClr val="FF0000"/>
                </a:solidFill>
                <a:latin typeface="Times New Roman" pitchFamily="18" charset="0"/>
                <a:ea typeface="幼圆" charset="0"/>
                <a:cs typeface="Times New Roman" pitchFamily="18" charset="0"/>
              </a:rPr>
            </a:br>
            <a:r>
              <a:rPr lang="en-US" altLang="zh-CN" sz="1300" b="0" i="0" u="none" strike="noStrike" kern="1200" cap="none" spc="0" baseline="0" dirty="0">
                <a:solidFill>
                  <a:srgbClr val="FF0000"/>
                </a:solidFill>
                <a:latin typeface="Times New Roman" pitchFamily="18" charset="0"/>
                <a:ea typeface="幼圆" charset="0"/>
                <a:cs typeface="Times New Roman" pitchFamily="18" charset="0"/>
              </a:rPr>
              <a:t>							 (ICRTAIDS-2025) </a:t>
            </a:r>
            <a:br>
              <a:rPr lang="zh-CN" altLang="en-US" sz="1300" b="0" i="0" u="none" strike="noStrike" kern="1200" cap="none" spc="0" baseline="0" dirty="0">
                <a:solidFill>
                  <a:srgbClr val="FF0000"/>
                </a:solidFill>
                <a:latin typeface="Times New Roman" pitchFamily="18" charset="0"/>
                <a:ea typeface="幼圆" charset="0"/>
                <a:cs typeface="Times New Roman" pitchFamily="18" charset="0"/>
              </a:rPr>
            </a:br>
            <a:r>
              <a:rPr lang="en-US" altLang="zh-CN" sz="1300" b="0" i="0" u="none" strike="noStrike" kern="1200" cap="none" spc="0" baseline="0" dirty="0">
                <a:solidFill>
                  <a:srgbClr val="FF0000"/>
                </a:solidFill>
                <a:latin typeface="Times New Roman" pitchFamily="18" charset="0"/>
                <a:ea typeface="幼圆" charset="0"/>
                <a:cs typeface="Times New Roman" pitchFamily="18" charset="0"/>
              </a:rPr>
              <a:t>								Organizer</a:t>
            </a:r>
            <a:br>
              <a:rPr lang="zh-CN" altLang="en-US" sz="1300" b="0" i="0" u="none" strike="noStrike" kern="1200" cap="none" spc="0" baseline="0" dirty="0">
                <a:solidFill>
                  <a:srgbClr val="FF0000"/>
                </a:solidFill>
                <a:latin typeface="Times New Roman" pitchFamily="18" charset="0"/>
                <a:ea typeface="幼圆" charset="0"/>
                <a:cs typeface="Times New Roman" pitchFamily="18" charset="0"/>
              </a:rPr>
            </a:br>
            <a:r>
              <a:rPr lang="en-US" altLang="zh-CN" sz="1300" b="0" i="0" u="none" strike="noStrike" kern="1200" cap="none" spc="0" baseline="0" dirty="0">
                <a:solidFill>
                  <a:srgbClr val="FF0000"/>
                </a:solidFill>
                <a:latin typeface="Times New Roman" pitchFamily="18" charset="0"/>
                <a:ea typeface="幼圆" charset="0"/>
                <a:cs typeface="Times New Roman" pitchFamily="18" charset="0"/>
              </a:rPr>
              <a:t>				       Department of Artificial Intelligence and Data Science</a:t>
            </a:r>
            <a:br>
              <a:rPr lang="zh-CN" altLang="en-US" sz="1300" b="0" i="0" u="none" strike="noStrike" kern="1200" cap="none" spc="0" baseline="0" dirty="0">
                <a:solidFill>
                  <a:srgbClr val="FF0000"/>
                </a:solidFill>
                <a:latin typeface="Times New Roman" pitchFamily="18" charset="0"/>
                <a:ea typeface="幼圆" charset="0"/>
                <a:cs typeface="Times New Roman" pitchFamily="18" charset="0"/>
              </a:rPr>
            </a:br>
            <a:r>
              <a:rPr lang="en-US" altLang="zh-CN" sz="1300" b="0" i="0" u="none" strike="noStrike" kern="1200" cap="none" spc="0" baseline="0" dirty="0">
                <a:solidFill>
                  <a:srgbClr val="FF0000"/>
                </a:solidFill>
                <a:latin typeface="Times New Roman" pitchFamily="18" charset="0"/>
                <a:ea typeface="幼圆" charset="0"/>
                <a:cs typeface="Times New Roman" pitchFamily="18" charset="0"/>
              </a:rPr>
              <a:t>                                  AJEENKYA D Y PATIL SCHOOL OF ENGINEERING, LOHEGAON, PUNE</a:t>
            </a:r>
            <a:endParaRPr lang="zh-CN" altLang="en-US" sz="1300" b="0" i="0" u="none" strike="noStrike" kern="1200" cap="none" spc="0" baseline="0" dirty="0">
              <a:solidFill>
                <a:srgbClr val="178CBB"/>
              </a:solidFill>
              <a:latin typeface="Times New Roman" pitchFamily="18" charset="0"/>
              <a:ea typeface="幼圆" charset="0"/>
              <a:cs typeface="Times New Roman" pitchFamily="18" charset="0"/>
            </a:endParaRPr>
          </a:p>
        </p:txBody>
      </p:sp>
      <p:pic>
        <p:nvPicPr>
          <p:cNvPr id="70" name="图片"/>
          <p:cNvPicPr>
            <a:picLocks/>
          </p:cNvPicPr>
          <p:nvPr/>
        </p:nvPicPr>
        <p:blipFill>
          <a:blip r:embed="rId4" cstate="print"/>
          <a:stretch>
            <a:fillRect/>
          </a:stretch>
        </p:blipFill>
        <p:spPr>
          <a:xfrm>
            <a:off x="2276255" y="1438893"/>
            <a:ext cx="801370" cy="646429"/>
          </a:xfrm>
          <a:prstGeom prst="rect">
            <a:avLst/>
          </a:prstGeom>
          <a:noFill/>
          <a:ln w="12700" cap="flat" cmpd="sng">
            <a:noFill/>
            <a:prstDash val="solid"/>
            <a:miter/>
          </a:ln>
        </p:spPr>
      </p:pic>
      <p:pic>
        <p:nvPicPr>
          <p:cNvPr id="71" name="图片"/>
          <p:cNvPicPr>
            <a:picLocks/>
          </p:cNvPicPr>
          <p:nvPr/>
        </p:nvPicPr>
        <p:blipFill>
          <a:blip r:embed="rId4" cstate="print"/>
          <a:stretch>
            <a:fillRect/>
          </a:stretch>
        </p:blipFill>
        <p:spPr>
          <a:xfrm>
            <a:off x="9114376" y="1438893"/>
            <a:ext cx="801370" cy="646429"/>
          </a:xfrm>
          <a:prstGeom prst="rect">
            <a:avLst/>
          </a:prstGeom>
          <a:noFill/>
          <a:ln w="12700" cap="flat" cmpd="sng">
            <a:noFill/>
            <a:prstDash val="solid"/>
            <a:miter/>
          </a:ln>
        </p:spPr>
      </p:pic>
    </p:spTree>
    <p:extLst>
      <p:ext uri="{BB962C8B-B14F-4D97-AF65-F5344CB8AC3E}">
        <p14:creationId xmlns:p14="http://schemas.microsoft.com/office/powerpoint/2010/main" val="910743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06F1-1897-1E47-2A09-ED6CC87A1009}"/>
              </a:ext>
            </a:extLst>
          </p:cNvPr>
          <p:cNvSpPr>
            <a:spLocks noGrp="1"/>
          </p:cNvSpPr>
          <p:nvPr>
            <p:ph type="title"/>
          </p:nvPr>
        </p:nvSpPr>
        <p:spPr>
          <a:xfrm>
            <a:off x="1711034" y="259605"/>
            <a:ext cx="8483749" cy="837817"/>
          </a:xfrm>
        </p:spPr>
        <p:txBody>
          <a:bodyPr/>
          <a:lstStyle/>
          <a:p>
            <a:r>
              <a:rPr lang="mar" dirty="0">
                <a:latin typeface="Times New Roman" panose="02020603050405020304" pitchFamily="18" charset="0"/>
                <a:cs typeface="Times New Roman" panose="02020603050405020304" pitchFamily="18" charset="0"/>
              </a:rPr>
              <a:t>Proposed System</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90B6681-E542-4B8E-4F4C-E1C184E098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135" y="1582436"/>
            <a:ext cx="9467730" cy="4246878"/>
          </a:xfrm>
          <a:prstGeom prst="rect">
            <a:avLst/>
          </a:prstGeom>
        </p:spPr>
      </p:pic>
    </p:spTree>
    <p:extLst>
      <p:ext uri="{BB962C8B-B14F-4D97-AF65-F5344CB8AC3E}">
        <p14:creationId xmlns:p14="http://schemas.microsoft.com/office/powerpoint/2010/main" val="323471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文本框"/>
          <p:cNvSpPr>
            <a:spLocks noGrp="1"/>
          </p:cNvSpPr>
          <p:nvPr>
            <p:ph type="title"/>
          </p:nvPr>
        </p:nvSpPr>
        <p:spPr>
          <a:xfrm>
            <a:off x="1738909" y="235921"/>
            <a:ext cx="8911685" cy="6180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Algorithm and Modules</a:t>
            </a:r>
            <a:b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b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122" name="文本框"/>
          <p:cNvSpPr>
            <a:spLocks noGrp="1"/>
          </p:cNvSpPr>
          <p:nvPr>
            <p:ph type="body" idx="1"/>
          </p:nvPr>
        </p:nvSpPr>
        <p:spPr>
          <a:xfrm>
            <a:off x="1285745" y="2046084"/>
            <a:ext cx="4906825" cy="2172831"/>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Clr>
                <a:schemeClr val="accent1"/>
              </a:buClr>
              <a:buNone/>
            </a:pPr>
            <a:r>
              <a:rPr lang="en-IN" altLang="zh-CN" sz="1800" b="0" i="0" u="none" strike="noStrike" kern="1200" cap="none" spc="0" baseline="0" dirty="0">
                <a:solidFill>
                  <a:schemeClr val="tx1">
                    <a:lumMod val="85000"/>
                    <a:lumOff val="15000"/>
                  </a:schemeClr>
                </a:solidFill>
                <a:latin typeface="Century Gothic" charset="0"/>
                <a:ea typeface="幼圆" charset="0"/>
                <a:cs typeface="Lucida Sans" charset="0"/>
              </a:rPr>
              <a:t>Algorithms:-</a:t>
            </a:r>
          </a:p>
          <a:p>
            <a:pPr marL="400050" indent="-400050" algn="l">
              <a:lnSpc>
                <a:spcPct val="100000"/>
              </a:lnSpc>
              <a:spcBef>
                <a:spcPts val="1000"/>
              </a:spcBef>
              <a:spcAft>
                <a:spcPts val="0"/>
              </a:spcAft>
              <a:buClr>
                <a:schemeClr val="accent1"/>
              </a:buClr>
              <a:buFont typeface="+mj-lt"/>
              <a:buAutoNum type="romanUcPeriod"/>
            </a:pPr>
            <a:r>
              <a:rPr lang="en-IN" altLang="zh-CN" sz="1800" b="0" i="0" u="none" strike="noStrike" kern="1200" cap="none" spc="0" baseline="0" dirty="0">
                <a:solidFill>
                  <a:srgbClr val="404040"/>
                </a:solidFill>
                <a:latin typeface="Century Gothic" charset="0"/>
                <a:ea typeface="幼圆" charset="0"/>
                <a:cs typeface="Lucida Sans" charset="0"/>
              </a:rPr>
              <a:t>Minimax Algorithm</a:t>
            </a:r>
            <a:endParaRPr lang="en-IN" altLang="zh-CN" dirty="0">
              <a:cs typeface="Lucida Sans" charset="0"/>
            </a:endParaRPr>
          </a:p>
          <a:p>
            <a:pPr marL="400050" indent="-400050" algn="l">
              <a:lnSpc>
                <a:spcPct val="100000"/>
              </a:lnSpc>
              <a:spcBef>
                <a:spcPts val="1000"/>
              </a:spcBef>
              <a:spcAft>
                <a:spcPts val="0"/>
              </a:spcAft>
              <a:buClr>
                <a:schemeClr val="accent1"/>
              </a:buClr>
              <a:buFont typeface="+mj-lt"/>
              <a:buAutoNum type="romanUcPeriod"/>
            </a:pPr>
            <a:r>
              <a:rPr lang="en-IN" altLang="zh-CN" sz="1800" b="0" i="0" u="none" strike="noStrike" kern="1200" cap="none" spc="0" baseline="0" dirty="0">
                <a:solidFill>
                  <a:srgbClr val="404040"/>
                </a:solidFill>
                <a:latin typeface="Century Gothic" charset="0"/>
                <a:ea typeface="幼圆" charset="0"/>
                <a:cs typeface="Lucida Sans" charset="0"/>
              </a:rPr>
              <a:t>Alpha-Beta Pr</a:t>
            </a:r>
            <a:r>
              <a:rPr lang="en-IN" altLang="zh-CN" sz="1800" b="0" i="0" u="none" strike="noStrike" kern="1200" cap="none" spc="0" baseline="0" dirty="0">
                <a:solidFill>
                  <a:schemeClr val="tx1">
                    <a:lumMod val="75000"/>
                    <a:lumOff val="25000"/>
                  </a:schemeClr>
                </a:solidFill>
                <a:latin typeface="Century Gothic" charset="0"/>
                <a:ea typeface="幼圆" charset="0"/>
                <a:cs typeface="Lucida Sans" charset="0"/>
              </a:rPr>
              <a:t>uni</a:t>
            </a:r>
            <a:r>
              <a:rPr lang="en-IN" altLang="zh-CN" sz="1800" b="0" i="0" u="none" strike="noStrike" kern="1200" cap="none" spc="0" baseline="0" dirty="0">
                <a:solidFill>
                  <a:srgbClr val="404040"/>
                </a:solidFill>
                <a:latin typeface="Century Gothic" charset="0"/>
                <a:ea typeface="幼圆" charset="0"/>
                <a:cs typeface="Lucida Sans" charset="0"/>
              </a:rPr>
              <a:t>ng</a:t>
            </a:r>
          </a:p>
          <a:p>
            <a:pPr marL="400050" indent="-400050" algn="l">
              <a:lnSpc>
                <a:spcPct val="100000"/>
              </a:lnSpc>
              <a:spcBef>
                <a:spcPts val="1000"/>
              </a:spcBef>
              <a:spcAft>
                <a:spcPts val="0"/>
              </a:spcAft>
              <a:buClr>
                <a:schemeClr val="accent1"/>
              </a:buClr>
              <a:buFont typeface="+mj-lt"/>
              <a:buAutoNum type="romanUcPeriod"/>
            </a:pPr>
            <a:r>
              <a:rPr lang="en-IN" altLang="zh-CN" sz="1800" b="0" i="0" u="none" strike="noStrike" kern="1200" cap="none" spc="0" baseline="0" dirty="0">
                <a:solidFill>
                  <a:srgbClr val="404040"/>
                </a:solidFill>
                <a:latin typeface="Century Gothic" charset="0"/>
                <a:ea typeface="幼圆" charset="0"/>
                <a:cs typeface="Lucida Sans" charset="0"/>
              </a:rPr>
              <a:t>Evaluation Function</a:t>
            </a:r>
            <a:endParaRPr lang="en-IN" altLang="zh-CN" dirty="0">
              <a:cs typeface="Lucida Sans" charset="0"/>
            </a:endParaRPr>
          </a:p>
          <a:p>
            <a:pPr marL="400050" indent="-400050" algn="l">
              <a:lnSpc>
                <a:spcPct val="100000"/>
              </a:lnSpc>
              <a:spcBef>
                <a:spcPts val="1000"/>
              </a:spcBef>
              <a:spcAft>
                <a:spcPts val="0"/>
              </a:spcAft>
              <a:buClr>
                <a:schemeClr val="accent1"/>
              </a:buClr>
              <a:buFont typeface="+mj-lt"/>
              <a:buAutoNum type="romanUcPeriod"/>
            </a:pPr>
            <a:r>
              <a:rPr lang="en-IN" altLang="zh-CN" sz="1800" b="0" i="0" u="none" strike="noStrike" kern="1200" cap="none" spc="0" baseline="0" dirty="0">
                <a:solidFill>
                  <a:srgbClr val="404040"/>
                </a:solidFill>
                <a:latin typeface="Century Gothic" charset="0"/>
                <a:ea typeface="幼圆" charset="0"/>
                <a:cs typeface="Lucida Sans" charset="0"/>
              </a:rPr>
              <a:t>Monte Carlo Tree Search (MCTS)</a:t>
            </a:r>
          </a:p>
          <a:p>
            <a:pPr marL="0" indent="0" algn="l">
              <a:lnSpc>
                <a:spcPct val="100000"/>
              </a:lnSpc>
              <a:spcBef>
                <a:spcPts val="1000"/>
              </a:spcBef>
              <a:spcAft>
                <a:spcPts val="0"/>
              </a:spcAft>
              <a:buClr>
                <a:schemeClr val="accent1"/>
              </a:buClr>
              <a:buNone/>
            </a:pPr>
            <a:endParaRPr lang="zh-CN" altLang="en-US" sz="1800" b="0" i="0" u="none" strike="noStrike" kern="1200" cap="none" spc="0" baseline="0" dirty="0">
              <a:solidFill>
                <a:srgbClr val="404040"/>
              </a:solidFill>
              <a:latin typeface="Century Gothic" charset="0"/>
              <a:ea typeface="幼圆" charset="0"/>
              <a:cs typeface="Lucida Sans" charset="0"/>
            </a:endParaRPr>
          </a:p>
        </p:txBody>
      </p:sp>
      <p:sp>
        <p:nvSpPr>
          <p:cNvPr id="3" name="TextBox 2">
            <a:extLst>
              <a:ext uri="{FF2B5EF4-FFF2-40B4-BE49-F238E27FC236}">
                <a16:creationId xmlns:a16="http://schemas.microsoft.com/office/drawing/2014/main" id="{3FBAA016-FAA3-5466-BA4D-29D1A44B7221}"/>
              </a:ext>
            </a:extLst>
          </p:cNvPr>
          <p:cNvSpPr txBox="1"/>
          <p:nvPr/>
        </p:nvSpPr>
        <p:spPr>
          <a:xfrm>
            <a:off x="2305410" y="1063288"/>
            <a:ext cx="6094562" cy="369332"/>
          </a:xfrm>
          <a:prstGeom prst="rect">
            <a:avLst/>
          </a:prstGeom>
          <a:noFill/>
        </p:spPr>
        <p:txBody>
          <a:bodyPr wrap="square">
            <a:spAutoFit/>
          </a:bodyPr>
          <a:lstStyle/>
          <a:p>
            <a:r>
              <a:rPr lang="en-IN" dirty="0">
                <a:solidFill>
                  <a:schemeClr val="tx1">
                    <a:lumMod val="85000"/>
                    <a:lumOff val="15000"/>
                  </a:schemeClr>
                </a:solidFill>
                <a:highlight>
                  <a:srgbClr val="C0C0C0"/>
                </a:highlight>
                <a:latin typeface="Century Gothic" panose="020B0502020202020204" pitchFamily="34" charset="0"/>
              </a:rPr>
              <a:t>Various algorithms and modules used in the </a:t>
            </a:r>
          </a:p>
        </p:txBody>
      </p:sp>
      <p:sp>
        <p:nvSpPr>
          <p:cNvPr id="10" name="TextBox 9">
            <a:extLst>
              <a:ext uri="{FF2B5EF4-FFF2-40B4-BE49-F238E27FC236}">
                <a16:creationId xmlns:a16="http://schemas.microsoft.com/office/drawing/2014/main" id="{42B7D00D-B483-4F7E-ABCD-F4F45FC74371}"/>
              </a:ext>
            </a:extLst>
          </p:cNvPr>
          <p:cNvSpPr txBox="1"/>
          <p:nvPr/>
        </p:nvSpPr>
        <p:spPr>
          <a:xfrm>
            <a:off x="6444423" y="2046084"/>
            <a:ext cx="4718499" cy="2308324"/>
          </a:xfrm>
          <a:prstGeom prst="rect">
            <a:avLst/>
          </a:prstGeom>
          <a:noFill/>
        </p:spPr>
        <p:txBody>
          <a:bodyPr wrap="square" rtlCol="0">
            <a:spAutoFit/>
          </a:bodyPr>
          <a:lstStyle/>
          <a:p>
            <a:r>
              <a:rPr lang="en-IN" dirty="0">
                <a:latin typeface="Century Gothic" panose="020B0502020202020204" pitchFamily="34" charset="0"/>
              </a:rPr>
              <a:t>Modules:-</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Game Board Representation Module</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Move Generation Module</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AI Decision-Making Module</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Evaluation Modul</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User Interface Module</a:t>
            </a:r>
          </a:p>
          <a:p>
            <a:pPr marL="400050" indent="-400050">
              <a:buFont typeface="+mj-lt"/>
              <a:buAutoNum type="romanUcPeriod"/>
            </a:pPr>
            <a:r>
              <a:rPr lang="en-IN" dirty="0">
                <a:solidFill>
                  <a:schemeClr val="tx1">
                    <a:lumMod val="75000"/>
                    <a:lumOff val="25000"/>
                  </a:schemeClr>
                </a:solidFill>
                <a:latin typeface="Century Gothic" panose="020B0502020202020204" pitchFamily="34" charset="0"/>
              </a:rPr>
              <a:t>Training/Testing Modul</a:t>
            </a:r>
          </a:p>
          <a:p>
            <a:pPr marL="400050" indent="-400050">
              <a:buFont typeface="+mj-lt"/>
              <a:buAutoNum type="romanUcPeriod"/>
            </a:pPr>
            <a:endParaRPr lang="en-IN" dirty="0">
              <a:latin typeface="Century Gothic" panose="020B0502020202020204" pitchFamily="34" charset="0"/>
            </a:endParaRPr>
          </a:p>
        </p:txBody>
      </p:sp>
    </p:spTree>
    <p:extLst>
      <p:ext uri="{BB962C8B-B14F-4D97-AF65-F5344CB8AC3E}">
        <p14:creationId xmlns:p14="http://schemas.microsoft.com/office/powerpoint/2010/main" val="10544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文本框"/>
          <p:cNvSpPr>
            <a:spLocks noGrp="1"/>
          </p:cNvSpPr>
          <p:nvPr>
            <p:ph type="title"/>
          </p:nvPr>
        </p:nvSpPr>
        <p:spPr>
          <a:xfrm>
            <a:off x="1640157" y="153329"/>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chemeClr val="accent2">
                    <a:lumMod val="50000"/>
                  </a:schemeClr>
                </a:solidFill>
                <a:latin typeface="Times New Roman" pitchFamily="18" charset="0"/>
                <a:ea typeface="幼圆" charset="0"/>
                <a:cs typeface="Times New Roman" pitchFamily="18" charset="0"/>
              </a:rPr>
              <a:t>Implementation</a:t>
            </a:r>
            <a:endParaRPr lang="zh-CN" altLang="en-US" sz="3600" b="0" i="0" u="none" strike="noStrike" kern="1200" cap="none" spc="0" baseline="0" dirty="0">
              <a:solidFill>
                <a:schemeClr val="accent2">
                  <a:lumMod val="50000"/>
                </a:schemeClr>
              </a:solidFill>
              <a:latin typeface="Times New Roman" pitchFamily="18" charset="0"/>
              <a:ea typeface="幼圆" charset="0"/>
              <a:cs typeface="Times New Roman" pitchFamily="18" charset="0"/>
            </a:endParaRPr>
          </a:p>
        </p:txBody>
      </p:sp>
      <p:sp>
        <p:nvSpPr>
          <p:cNvPr id="2" name="TextBox 1">
            <a:extLst>
              <a:ext uri="{FF2B5EF4-FFF2-40B4-BE49-F238E27FC236}">
                <a16:creationId xmlns:a16="http://schemas.microsoft.com/office/drawing/2014/main" id="{A6B0C007-D797-83AA-C819-41C86365DD6D}"/>
              </a:ext>
            </a:extLst>
          </p:cNvPr>
          <p:cNvSpPr txBox="1"/>
          <p:nvPr/>
        </p:nvSpPr>
        <p:spPr>
          <a:xfrm>
            <a:off x="1640157" y="1064885"/>
            <a:ext cx="6736139" cy="369332"/>
          </a:xfrm>
          <a:prstGeom prst="rect">
            <a:avLst/>
          </a:prstGeom>
          <a:noFill/>
        </p:spPr>
        <p:txBody>
          <a:bodyPr wrap="none" rtlCol="0">
            <a:spAutoFit/>
          </a:bodyPr>
          <a:lstStyle/>
          <a:p>
            <a:r>
              <a:rPr lang="en-US" dirty="0">
                <a:solidFill>
                  <a:schemeClr val="tx1">
                    <a:lumMod val="75000"/>
                    <a:lumOff val="25000"/>
                  </a:schemeClr>
                </a:solidFill>
                <a:latin typeface="Century Gothic" panose="020B0502020202020204" pitchFamily="34" charset="0"/>
              </a:rPr>
              <a:t>In Implementation we are used various types of Methodes  </a:t>
            </a:r>
            <a:endParaRPr lang="en-IN" dirty="0">
              <a:solidFill>
                <a:schemeClr val="tx1">
                  <a:lumMod val="75000"/>
                  <a:lumOff val="25000"/>
                </a:schemeClr>
              </a:solidFill>
              <a:latin typeface="Century Gothic" panose="020B0502020202020204" pitchFamily="34" charset="0"/>
            </a:endParaRPr>
          </a:p>
        </p:txBody>
      </p:sp>
      <p:graphicFrame>
        <p:nvGraphicFramePr>
          <p:cNvPr id="3" name="Diagram 2">
            <a:extLst>
              <a:ext uri="{FF2B5EF4-FFF2-40B4-BE49-F238E27FC236}">
                <a16:creationId xmlns:a16="http://schemas.microsoft.com/office/drawing/2014/main" id="{657C44BB-BE0B-E6EA-7EDD-1DCF260DF299}"/>
              </a:ext>
            </a:extLst>
          </p:cNvPr>
          <p:cNvGraphicFramePr/>
          <p:nvPr>
            <p:extLst>
              <p:ext uri="{D42A27DB-BD31-4B8C-83A1-F6EECF244321}">
                <p14:modId xmlns:p14="http://schemas.microsoft.com/office/powerpoint/2010/main" val="3417218657"/>
              </p:ext>
            </p:extLst>
          </p:nvPr>
        </p:nvGraphicFramePr>
        <p:xfrm>
          <a:off x="2830546" y="1978099"/>
          <a:ext cx="6736138" cy="32185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6000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11DEB-9D6E-B044-53F1-F774D1F00BEC}"/>
            </a:ext>
          </a:extLst>
        </p:cNvPr>
        <p:cNvGrpSpPr/>
        <p:nvPr/>
      </p:nvGrpSpPr>
      <p:grpSpPr>
        <a:xfrm>
          <a:off x="0" y="0"/>
          <a:ext cx="0" cy="0"/>
          <a:chOff x="0" y="0"/>
          <a:chExt cx="0" cy="0"/>
        </a:xfrm>
      </p:grpSpPr>
      <p:sp>
        <p:nvSpPr>
          <p:cNvPr id="123" name="文本框">
            <a:extLst>
              <a:ext uri="{FF2B5EF4-FFF2-40B4-BE49-F238E27FC236}">
                <a16:creationId xmlns:a16="http://schemas.microsoft.com/office/drawing/2014/main" id="{482AC6C8-0DC4-58A2-E9BC-C8ED9D795370}"/>
              </a:ext>
            </a:extLst>
          </p:cNvPr>
          <p:cNvSpPr>
            <a:spLocks noGrp="1"/>
          </p:cNvSpPr>
          <p:nvPr>
            <p:ph type="title"/>
          </p:nvPr>
        </p:nvSpPr>
        <p:spPr>
          <a:xfrm>
            <a:off x="1640157" y="153329"/>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chemeClr val="accent2">
                    <a:lumMod val="75000"/>
                  </a:schemeClr>
                </a:solidFill>
                <a:latin typeface="Times New Roman" pitchFamily="18" charset="0"/>
                <a:ea typeface="幼圆" charset="0"/>
                <a:cs typeface="Times New Roman" pitchFamily="18" charset="0"/>
              </a:rPr>
              <a:t>Implementation</a:t>
            </a:r>
            <a:endParaRPr lang="zh-CN" altLang="en-US" sz="3600" b="0" i="0" u="none" strike="noStrike" kern="1200" cap="none" spc="0" baseline="0" dirty="0">
              <a:solidFill>
                <a:schemeClr val="accent2">
                  <a:lumMod val="75000"/>
                </a:schemeClr>
              </a:solidFill>
              <a:latin typeface="Times New Roman" pitchFamily="18" charset="0"/>
              <a:ea typeface="幼圆" charset="0"/>
              <a:cs typeface="Times New Roman"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E3759729-FC5A-91FA-6DAC-09C63D3D7B9E}"/>
              </a:ext>
            </a:extLst>
          </p:cNvPr>
          <p:cNvPicPr>
            <a:picLocks noChangeAspect="1"/>
          </p:cNvPicPr>
          <p:nvPr/>
        </p:nvPicPr>
        <p:blipFill>
          <a:blip r:embed="rId2" cstate="print">
            <a:extLst>
              <a:ext uri="{28A0092B-C50C-407E-A947-70E740481C1C}">
                <a14:useLocalDpi xmlns:a14="http://schemas.microsoft.com/office/drawing/2010/main" val="0"/>
              </a:ext>
            </a:extLst>
          </a:blip>
          <a:srcRect l="3988" t="1027" r="4564" b="5687"/>
          <a:stretch/>
        </p:blipFill>
        <p:spPr>
          <a:xfrm>
            <a:off x="1121790" y="1679717"/>
            <a:ext cx="4334594" cy="2619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descr="A computer screen shot of a computer program&#10;&#10;AI-generated content may be incorrect.">
            <a:extLst>
              <a:ext uri="{FF2B5EF4-FFF2-40B4-BE49-F238E27FC236}">
                <a16:creationId xmlns:a16="http://schemas.microsoft.com/office/drawing/2014/main" id="{4E236571-DB2E-10F9-1E9E-A4C7F6E89A5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4842" y="1679717"/>
            <a:ext cx="4646514" cy="2619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5079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8A745-4D1E-66C9-AC78-9626E91CA05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148299D-77B1-B206-A3B9-E4AEB60D4059}"/>
              </a:ext>
            </a:extLst>
          </p:cNvPr>
          <p:cNvSpPr>
            <a:spLocks noGrp="1"/>
          </p:cNvSpPr>
          <p:nvPr>
            <p:ph type="title"/>
          </p:nvPr>
        </p:nvSpPr>
        <p:spPr>
          <a:xfrm>
            <a:off x="1640157" y="96209"/>
            <a:ext cx="8911685" cy="1280888"/>
          </a:xfrm>
        </p:spPr>
        <p:txBody>
          <a:bodyPr/>
          <a:lstStyle/>
          <a:p>
            <a:r>
              <a:rPr lang="en-IN" sz="4000" b="0" i="0" u="none" strike="noStrike" baseline="0" dirty="0">
                <a:solidFill>
                  <a:schemeClr val="accent2">
                    <a:lumMod val="75000"/>
                  </a:schemeClr>
                </a:solidFill>
                <a:latin typeface="Times New Roman" panose="02020603050405020304" pitchFamily="18" charset="0"/>
                <a:cs typeface="Times New Roman" panose="02020603050405020304" pitchFamily="18" charset="0"/>
              </a:rPr>
              <a:t>Future Scope </a:t>
            </a:r>
            <a:endParaRPr lang="en-IN" sz="66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0168931-7535-B382-6F3D-0169D275F2C5}"/>
              </a:ext>
            </a:extLst>
          </p:cNvPr>
          <p:cNvSpPr txBox="1"/>
          <p:nvPr/>
        </p:nvSpPr>
        <p:spPr>
          <a:xfrm>
            <a:off x="2000840" y="1377097"/>
            <a:ext cx="7935012" cy="3416320"/>
          </a:xfrm>
          <a:prstGeom prst="rect">
            <a:avLst/>
          </a:prstGeom>
          <a:noFill/>
        </p:spPr>
        <p:txBody>
          <a:bodyPr wrap="square">
            <a:spAutoFit/>
          </a:bodyPr>
          <a:lstStyle/>
          <a:p>
            <a:pPr marL="400050" indent="-400050">
              <a:buFont typeface="+mj-lt"/>
              <a:buAutoNum type="romanUcPeriod"/>
            </a:pPr>
            <a:r>
              <a:rPr lang="en-US" sz="2400" b="0" i="0" u="none" strike="noStrike" baseline="0" dirty="0">
                <a:solidFill>
                  <a:schemeClr val="tx1">
                    <a:lumMod val="75000"/>
                    <a:lumOff val="25000"/>
                  </a:schemeClr>
                </a:solidFill>
                <a:latin typeface="InriaSerif-Regular"/>
              </a:rPr>
              <a:t>Improving AI adaptability by integrating deep learning techniques</a:t>
            </a:r>
          </a:p>
          <a:p>
            <a:pPr marL="400050" indent="-400050" algn="l">
              <a:buFont typeface="+mj-lt"/>
              <a:buAutoNum type="romanUcPeriod"/>
            </a:pPr>
            <a:r>
              <a:rPr lang="en-US" sz="2400" b="0" i="0" u="none" strike="noStrike" baseline="0" dirty="0">
                <a:solidFill>
                  <a:schemeClr val="tx1">
                    <a:lumMod val="75000"/>
                    <a:lumOff val="25000"/>
                  </a:schemeClr>
                </a:solidFill>
                <a:latin typeface="InriaSerif-Regular"/>
              </a:rPr>
              <a:t>Enhancing performance using more advanced Reinforcement</a:t>
            </a:r>
          </a:p>
          <a:p>
            <a:pPr marL="400050" indent="-400050" algn="l">
              <a:buFont typeface="+mj-lt"/>
              <a:buAutoNum type="romanUcPeriod"/>
            </a:pPr>
            <a:r>
              <a:rPr lang="en-IN" sz="2400" b="0" i="0" u="none" strike="noStrike" baseline="0" dirty="0">
                <a:solidFill>
                  <a:schemeClr val="tx1">
                    <a:lumMod val="75000"/>
                    <a:lumOff val="25000"/>
                  </a:schemeClr>
                </a:solidFill>
                <a:latin typeface="InriaSerif-Regular"/>
              </a:rPr>
              <a:t>Learning models.</a:t>
            </a:r>
            <a:endParaRPr lang="en-US" sz="2400" dirty="0">
              <a:solidFill>
                <a:schemeClr val="tx1">
                  <a:lumMod val="75000"/>
                  <a:lumOff val="25000"/>
                </a:schemeClr>
              </a:solidFill>
              <a:latin typeface="InriaSerif-Regular"/>
            </a:endParaRPr>
          </a:p>
          <a:p>
            <a:pPr marL="400050" indent="-400050" algn="l">
              <a:buFont typeface="+mj-lt"/>
              <a:buAutoNum type="romanUcPeriod"/>
            </a:pPr>
            <a:r>
              <a:rPr lang="en-IN" sz="2400" b="0" i="0" u="none" strike="noStrike" baseline="0" dirty="0">
                <a:solidFill>
                  <a:schemeClr val="tx1">
                    <a:lumMod val="75000"/>
                    <a:lumOff val="25000"/>
                  </a:schemeClr>
                </a:solidFill>
                <a:latin typeface="Inria Serif"/>
              </a:rPr>
              <a:t>Implementing an online multiplayer mode for user interaction. </a:t>
            </a:r>
            <a:endParaRPr lang="en-US" sz="2400" b="0" i="0" u="none" strike="noStrike" baseline="0" dirty="0">
              <a:solidFill>
                <a:schemeClr val="tx1">
                  <a:lumMod val="75000"/>
                  <a:lumOff val="25000"/>
                </a:schemeClr>
              </a:solidFill>
              <a:latin typeface="InriaSerif-Regular"/>
            </a:endParaRPr>
          </a:p>
          <a:p>
            <a:pPr marL="400050" indent="-400050" algn="l">
              <a:buFont typeface="+mj-lt"/>
              <a:buAutoNum type="romanUcPeriod"/>
            </a:pPr>
            <a:r>
              <a:rPr lang="en-US" sz="2400" b="0" i="0" u="none" strike="noStrike" baseline="0" dirty="0">
                <a:solidFill>
                  <a:schemeClr val="tx1">
                    <a:lumMod val="75000"/>
                    <a:lumOff val="25000"/>
                  </a:schemeClr>
                </a:solidFill>
                <a:latin typeface="Inria Serif"/>
              </a:rPr>
              <a:t>Expanding the AI’s capabilities to other board games beyond Othello </a:t>
            </a:r>
            <a:endParaRPr lang="en-IN" sz="2400" dirty="0">
              <a:solidFill>
                <a:schemeClr val="tx1">
                  <a:lumMod val="75000"/>
                  <a:lumOff val="25000"/>
                </a:schemeClr>
              </a:solidFill>
            </a:endParaRPr>
          </a:p>
        </p:txBody>
      </p:sp>
    </p:spTree>
    <p:extLst>
      <p:ext uri="{BB962C8B-B14F-4D97-AF65-F5344CB8AC3E}">
        <p14:creationId xmlns:p14="http://schemas.microsoft.com/office/powerpoint/2010/main" val="18295311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Conclusion</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126" name="文本框"/>
          <p:cNvSpPr>
            <a:spLocks noGrp="1"/>
          </p:cNvSpPr>
          <p:nvPr>
            <p:ph type="body" idx="1"/>
          </p:nvPr>
        </p:nvSpPr>
        <p:spPr>
          <a:xfrm>
            <a:off x="1638300" y="1425165"/>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1000"/>
              </a:spcBef>
              <a:spcAft>
                <a:spcPts val="0"/>
              </a:spcAft>
              <a:buClr>
                <a:schemeClr val="accent1"/>
              </a:buClr>
              <a:buNone/>
            </a:pPr>
            <a:r>
              <a:rPr lang="en-US" altLang="zh-CN" b="0" i="0" u="none" strike="noStrike" kern="1200" cap="none" spc="0" baseline="0" dirty="0">
                <a:solidFill>
                  <a:srgbClr val="404040"/>
                </a:solidFill>
                <a:latin typeface="Century Gothic" charset="0"/>
                <a:ea typeface="幼圆" charset="0"/>
                <a:cs typeface="Lucida Sans" charset="0"/>
              </a:rPr>
              <a:t>The study successfully demonstrates the effectiveness of the Minimax algorithm in improving AI performance in Othello. Heuristic evaluation functions play a crucial role in enhancing AI decision-making and optimizing board control. Experimentation shows that depth-limited search balances computational efficiency and decision quality. Future work can focus on integrating machine learning techniques to refine heuristics and further improve AI strategies. The findings contribute to the broader field of AI in game theory and strategic decision-making, highlighting the potential for hybrid AI models</a:t>
            </a:r>
            <a:endParaRPr lang="zh-CN" altLang="en-US" b="0" i="0" u="none" strike="noStrike" kern="1200" cap="none" spc="0" baseline="0" dirty="0">
              <a:solidFill>
                <a:srgbClr val="404040"/>
              </a:solidFill>
              <a:latin typeface="Century Gothic" charset="0"/>
              <a:ea typeface="幼圆" charset="0"/>
              <a:cs typeface="Lucida Sans" charset="0"/>
            </a:endParaRPr>
          </a:p>
        </p:txBody>
      </p:sp>
    </p:spTree>
    <p:extLst>
      <p:ext uri="{BB962C8B-B14F-4D97-AF65-F5344CB8AC3E}">
        <p14:creationId xmlns:p14="http://schemas.microsoft.com/office/powerpoint/2010/main" val="2041922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文本框"/>
          <p:cNvSpPr>
            <a:spLocks noGrp="1"/>
          </p:cNvSpPr>
          <p:nvPr>
            <p:ph type="title"/>
          </p:nvPr>
        </p:nvSpPr>
        <p:spPr>
          <a:xfrm>
            <a:off x="1638300" y="281528"/>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References</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128" name="文本框"/>
          <p:cNvSpPr>
            <a:spLocks noGrp="1"/>
          </p:cNvSpPr>
          <p:nvPr>
            <p:ph type="body" idx="1"/>
          </p:nvPr>
        </p:nvSpPr>
        <p:spPr>
          <a:xfrm>
            <a:off x="1638300" y="1626606"/>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400050" indent="-400050">
              <a:lnSpc>
                <a:spcPct val="100000"/>
              </a:lnSpc>
              <a:spcBef>
                <a:spcPts val="1000"/>
              </a:spcBef>
              <a:spcAft>
                <a:spcPts val="0"/>
              </a:spcAft>
              <a:buClr>
                <a:schemeClr val="accent1"/>
              </a:buClr>
              <a:buFont typeface="+mj-lt"/>
              <a:buAutoNum type="romanUcPeriod"/>
            </a:pPr>
            <a:r>
              <a:rPr lang="en-IN" sz="1800" b="0" i="0" u="none" strike="noStrike" baseline="0" dirty="0">
                <a:solidFill>
                  <a:schemeClr val="tx1">
                    <a:lumMod val="75000"/>
                    <a:lumOff val="25000"/>
                  </a:schemeClr>
                </a:solidFill>
                <a:latin typeface="Century Gothic" panose="020B0502020202020204" pitchFamily="34" charset="0"/>
              </a:rPr>
              <a:t>Satoshi Ikeda, Tomoyasu Toshimori, Makoto Sakamoto and Takao Ito, “A Perfect Play on 4*12 Board of Othello”, Vol. 9(4), pp.331-336, 2023 </a:t>
            </a:r>
          </a:p>
          <a:p>
            <a:pPr marL="400050" indent="-400050">
              <a:lnSpc>
                <a:spcPct val="100000"/>
              </a:lnSpc>
              <a:spcBef>
                <a:spcPts val="1000"/>
              </a:spcBef>
              <a:spcAft>
                <a:spcPts val="0"/>
              </a:spcAft>
              <a:buClr>
                <a:schemeClr val="accent1"/>
              </a:buClr>
              <a:buFont typeface="+mj-lt"/>
              <a:buAutoNum type="romanUcPeriod"/>
            </a:pPr>
            <a:r>
              <a:rPr lang="en-US" sz="1800" b="0" i="0" u="none" strike="noStrike" baseline="0" dirty="0">
                <a:solidFill>
                  <a:schemeClr val="tx1">
                    <a:lumMod val="75000"/>
                    <a:lumOff val="25000"/>
                  </a:schemeClr>
                </a:solidFill>
                <a:latin typeface="Century Gothic" panose="020B0502020202020204" pitchFamily="34" charset="0"/>
              </a:rPr>
              <a:t>Anggina Primanita and Mohd Nor Akmal Khalid, “Computer Games: Bridging the Gap Between Search and Entertainment”, Vol. 9, 2021 </a:t>
            </a:r>
          </a:p>
          <a:p>
            <a:pPr marL="400050" indent="-400050">
              <a:lnSpc>
                <a:spcPct val="100000"/>
              </a:lnSpc>
              <a:spcBef>
                <a:spcPts val="1000"/>
              </a:spcBef>
              <a:spcAft>
                <a:spcPts val="0"/>
              </a:spcAft>
              <a:buClr>
                <a:schemeClr val="accent1"/>
              </a:buClr>
              <a:buFont typeface="+mj-lt"/>
              <a:buAutoNum type="romanUcPeriod"/>
            </a:pPr>
            <a:r>
              <a:rPr lang="en-US" sz="1800" b="0" i="0" u="none" strike="noStrike" baseline="0" dirty="0">
                <a:solidFill>
                  <a:schemeClr val="tx1">
                    <a:lumMod val="75000"/>
                    <a:lumOff val="25000"/>
                  </a:schemeClr>
                </a:solidFill>
                <a:latin typeface="Century Gothic" panose="020B0502020202020204" pitchFamily="34" charset="0"/>
              </a:rPr>
              <a:t>Takanobu Yaguchi and Hitoshi Iima, “Design of an Artificial Game Entertainer by Reinforcement Learning”, pp.1-4, 10.1109/CoG47356.2020.9231551, 2020 </a:t>
            </a:r>
            <a:endParaRPr lang="en-US" dirty="0">
              <a:solidFill>
                <a:schemeClr val="tx1">
                  <a:lumMod val="75000"/>
                  <a:lumOff val="25000"/>
                </a:schemeClr>
              </a:solidFill>
              <a:latin typeface="Century Gothic" panose="020B0502020202020204" pitchFamily="34" charset="0"/>
            </a:endParaRPr>
          </a:p>
          <a:p>
            <a:pPr marL="400050" indent="-400050">
              <a:lnSpc>
                <a:spcPct val="100000"/>
              </a:lnSpc>
              <a:spcBef>
                <a:spcPts val="1000"/>
              </a:spcBef>
              <a:spcAft>
                <a:spcPts val="0"/>
              </a:spcAft>
              <a:buClr>
                <a:schemeClr val="accent1"/>
              </a:buClr>
              <a:buFont typeface="+mj-lt"/>
              <a:buAutoNum type="romanUcPeriod"/>
            </a:pPr>
            <a:r>
              <a:rPr lang="en-US" sz="1800" b="0" i="0" u="none" strike="noStrike" baseline="0" dirty="0">
                <a:solidFill>
                  <a:schemeClr val="tx1">
                    <a:lumMod val="75000"/>
                    <a:lumOff val="25000"/>
                  </a:schemeClr>
                </a:solidFill>
                <a:latin typeface="Century Gothic" panose="020B0502020202020204" pitchFamily="34" charset="0"/>
              </a:rPr>
              <a:t>S. Varma, S. Kumar, and S, Aggarwal, “An Evolutionary Learning Approach to Play Othello Using XCS”, pp. 1-8, 10.5555/978-1-5090-6017-7, 2018 </a:t>
            </a:r>
          </a:p>
          <a:p>
            <a:pPr marL="400050" indent="-400050">
              <a:lnSpc>
                <a:spcPct val="100000"/>
              </a:lnSpc>
              <a:spcBef>
                <a:spcPts val="1000"/>
              </a:spcBef>
              <a:spcAft>
                <a:spcPts val="0"/>
              </a:spcAft>
              <a:buClr>
                <a:schemeClr val="accent1"/>
              </a:buClr>
              <a:buFont typeface="+mj-lt"/>
              <a:buAutoNum type="romanUcPeriod"/>
            </a:pPr>
            <a:r>
              <a:rPr lang="en-US" sz="1800" b="0" i="0" u="none" strike="noStrike" baseline="0" dirty="0">
                <a:solidFill>
                  <a:schemeClr val="tx1">
                    <a:lumMod val="75000"/>
                    <a:lumOff val="25000"/>
                  </a:schemeClr>
                </a:solidFill>
                <a:latin typeface="Century Gothic" panose="020B0502020202020204" pitchFamily="34" charset="0"/>
              </a:rPr>
              <a:t>T. Philip Runarsson and Simon M. Lucas, “Preference Learning for Move Prediction and Evaluation Function Approximation in Othello”, no.14, pp.300-313, 2014 </a:t>
            </a:r>
            <a:endParaRPr lang="zh-CN" altLang="en-US" sz="1800" b="0" i="0" u="none" strike="noStrike" kern="1200" cap="none" spc="0" baseline="0" dirty="0">
              <a:solidFill>
                <a:schemeClr val="tx1">
                  <a:lumMod val="75000"/>
                  <a:lumOff val="25000"/>
                </a:schemeClr>
              </a:solidFill>
              <a:latin typeface="Century Gothic" panose="020B0502020202020204" pitchFamily="34" charset="0"/>
              <a:cs typeface="Lucida Sans" charset="0"/>
            </a:endParaRPr>
          </a:p>
        </p:txBody>
      </p:sp>
    </p:spTree>
    <p:extLst>
      <p:ext uri="{BB962C8B-B14F-4D97-AF65-F5344CB8AC3E}">
        <p14:creationId xmlns:p14="http://schemas.microsoft.com/office/powerpoint/2010/main" val="66849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文本框"/>
          <p:cNvSpPr>
            <a:spLocks noGrp="1"/>
          </p:cNvSpPr>
          <p:nvPr>
            <p:ph type="title"/>
          </p:nvPr>
        </p:nvSpPr>
        <p:spPr>
          <a:xfrm>
            <a:off x="3642496" y="2723253"/>
            <a:ext cx="8911686" cy="2476899"/>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8000" b="0" i="0" u="none" strike="noStrike" kern="1200" cap="none" spc="0" baseline="0">
                <a:solidFill>
                  <a:srgbClr val="178CBB"/>
                </a:solidFill>
                <a:latin typeface="Times New Roman" pitchFamily="18" charset="0"/>
                <a:ea typeface="幼圆" charset="0"/>
                <a:cs typeface="Times New Roman" pitchFamily="18" charset="0"/>
              </a:rPr>
              <a:t>Thank You</a:t>
            </a:r>
            <a:endParaRPr lang="zh-CN" altLang="en-US" sz="8000" b="0" i="0" u="none" strike="noStrike" kern="1200" cap="none" spc="0" baseline="0">
              <a:solidFill>
                <a:srgbClr val="178CBB"/>
              </a:solidFill>
              <a:latin typeface="Times New Roman" pitchFamily="18" charset="0"/>
              <a:ea typeface="幼圆" charset="0"/>
              <a:cs typeface="Times New Roman" pitchFamily="18" charset="0"/>
            </a:endParaRPr>
          </a:p>
        </p:txBody>
      </p:sp>
    </p:spTree>
    <p:extLst>
      <p:ext uri="{BB962C8B-B14F-4D97-AF65-F5344CB8AC3E}">
        <p14:creationId xmlns:p14="http://schemas.microsoft.com/office/powerpoint/2010/main" val="1713318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Outline</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106" name="文本框"/>
          <p:cNvSpPr>
            <a:spLocks noGrp="1"/>
          </p:cNvSpPr>
          <p:nvPr>
            <p:ph type="body" idx="1"/>
          </p:nvPr>
        </p:nvSpPr>
        <p:spPr>
          <a:xfrm>
            <a:off x="2589212" y="2133600"/>
            <a:ext cx="8915400" cy="37776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Introduction</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Motivation</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Problem Statement</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Aims and Objectives</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Literature Survey</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Existing System</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Proposed System</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Algorithm and Modules</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Implementation</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Conclusion</a:t>
            </a:r>
          </a:p>
          <a:p>
            <a:pPr marL="342900" indent="-342900" algn="l">
              <a:lnSpc>
                <a:spcPct val="80000"/>
              </a:lnSpc>
              <a:spcBef>
                <a:spcPts val="1000"/>
              </a:spcBef>
              <a:spcAft>
                <a:spcPts val="0"/>
              </a:spcAft>
              <a:buClr>
                <a:schemeClr val="accent1"/>
              </a:buClr>
              <a:buFontTx/>
              <a:buAutoNum type="arabicPeriod"/>
            </a:pPr>
            <a:r>
              <a:rPr lang="en-US" altLang="zh-CN" sz="1700" b="0" i="0" u="none" strike="noStrike" kern="1200" cap="none" spc="0" baseline="0" dirty="0">
                <a:solidFill>
                  <a:srgbClr val="404040"/>
                </a:solidFill>
                <a:latin typeface="Times New Roman" pitchFamily="18" charset="0"/>
                <a:ea typeface="幼圆" charset="0"/>
                <a:cs typeface="Times New Roman" pitchFamily="18" charset="0"/>
              </a:rPr>
              <a:t>Reference</a:t>
            </a:r>
          </a:p>
          <a:p>
            <a:pPr marL="342900" indent="-342900" algn="l">
              <a:lnSpc>
                <a:spcPct val="80000"/>
              </a:lnSpc>
              <a:spcBef>
                <a:spcPts val="1000"/>
              </a:spcBef>
              <a:spcAft>
                <a:spcPts val="0"/>
              </a:spcAft>
              <a:buClr>
                <a:schemeClr val="accent1"/>
              </a:buClr>
              <a:buFontTx/>
              <a:buAutoNum type="arabicPeriod"/>
            </a:pPr>
            <a:endParaRPr lang="zh-CN" altLang="en-US" sz="1700" b="0" i="0" u="none" strike="noStrike" kern="1200" cap="none" spc="0" baseline="0" dirty="0">
              <a:solidFill>
                <a:srgbClr val="404040"/>
              </a:solidFill>
              <a:latin typeface="Times New Roman" pitchFamily="18" charset="0"/>
              <a:ea typeface="幼圆" charset="0"/>
              <a:cs typeface="Times New Roman" pitchFamily="18" charset="0"/>
            </a:endParaRPr>
          </a:p>
        </p:txBody>
      </p:sp>
    </p:spTree>
    <p:extLst>
      <p:ext uri="{BB962C8B-B14F-4D97-AF65-F5344CB8AC3E}">
        <p14:creationId xmlns:p14="http://schemas.microsoft.com/office/powerpoint/2010/main" val="1013036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178CBB"/>
                </a:solidFill>
                <a:latin typeface="Times New Roman" pitchFamily="18" charset="0"/>
                <a:ea typeface="幼圆" charset="0"/>
                <a:cs typeface="Times New Roman" pitchFamily="18" charset="0"/>
              </a:rPr>
              <a:t>Introduction</a:t>
            </a:r>
            <a:endParaRPr lang="zh-CN" altLang="en-US" sz="3600" b="0" i="0" u="none" strike="noStrike" kern="1200" cap="none" spc="0" baseline="0">
              <a:solidFill>
                <a:srgbClr val="178CBB"/>
              </a:solidFill>
              <a:latin typeface="Times New Roman" pitchFamily="18" charset="0"/>
              <a:ea typeface="幼圆" charset="0"/>
              <a:cs typeface="Times New Roman" pitchFamily="18" charset="0"/>
            </a:endParaRPr>
          </a:p>
        </p:txBody>
      </p:sp>
      <p:sp>
        <p:nvSpPr>
          <p:cNvPr id="108" name="文本框"/>
          <p:cNvSpPr>
            <a:spLocks noGrp="1"/>
          </p:cNvSpPr>
          <p:nvPr>
            <p:ph type="body" idx="1"/>
          </p:nvPr>
        </p:nvSpPr>
        <p:spPr>
          <a:xfrm>
            <a:off x="1730898" y="1518083"/>
            <a:ext cx="8915400" cy="2471094"/>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1000"/>
              </a:spcBef>
              <a:spcAft>
                <a:spcPts val="0"/>
              </a:spcAft>
              <a:buClr>
                <a:schemeClr val="accent1"/>
              </a:buClr>
              <a:buNone/>
            </a:pPr>
            <a:r>
              <a:rPr lang="en-US" altLang="zh-CN" i="1" u="sng" strike="noStrike" kern="1200" cap="none" spc="0" baseline="0" dirty="0">
                <a:solidFill>
                  <a:srgbClr val="404040"/>
                </a:solidFill>
                <a:latin typeface="Century Gothic" charset="0"/>
                <a:ea typeface="幼圆" charset="0"/>
                <a:cs typeface="Lucida Sans" charset="0"/>
              </a:rPr>
              <a:t>AI Techniques in Othello </a:t>
            </a:r>
            <a:r>
              <a:rPr lang="en-US" altLang="zh-CN" u="none" strike="noStrike" kern="1200" cap="none" spc="0" baseline="0" dirty="0">
                <a:solidFill>
                  <a:srgbClr val="404040"/>
                </a:solidFill>
                <a:latin typeface="Century Gothic" charset="0"/>
                <a:ea typeface="幼圆" charset="0"/>
                <a:cs typeface="Lucida Sans" charset="0"/>
              </a:rPr>
              <a:t>– Othello, like Chess and Go, is a complex strategic game that has been a major focus in AI research. Methods like deep reinforcement learning and advanced search algorithms are commonly used to </a:t>
            </a:r>
            <a:r>
              <a:rPr lang="en-US" altLang="zh-CN" u="none" strike="noStrike" kern="1200" cap="none" spc="0" baseline="0" dirty="0">
                <a:latin typeface="Century Gothic" charset="0"/>
                <a:ea typeface="幼圆" charset="0"/>
                <a:cs typeface="Lucida Sans" charset="0"/>
              </a:rPr>
              <a:t>develop</a:t>
            </a:r>
            <a:r>
              <a:rPr lang="en-US" altLang="zh-CN" u="none" strike="noStrike" kern="1200" cap="none" spc="0" baseline="0" dirty="0">
                <a:solidFill>
                  <a:srgbClr val="404040"/>
                </a:solidFill>
                <a:latin typeface="Century Gothic" charset="0"/>
                <a:ea typeface="幼圆" charset="0"/>
                <a:cs typeface="Lucida Sans" charset="0"/>
              </a:rPr>
              <a:t> intelligent agents. </a:t>
            </a:r>
            <a:r>
              <a:rPr lang="en-US" altLang="zh-CN" i="1" u="sng" strike="noStrike" kern="1200" cap="none" spc="0" baseline="0" dirty="0">
                <a:solidFill>
                  <a:srgbClr val="404040"/>
                </a:solidFill>
                <a:latin typeface="Century Gothic" charset="0"/>
                <a:ea typeface="幼圆" charset="0"/>
                <a:cs typeface="Lucida Sans" charset="0"/>
              </a:rPr>
              <a:t>Challenges in AI Development </a:t>
            </a:r>
            <a:r>
              <a:rPr lang="en-US" altLang="zh-CN" u="none" strike="noStrike" kern="1200" cap="none" spc="0" baseline="0" dirty="0">
                <a:solidFill>
                  <a:srgbClr val="404040"/>
                </a:solidFill>
                <a:latin typeface="Century Gothic" charset="0"/>
                <a:ea typeface="幼圆" charset="0"/>
                <a:cs typeface="Lucida Sans" charset="0"/>
              </a:rPr>
              <a:t>– Othello's dynamic gameplay and large search space make AI development difficult, requiring a balance between computational efficiency and strategic </a:t>
            </a:r>
            <a:r>
              <a:rPr lang="en-US" altLang="zh-CN" u="none" strike="noStrike" kern="1200" cap="none" spc="0" baseline="0" dirty="0">
                <a:solidFill>
                  <a:srgbClr val="404040"/>
                </a:solidFill>
                <a:latin typeface="Century Gothic" panose="020B0502020202020204" pitchFamily="34" charset="0"/>
                <a:cs typeface="Lucida Sans" charset="0"/>
              </a:rPr>
              <a:t>accuracy</a:t>
            </a:r>
            <a:r>
              <a:rPr lang="en-US" altLang="zh-CN" u="none" strike="noStrike" kern="1200" cap="none" spc="0" baseline="0" dirty="0">
                <a:solidFill>
                  <a:srgbClr val="404040"/>
                </a:solidFill>
                <a:latin typeface="Century Gothic" charset="0"/>
                <a:ea typeface="幼圆" charset="0"/>
                <a:cs typeface="Lucida Sans" charset="0"/>
              </a:rPr>
              <a:t>. Learning Classifier Systems (LCS) help navigate the game’s state space by </a:t>
            </a:r>
            <a:r>
              <a:rPr lang="en-US" altLang="zh-CN" u="none" strike="noStrike" kern="1200" cap="none" spc="0" baseline="0" dirty="0">
                <a:solidFill>
                  <a:srgbClr val="404040"/>
                </a:solidFill>
                <a:latin typeface="Century Gothic" panose="020B0502020202020204" pitchFamily="34" charset="0"/>
                <a:cs typeface="Lucida Sans" charset="0"/>
              </a:rPr>
              <a:t>evolving rule-based </a:t>
            </a:r>
            <a:r>
              <a:rPr lang="en-US" altLang="zh-CN" u="none" strike="noStrike" kern="1200" cap="none" spc="0" baseline="0" dirty="0">
                <a:solidFill>
                  <a:srgbClr val="404040"/>
                </a:solidFill>
                <a:latin typeface="Century Gothic" charset="0"/>
                <a:ea typeface="幼圆" charset="0"/>
                <a:cs typeface="Lucida Sans" charset="0"/>
              </a:rPr>
              <a:t>decision-making over time.</a:t>
            </a:r>
            <a:endParaRPr lang="zh-CN" altLang="en-US" u="none" strike="noStrike" kern="1200" cap="none" spc="0" baseline="0" dirty="0">
              <a:solidFill>
                <a:srgbClr val="404040"/>
              </a:solidFill>
              <a:latin typeface="Century Gothic" charset="0"/>
              <a:ea typeface="幼圆" charset="0"/>
              <a:cs typeface="Lucida Sans" charset="0"/>
            </a:endParaRPr>
          </a:p>
        </p:txBody>
      </p:sp>
      <p:sp>
        <p:nvSpPr>
          <p:cNvPr id="3" name="TextBox 2">
            <a:extLst>
              <a:ext uri="{FF2B5EF4-FFF2-40B4-BE49-F238E27FC236}">
                <a16:creationId xmlns:a16="http://schemas.microsoft.com/office/drawing/2014/main" id="{81C233C1-807E-B148-3365-8953FAF98345}"/>
              </a:ext>
            </a:extLst>
          </p:cNvPr>
          <p:cNvSpPr txBox="1"/>
          <p:nvPr/>
        </p:nvSpPr>
        <p:spPr>
          <a:xfrm>
            <a:off x="1542796" y="3945784"/>
            <a:ext cx="2337499" cy="338554"/>
          </a:xfrm>
          <a:prstGeom prst="rect">
            <a:avLst/>
          </a:prstGeom>
          <a:noFill/>
        </p:spPr>
        <p:txBody>
          <a:bodyPr wrap="none" rtlCol="0">
            <a:spAutoFit/>
          </a:bodyPr>
          <a:lstStyle/>
          <a:p>
            <a:r>
              <a:rPr lang="en-IN" sz="1600" dirty="0">
                <a:solidFill>
                  <a:schemeClr val="tx1">
                    <a:lumMod val="85000"/>
                    <a:lumOff val="15000"/>
                  </a:schemeClr>
                </a:solidFill>
                <a:highlight>
                  <a:srgbClr val="C0C0C0"/>
                </a:highlight>
                <a:latin typeface="Century Gothic" panose="020B0502020202020204" pitchFamily="34" charset="0"/>
              </a:rPr>
              <a:t>Key AI Approaches :- </a:t>
            </a:r>
          </a:p>
        </p:txBody>
      </p:sp>
      <p:sp>
        <p:nvSpPr>
          <p:cNvPr id="8" name="Rectangle: Rounded Corners 7">
            <a:extLst>
              <a:ext uri="{FF2B5EF4-FFF2-40B4-BE49-F238E27FC236}">
                <a16:creationId xmlns:a16="http://schemas.microsoft.com/office/drawing/2014/main" id="{07893B3D-ED94-F828-7298-ED277C0BF1C4}"/>
              </a:ext>
            </a:extLst>
          </p:cNvPr>
          <p:cNvSpPr/>
          <p:nvPr/>
        </p:nvSpPr>
        <p:spPr>
          <a:xfrm>
            <a:off x="2711545" y="4681151"/>
            <a:ext cx="2078966" cy="810883"/>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9D715351-2A62-B5A5-A9DF-076B6F2A93B2}"/>
              </a:ext>
            </a:extLst>
          </p:cNvPr>
          <p:cNvSpPr/>
          <p:nvPr/>
        </p:nvSpPr>
        <p:spPr>
          <a:xfrm>
            <a:off x="5373750" y="4681150"/>
            <a:ext cx="2078966" cy="810883"/>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Rounded Corners 9">
            <a:extLst>
              <a:ext uri="{FF2B5EF4-FFF2-40B4-BE49-F238E27FC236}">
                <a16:creationId xmlns:a16="http://schemas.microsoft.com/office/drawing/2014/main" id="{5F7D8A10-7DCC-1634-3480-C038C8BA9E83}"/>
              </a:ext>
            </a:extLst>
          </p:cNvPr>
          <p:cNvSpPr/>
          <p:nvPr/>
        </p:nvSpPr>
        <p:spPr>
          <a:xfrm>
            <a:off x="8035956" y="4681151"/>
            <a:ext cx="2078966" cy="810883"/>
          </a:xfrm>
          <a:prstGeom prst="roundRect">
            <a:avLst/>
          </a:prstGeom>
          <a:solidFill>
            <a:schemeClr val="tx1">
              <a:lumMod val="50000"/>
              <a:lumOff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FB6502A9-4FC0-5A3A-8C00-A1A2898376E7}"/>
              </a:ext>
            </a:extLst>
          </p:cNvPr>
          <p:cNvSpPr txBox="1"/>
          <p:nvPr/>
        </p:nvSpPr>
        <p:spPr>
          <a:xfrm>
            <a:off x="2808855" y="4763462"/>
            <a:ext cx="2010468" cy="861774"/>
          </a:xfrm>
          <a:prstGeom prst="rect">
            <a:avLst/>
          </a:prstGeom>
          <a:noFill/>
        </p:spPr>
        <p:txBody>
          <a:bodyPr wrap="square" rtlCol="0">
            <a:spAutoFit/>
          </a:bodyPr>
          <a:lstStyle/>
          <a:p>
            <a:r>
              <a:rPr lang="en-IN" sz="1600" dirty="0">
                <a:solidFill>
                  <a:schemeClr val="bg1">
                    <a:lumMod val="95000"/>
                  </a:schemeClr>
                </a:solidFill>
              </a:rPr>
              <a:t>Minimax with Alpha-Beta Pruning</a:t>
            </a:r>
          </a:p>
          <a:p>
            <a:endParaRPr lang="en-IN" dirty="0">
              <a:solidFill>
                <a:schemeClr val="bg1">
                  <a:lumMod val="95000"/>
                </a:schemeClr>
              </a:solidFill>
            </a:endParaRPr>
          </a:p>
        </p:txBody>
      </p:sp>
      <p:sp>
        <p:nvSpPr>
          <p:cNvPr id="12" name="TextBox 11">
            <a:extLst>
              <a:ext uri="{FF2B5EF4-FFF2-40B4-BE49-F238E27FC236}">
                <a16:creationId xmlns:a16="http://schemas.microsoft.com/office/drawing/2014/main" id="{78E892BC-B752-F74C-6BAA-A08E36389150}"/>
              </a:ext>
            </a:extLst>
          </p:cNvPr>
          <p:cNvSpPr txBox="1"/>
          <p:nvPr/>
        </p:nvSpPr>
        <p:spPr>
          <a:xfrm>
            <a:off x="5571776" y="4738093"/>
            <a:ext cx="1765232" cy="861774"/>
          </a:xfrm>
          <a:prstGeom prst="rect">
            <a:avLst/>
          </a:prstGeom>
          <a:noFill/>
        </p:spPr>
        <p:txBody>
          <a:bodyPr wrap="square" rtlCol="0">
            <a:spAutoFit/>
          </a:bodyPr>
          <a:lstStyle/>
          <a:p>
            <a:r>
              <a:rPr lang="en-IN" sz="1600" dirty="0">
                <a:solidFill>
                  <a:schemeClr val="bg1">
                    <a:lumMod val="95000"/>
                  </a:schemeClr>
                </a:solidFill>
              </a:rPr>
              <a:t>Monte Carlo Tree Search (MCTS)</a:t>
            </a:r>
          </a:p>
          <a:p>
            <a:endParaRPr lang="en-IN" sz="1600" dirty="0"/>
          </a:p>
        </p:txBody>
      </p:sp>
      <p:sp>
        <p:nvSpPr>
          <p:cNvPr id="15" name="TextBox 14">
            <a:extLst>
              <a:ext uri="{FF2B5EF4-FFF2-40B4-BE49-F238E27FC236}">
                <a16:creationId xmlns:a16="http://schemas.microsoft.com/office/drawing/2014/main" id="{11690009-17A2-E84E-94DD-9F6AF22E8C66}"/>
              </a:ext>
            </a:extLst>
          </p:cNvPr>
          <p:cNvSpPr txBox="1"/>
          <p:nvPr/>
        </p:nvSpPr>
        <p:spPr>
          <a:xfrm>
            <a:off x="8207094" y="4701906"/>
            <a:ext cx="1894783" cy="861774"/>
          </a:xfrm>
          <a:prstGeom prst="rect">
            <a:avLst/>
          </a:prstGeom>
          <a:noFill/>
        </p:spPr>
        <p:txBody>
          <a:bodyPr wrap="square" rtlCol="0">
            <a:spAutoFit/>
          </a:bodyPr>
          <a:lstStyle/>
          <a:p>
            <a:r>
              <a:rPr lang="en-IN" sz="1600" dirty="0">
                <a:solidFill>
                  <a:schemeClr val="bg1">
                    <a:lumMod val="95000"/>
                  </a:schemeClr>
                </a:solidFill>
              </a:rPr>
              <a:t>Reinforcement Learning (RL)</a:t>
            </a:r>
          </a:p>
          <a:p>
            <a:endParaRPr lang="en-IN" sz="1600" dirty="0">
              <a:solidFill>
                <a:schemeClr val="bg1">
                  <a:lumMod val="95000"/>
                </a:schemeClr>
              </a:solidFill>
            </a:endParaRPr>
          </a:p>
        </p:txBody>
      </p:sp>
    </p:spTree>
    <p:extLst>
      <p:ext uri="{BB962C8B-B14F-4D97-AF65-F5344CB8AC3E}">
        <p14:creationId xmlns:p14="http://schemas.microsoft.com/office/powerpoint/2010/main" val="996527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文本框"/>
          <p:cNvSpPr>
            <a:spLocks noGrp="1"/>
          </p:cNvSpPr>
          <p:nvPr>
            <p:ph type="title"/>
          </p:nvPr>
        </p:nvSpPr>
        <p:spPr>
          <a:xfrm>
            <a:off x="1997495" y="194415"/>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Motivation</a:t>
            </a:r>
            <a:b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b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11" name="Rectangle 2">
            <a:extLst>
              <a:ext uri="{FF2B5EF4-FFF2-40B4-BE49-F238E27FC236}">
                <a16:creationId xmlns:a16="http://schemas.microsoft.com/office/drawing/2014/main" id="{764BF600-C54D-9663-B3E0-0DD49D09A4E1}"/>
              </a:ext>
            </a:extLst>
          </p:cNvPr>
          <p:cNvSpPr>
            <a:spLocks noChangeArrowheads="1"/>
          </p:cNvSpPr>
          <p:nvPr/>
        </p:nvSpPr>
        <p:spPr bwMode="auto">
          <a:xfrm>
            <a:off x="2014747" y="1059804"/>
            <a:ext cx="748772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85000"/>
                    <a:lumOff val="15000"/>
                  </a:schemeClr>
                </a:solidFill>
                <a:effectLst/>
                <a:latin typeface="Century Gothic" panose="020B0502020202020204" pitchFamily="34" charset="0"/>
              </a:rPr>
              <a:t>AI has revolutionized board game strategies, with Othello serving as a key testbed due to its simple rules yet complex decision-making. This research explores AI challenges in Othello, optimizing Minimax through heuristics to enhance gameplay. These advancements extend to broader AI applications in decision-making and game theory.</a:t>
            </a:r>
            <a:endParaRPr kumimoji="0" lang="en-US" altLang="en-US" sz="3600" b="0" i="0" u="none" strike="noStrike" cap="none" normalizeH="0" baseline="0" dirty="0">
              <a:ln>
                <a:noFill/>
              </a:ln>
              <a:solidFill>
                <a:schemeClr val="tx1">
                  <a:lumMod val="85000"/>
                  <a:lumOff val="15000"/>
                </a:schemeClr>
              </a:solidFill>
              <a:effectLst/>
              <a:latin typeface="Century Gothic" panose="020B0502020202020204" pitchFamily="34" charset="0"/>
            </a:endParaRPr>
          </a:p>
        </p:txBody>
      </p:sp>
      <p:graphicFrame>
        <p:nvGraphicFramePr>
          <p:cNvPr id="12" name="Diagram 11">
            <a:extLst>
              <a:ext uri="{FF2B5EF4-FFF2-40B4-BE49-F238E27FC236}">
                <a16:creationId xmlns:a16="http://schemas.microsoft.com/office/drawing/2014/main" id="{B909B473-3A72-4989-F262-49A6CF49C439}"/>
              </a:ext>
            </a:extLst>
          </p:cNvPr>
          <p:cNvGraphicFramePr/>
          <p:nvPr>
            <p:extLst>
              <p:ext uri="{D42A27DB-BD31-4B8C-83A1-F6EECF244321}">
                <p14:modId xmlns:p14="http://schemas.microsoft.com/office/powerpoint/2010/main" val="4009509967"/>
              </p:ext>
            </p:extLst>
          </p:nvPr>
        </p:nvGraphicFramePr>
        <p:xfrm>
          <a:off x="1535502" y="2756189"/>
          <a:ext cx="9373678" cy="36359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588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D684A37-7A05-5DFE-1706-12E491A080E6}"/>
              </a:ext>
            </a:extLst>
          </p:cNvPr>
          <p:cNvSpPr>
            <a:spLocks noGrp="1"/>
          </p:cNvSpPr>
          <p:nvPr>
            <p:ph type="body" idx="1"/>
          </p:nvPr>
        </p:nvSpPr>
        <p:spPr>
          <a:xfrm>
            <a:off x="1638300" y="1669587"/>
            <a:ext cx="8915400" cy="3777620"/>
          </a:xfrm>
        </p:spPr>
        <p:txBody>
          <a:bodyPr/>
          <a:lstStyle/>
          <a:p>
            <a:pPr marL="400050" indent="-400050">
              <a:buFont typeface="+mj-lt"/>
              <a:buAutoNum type="romanUcPeriod"/>
            </a:pPr>
            <a:r>
              <a:rPr lang="en-US" sz="2000" dirty="0"/>
              <a:t>The game of Othello requires strategic decision-making and optimal move selection.</a:t>
            </a:r>
          </a:p>
          <a:p>
            <a:pPr marL="400050" indent="-400050">
              <a:buFont typeface="+mj-lt"/>
              <a:buAutoNum type="romanUcPeriod"/>
            </a:pPr>
            <a:r>
              <a:rPr lang="en-US" sz="2000" dirty="0"/>
              <a:t>Existing Minimax-based AI approaches have limitations in handling deep game trees effectively.</a:t>
            </a:r>
          </a:p>
          <a:p>
            <a:pPr marL="400050" indent="-400050">
              <a:buFont typeface="+mj-lt"/>
              <a:buAutoNum type="romanUcPeriod"/>
            </a:pPr>
            <a:r>
              <a:rPr lang="en-US" sz="2000" dirty="0"/>
              <a:t>There is a need to improve AI strategies in Othello by optimizing Minimax and exploring advanced enhancements.</a:t>
            </a:r>
            <a:endParaRPr lang="en-IN" sz="2000" dirty="0"/>
          </a:p>
        </p:txBody>
      </p:sp>
      <p:sp>
        <p:nvSpPr>
          <p:cNvPr id="111" name="文本框"/>
          <p:cNvSpPr>
            <a:spLocks noGrp="1"/>
          </p:cNvSpPr>
          <p:nvPr>
            <p:ph type="title"/>
          </p:nvPr>
        </p:nvSpPr>
        <p:spPr>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Problem Statement</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sp>
        <p:nvSpPr>
          <p:cNvPr id="6" name="TextBox 5">
            <a:extLst>
              <a:ext uri="{FF2B5EF4-FFF2-40B4-BE49-F238E27FC236}">
                <a16:creationId xmlns:a16="http://schemas.microsoft.com/office/drawing/2014/main" id="{0DED07B8-6BE1-978A-5B8B-55DF104445BE}"/>
              </a:ext>
            </a:extLst>
          </p:cNvPr>
          <p:cNvSpPr txBox="1"/>
          <p:nvPr/>
        </p:nvSpPr>
        <p:spPr>
          <a:xfrm>
            <a:off x="3562709" y="2432649"/>
            <a:ext cx="184731" cy="369332"/>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92681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文本框"/>
          <p:cNvSpPr>
            <a:spLocks noGrp="1"/>
          </p:cNvSpPr>
          <p:nvPr>
            <p:ph type="title"/>
          </p:nvPr>
        </p:nvSpPr>
        <p:spPr>
          <a:xfrm>
            <a:off x="2592924" y="624110"/>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a:solidFill>
                  <a:srgbClr val="178CBB"/>
                </a:solidFill>
                <a:latin typeface="Times New Roman" pitchFamily="18" charset="0"/>
                <a:ea typeface="幼圆" charset="0"/>
                <a:cs typeface="Times New Roman" pitchFamily="18" charset="0"/>
              </a:rPr>
              <a:t>Aims and Objectives</a:t>
            </a:r>
            <a:endParaRPr lang="zh-CN" altLang="en-US" sz="3600" b="0" i="0" u="none" strike="noStrike" kern="1200" cap="none" spc="0" baseline="0">
              <a:solidFill>
                <a:srgbClr val="178CBB"/>
              </a:solidFill>
              <a:latin typeface="Times New Roman" pitchFamily="18" charset="0"/>
              <a:ea typeface="幼圆" charset="0"/>
              <a:cs typeface="Times New Roman" pitchFamily="18" charset="0"/>
            </a:endParaRPr>
          </a:p>
        </p:txBody>
      </p:sp>
      <p:sp>
        <p:nvSpPr>
          <p:cNvPr id="114" name="文本框"/>
          <p:cNvSpPr>
            <a:spLocks noGrp="1"/>
          </p:cNvSpPr>
          <p:nvPr>
            <p:ph type="body" idx="1"/>
          </p:nvPr>
        </p:nvSpPr>
        <p:spPr>
          <a:xfrm>
            <a:off x="1638300" y="1340343"/>
            <a:ext cx="8915400" cy="56465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lnSpc>
                <a:spcPct val="100000"/>
              </a:lnSpc>
              <a:spcBef>
                <a:spcPts val="1000"/>
              </a:spcBef>
              <a:spcAft>
                <a:spcPts val="0"/>
              </a:spcAft>
              <a:buClr>
                <a:schemeClr val="accent1"/>
              </a:buClr>
              <a:buFont typeface="Wingdings" panose="05000000000000000000" pitchFamily="2" charset="2"/>
              <a:buChar char="v"/>
            </a:pPr>
            <a:r>
              <a:rPr lang="en-US" altLang="zh-CN" sz="2000" i="0" u="none" strike="noStrike" kern="1200" cap="none" spc="0" baseline="0" dirty="0">
                <a:solidFill>
                  <a:schemeClr val="tx1">
                    <a:lumMod val="75000"/>
                    <a:lumOff val="25000"/>
                  </a:schemeClr>
                </a:solidFill>
                <a:latin typeface="Century Gothic" charset="0"/>
                <a:ea typeface="幼圆" charset="0"/>
                <a:cs typeface="Lucida Sans" charset="0"/>
              </a:rPr>
              <a:t>Aim: </a:t>
            </a:r>
          </a:p>
          <a:p>
            <a:pPr marL="0" indent="0" algn="l">
              <a:lnSpc>
                <a:spcPct val="100000"/>
              </a:lnSpc>
              <a:spcBef>
                <a:spcPts val="1000"/>
              </a:spcBef>
              <a:spcAft>
                <a:spcPts val="0"/>
              </a:spcAft>
              <a:buClr>
                <a:schemeClr val="accent1"/>
              </a:buClr>
              <a:buNone/>
            </a:pPr>
            <a:r>
              <a:rPr lang="en-US" altLang="zh-CN" sz="2000" b="0" i="0" u="none" strike="noStrike" kern="1200" cap="none" spc="0" baseline="0" dirty="0">
                <a:solidFill>
                  <a:srgbClr val="404040"/>
                </a:solidFill>
                <a:latin typeface="Century Gothic" charset="0"/>
                <a:ea typeface="幼圆" charset="0"/>
                <a:cs typeface="Lucida Sans" charset="0"/>
              </a:rPr>
              <a:t>To enhance AI strategies in Othello by improving the Minimax algorithm for better decision-making and gameplay performance.</a:t>
            </a:r>
            <a:endParaRPr lang="zh-CN" altLang="en-US" sz="2000" b="0" i="0" u="none" strike="noStrike" kern="1200" cap="none" spc="0" baseline="0" dirty="0">
              <a:solidFill>
                <a:srgbClr val="404040"/>
              </a:solidFill>
              <a:latin typeface="Century Gothic" charset="0"/>
              <a:ea typeface="幼圆" charset="0"/>
              <a:cs typeface="Lucida Sans" charset="0"/>
            </a:endParaRPr>
          </a:p>
        </p:txBody>
      </p:sp>
      <p:sp>
        <p:nvSpPr>
          <p:cNvPr id="4" name="Arrow: Bent 3">
            <a:extLst>
              <a:ext uri="{FF2B5EF4-FFF2-40B4-BE49-F238E27FC236}">
                <a16:creationId xmlns:a16="http://schemas.microsoft.com/office/drawing/2014/main" id="{55FB4B96-034E-B7B7-AFCF-99A8EFB587FC}"/>
              </a:ext>
            </a:extLst>
          </p:cNvPr>
          <p:cNvSpPr/>
          <p:nvPr/>
        </p:nvSpPr>
        <p:spPr>
          <a:xfrm rot="5400000">
            <a:off x="2650980" y="1584931"/>
            <a:ext cx="288987" cy="216003"/>
          </a:xfrm>
          <a:prstGeom prst="bentArrow">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chemeClr val="tx1"/>
              </a:solidFill>
            </a:endParaRPr>
          </a:p>
        </p:txBody>
      </p:sp>
      <p:sp>
        <p:nvSpPr>
          <p:cNvPr id="6" name="TextBox 5">
            <a:extLst>
              <a:ext uri="{FF2B5EF4-FFF2-40B4-BE49-F238E27FC236}">
                <a16:creationId xmlns:a16="http://schemas.microsoft.com/office/drawing/2014/main" id="{117FCFF3-EB5B-AB48-8B8B-A41D4EDBAC22}"/>
              </a:ext>
            </a:extLst>
          </p:cNvPr>
          <p:cNvSpPr txBox="1"/>
          <p:nvPr/>
        </p:nvSpPr>
        <p:spPr>
          <a:xfrm>
            <a:off x="1638300" y="2681616"/>
            <a:ext cx="3796342" cy="369332"/>
          </a:xfrm>
          <a:prstGeom prst="rect">
            <a:avLst/>
          </a:prstGeom>
          <a:noFill/>
        </p:spPr>
        <p:txBody>
          <a:bodyPr wrap="square">
            <a:spAutoFit/>
          </a:bodyPr>
          <a:lstStyle/>
          <a:p>
            <a:pPr marL="285750" indent="-285750">
              <a:buFont typeface="Wingdings" panose="05000000000000000000" pitchFamily="2" charset="2"/>
              <a:buChar char="v"/>
            </a:pPr>
            <a:r>
              <a:rPr lang="en-IN" dirty="0">
                <a:solidFill>
                  <a:schemeClr val="tx1">
                    <a:lumMod val="75000"/>
                    <a:lumOff val="25000"/>
                  </a:schemeClr>
                </a:solidFill>
              </a:rPr>
              <a:t>Objectives:</a:t>
            </a:r>
          </a:p>
        </p:txBody>
      </p:sp>
      <p:sp>
        <p:nvSpPr>
          <p:cNvPr id="10" name="TextBox 9">
            <a:extLst>
              <a:ext uri="{FF2B5EF4-FFF2-40B4-BE49-F238E27FC236}">
                <a16:creationId xmlns:a16="http://schemas.microsoft.com/office/drawing/2014/main" id="{5207D206-7088-CA6B-C26E-9B79B3FE13AA}"/>
              </a:ext>
            </a:extLst>
          </p:cNvPr>
          <p:cNvSpPr txBox="1"/>
          <p:nvPr/>
        </p:nvSpPr>
        <p:spPr>
          <a:xfrm>
            <a:off x="1809749" y="3168150"/>
            <a:ext cx="8572501" cy="2246769"/>
          </a:xfrm>
          <a:prstGeom prst="rect">
            <a:avLst/>
          </a:prstGeom>
          <a:noFill/>
        </p:spPr>
        <p:txBody>
          <a:bodyPr wrap="square">
            <a:spAutoFit/>
          </a:bodyPr>
          <a:lstStyle/>
          <a:p>
            <a:pPr marL="400050" indent="-400050">
              <a:buFont typeface="+mj-lt"/>
              <a:buAutoNum type="romanUcPeriod"/>
            </a:pPr>
            <a:r>
              <a:rPr lang="en-IN" sz="2000" dirty="0">
                <a:solidFill>
                  <a:schemeClr val="tx1">
                    <a:lumMod val="75000"/>
                    <a:lumOff val="25000"/>
                  </a:schemeClr>
                </a:solidFill>
              </a:rPr>
              <a:t>Implement and optimize the Minimax algorithm for Othello.</a:t>
            </a:r>
          </a:p>
          <a:p>
            <a:pPr marL="400050" indent="-400050">
              <a:buFont typeface="+mj-lt"/>
              <a:buAutoNum type="romanUcPeriod"/>
            </a:pPr>
            <a:r>
              <a:rPr lang="en-IN" sz="2000" dirty="0">
                <a:solidFill>
                  <a:schemeClr val="tx1">
                    <a:lumMod val="75000"/>
                    <a:lumOff val="25000"/>
                  </a:schemeClr>
                </a:solidFill>
              </a:rPr>
              <a:t>Explore heuristic evaluation functions to improve AI decision-making.</a:t>
            </a:r>
          </a:p>
          <a:p>
            <a:pPr marL="400050" indent="-400050">
              <a:buFont typeface="+mj-lt"/>
              <a:buAutoNum type="romanUcPeriod"/>
            </a:pPr>
            <a:r>
              <a:rPr lang="en-IN" sz="2000" dirty="0">
                <a:solidFill>
                  <a:schemeClr val="tx1">
                    <a:lumMod val="75000"/>
                    <a:lumOff val="25000"/>
                  </a:schemeClr>
                </a:solidFill>
              </a:rPr>
              <a:t>Compare the performance of different AI strategies in Othello.</a:t>
            </a:r>
          </a:p>
          <a:p>
            <a:pPr marL="400050" indent="-400050">
              <a:buFont typeface="+mj-lt"/>
              <a:buAutoNum type="romanUcPeriod"/>
            </a:pPr>
            <a:r>
              <a:rPr lang="en-IN" sz="2000" dirty="0">
                <a:solidFill>
                  <a:schemeClr val="tx1">
                    <a:lumMod val="75000"/>
                    <a:lumOff val="25000"/>
                  </a:schemeClr>
                </a:solidFill>
              </a:rPr>
              <a:t>Analyse the impact of pruning techniques like Alpha-Beta pruning on AI efficiency.</a:t>
            </a:r>
          </a:p>
          <a:p>
            <a:pPr marL="400050" indent="-400050">
              <a:buFont typeface="+mj-lt"/>
              <a:buAutoNum type="romanUcPeriod"/>
            </a:pPr>
            <a:r>
              <a:rPr lang="en-IN" sz="2000" dirty="0">
                <a:solidFill>
                  <a:schemeClr val="tx1">
                    <a:lumMod val="75000"/>
                    <a:lumOff val="25000"/>
                  </a:schemeClr>
                </a:solidFill>
              </a:rPr>
              <a:t>Develop an AI model that adapts dynamically to different game scenarios.</a:t>
            </a:r>
          </a:p>
        </p:txBody>
      </p:sp>
    </p:spTree>
    <p:extLst>
      <p:ext uri="{BB962C8B-B14F-4D97-AF65-F5344CB8AC3E}">
        <p14:creationId xmlns:p14="http://schemas.microsoft.com/office/powerpoint/2010/main" val="375241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文本框"/>
          <p:cNvSpPr>
            <a:spLocks noGrp="1"/>
          </p:cNvSpPr>
          <p:nvPr>
            <p:ph type="title"/>
          </p:nvPr>
        </p:nvSpPr>
        <p:spPr>
          <a:xfrm>
            <a:off x="1705684" y="225758"/>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Literature Survey</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graphicFrame>
        <p:nvGraphicFramePr>
          <p:cNvPr id="4" name="Table 3">
            <a:extLst>
              <a:ext uri="{FF2B5EF4-FFF2-40B4-BE49-F238E27FC236}">
                <a16:creationId xmlns:a16="http://schemas.microsoft.com/office/drawing/2014/main" id="{19591719-C8BA-DADC-A04B-2524BB452273}"/>
              </a:ext>
            </a:extLst>
          </p:cNvPr>
          <p:cNvGraphicFramePr>
            <a:graphicFrameLocks noGrp="1"/>
          </p:cNvGraphicFramePr>
          <p:nvPr>
            <p:extLst>
              <p:ext uri="{D42A27DB-BD31-4B8C-83A1-F6EECF244321}">
                <p14:modId xmlns:p14="http://schemas.microsoft.com/office/powerpoint/2010/main" val="1773996318"/>
              </p:ext>
            </p:extLst>
          </p:nvPr>
        </p:nvGraphicFramePr>
        <p:xfrm>
          <a:off x="1574631" y="1264013"/>
          <a:ext cx="10162092" cy="5391132"/>
        </p:xfrm>
        <a:graphic>
          <a:graphicData uri="http://schemas.openxmlformats.org/drawingml/2006/table">
            <a:tbl>
              <a:tblPr firstRow="1" bandRow="1">
                <a:tableStyleId>{073A0DAA-6AF3-43AB-8588-CEC1D06C72B9}</a:tableStyleId>
              </a:tblPr>
              <a:tblGrid>
                <a:gridCol w="2540523">
                  <a:extLst>
                    <a:ext uri="{9D8B030D-6E8A-4147-A177-3AD203B41FA5}">
                      <a16:colId xmlns:a16="http://schemas.microsoft.com/office/drawing/2014/main" val="1099643190"/>
                    </a:ext>
                  </a:extLst>
                </a:gridCol>
                <a:gridCol w="2540523">
                  <a:extLst>
                    <a:ext uri="{9D8B030D-6E8A-4147-A177-3AD203B41FA5}">
                      <a16:colId xmlns:a16="http://schemas.microsoft.com/office/drawing/2014/main" val="641029337"/>
                    </a:ext>
                  </a:extLst>
                </a:gridCol>
                <a:gridCol w="2540523">
                  <a:extLst>
                    <a:ext uri="{9D8B030D-6E8A-4147-A177-3AD203B41FA5}">
                      <a16:colId xmlns:a16="http://schemas.microsoft.com/office/drawing/2014/main" val="3991454547"/>
                    </a:ext>
                  </a:extLst>
                </a:gridCol>
                <a:gridCol w="2540523">
                  <a:extLst>
                    <a:ext uri="{9D8B030D-6E8A-4147-A177-3AD203B41FA5}">
                      <a16:colId xmlns:a16="http://schemas.microsoft.com/office/drawing/2014/main" val="417631426"/>
                    </a:ext>
                  </a:extLst>
                </a:gridCol>
              </a:tblGrid>
              <a:tr h="573600">
                <a:tc>
                  <a:txBody>
                    <a:bodyPr/>
                    <a:lstStyle/>
                    <a:p>
                      <a:pPr algn="ctr"/>
                      <a:r>
                        <a:rPr lang="en-IN" sz="2800" b="0" i="0" u="none" strike="noStrike" kern="1200" baseline="0" dirty="0">
                          <a:solidFill>
                            <a:schemeClr val="lt1"/>
                          </a:solidFill>
                          <a:latin typeface="Century Gothic" panose="020B0502020202020204" pitchFamily="34" charset="0"/>
                          <a:ea typeface="+mn-ea"/>
                          <a:cs typeface="+mn-cs"/>
                        </a:rPr>
                        <a:t>Title</a:t>
                      </a:r>
                      <a:endParaRPr lang="en-IN" sz="2800" dirty="0">
                        <a:latin typeface="Century Gothic" panose="020B0502020202020204" pitchFamily="34" charset="0"/>
                      </a:endParaRPr>
                    </a:p>
                  </a:txBody>
                  <a:tcPr/>
                </a:tc>
                <a:tc>
                  <a:txBody>
                    <a:bodyPr/>
                    <a:lstStyle/>
                    <a:p>
                      <a:pPr algn="ctr"/>
                      <a:r>
                        <a:rPr lang="en-IN" sz="1800" b="0" i="0" u="none" strike="noStrike" kern="1200" baseline="0" dirty="0">
                          <a:solidFill>
                            <a:schemeClr val="lt1"/>
                          </a:solidFill>
                          <a:latin typeface="Century Gothic" panose="020B0502020202020204" pitchFamily="34" charset="0"/>
                          <a:ea typeface="+mn-ea"/>
                          <a:cs typeface="+mn-cs"/>
                        </a:rPr>
                        <a:t>Author</a:t>
                      </a:r>
                      <a:endParaRPr lang="en-IN" dirty="0">
                        <a:latin typeface="Century Gothic" panose="020B0502020202020204" pitchFamily="34" charset="0"/>
                      </a:endParaRPr>
                    </a:p>
                  </a:txBody>
                  <a:tcPr/>
                </a:tc>
                <a:tc>
                  <a:txBody>
                    <a:bodyPr/>
                    <a:lstStyle/>
                    <a:p>
                      <a:pPr algn="ctr"/>
                      <a:r>
                        <a:rPr lang="en-IN" sz="1800" b="0" i="0" u="none" strike="noStrike" kern="1200" baseline="0" dirty="0">
                          <a:solidFill>
                            <a:schemeClr val="lt1"/>
                          </a:solidFill>
                          <a:latin typeface="Century Gothic" panose="020B0502020202020204" pitchFamily="34" charset="0"/>
                          <a:ea typeface="+mn-ea"/>
                          <a:cs typeface="+mn-cs"/>
                        </a:rPr>
                        <a:t>Methodology </a:t>
                      </a:r>
                      <a:endParaRPr lang="en-IN" dirty="0">
                        <a:latin typeface="Century Gothic" panose="020B0502020202020204" pitchFamily="34" charset="0"/>
                      </a:endParaRPr>
                    </a:p>
                  </a:txBody>
                  <a:tcPr/>
                </a:tc>
                <a:tc>
                  <a:txBody>
                    <a:bodyPr/>
                    <a:lstStyle/>
                    <a:p>
                      <a:pPr algn="ctr"/>
                      <a:r>
                        <a:rPr lang="en-IN" sz="1800" b="0" i="0" u="none" strike="noStrike" kern="1200" baseline="0" dirty="0">
                          <a:solidFill>
                            <a:schemeClr val="lt1"/>
                          </a:solidFill>
                          <a:latin typeface="Century Gothic" panose="020B0502020202020204" pitchFamily="34" charset="0"/>
                          <a:ea typeface="+mn-ea"/>
                          <a:cs typeface="+mn-cs"/>
                        </a:rPr>
                        <a:t>Experimental Results</a:t>
                      </a:r>
                      <a:endParaRPr lang="en-IN" dirty="0">
                        <a:latin typeface="Century Gothic" panose="020B0502020202020204" pitchFamily="34" charset="0"/>
                      </a:endParaRPr>
                    </a:p>
                  </a:txBody>
                  <a:tcPr/>
                </a:tc>
                <a:extLst>
                  <a:ext uri="{0D108BD9-81ED-4DB2-BD59-A6C34878D82A}">
                    <a16:rowId xmlns:a16="http://schemas.microsoft.com/office/drawing/2014/main" val="1261881543"/>
                  </a:ext>
                </a:extLst>
              </a:tr>
              <a:tr h="1311086">
                <a:tc>
                  <a:txBody>
                    <a:bodyPr/>
                    <a:lstStyle/>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An evolutionary learning</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approach to play Othello</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using xcs.</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Satvik Jain , Siddharth Verma ,</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Swaraj Kumar &amp; Swati Aggarwal</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US" sz="1400" b="1" i="0" u="none" strike="noStrike" kern="1200" baseline="0" dirty="0">
                          <a:solidFill>
                            <a:schemeClr val="tx1">
                              <a:lumMod val="75000"/>
                              <a:lumOff val="25000"/>
                            </a:schemeClr>
                          </a:solidFill>
                          <a:latin typeface="Century Gothic" panose="020B0502020202020204" pitchFamily="34" charset="0"/>
                          <a:ea typeface="+mn-ea"/>
                          <a:cs typeface="+mn-cs"/>
                        </a:rPr>
                        <a:t>Use extended classifier system , learning</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classifier system , enforcement learning ,</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genetic algorithm.</a:t>
                      </a:r>
                      <a:endParaRPr lang="en-IN" sz="1400" b="1" dirty="0">
                        <a:solidFill>
                          <a:schemeClr val="tx1">
                            <a:lumMod val="75000"/>
                            <a:lumOff val="25000"/>
                          </a:schemeClr>
                        </a:solidFill>
                        <a:latin typeface="Century Gothic" panose="020B0502020202020204" pitchFamily="34" charset="0"/>
                      </a:endParaRPr>
                    </a:p>
                  </a:txBody>
                  <a:tcPr/>
                </a:tc>
                <a:tc>
                  <a:txBody>
                    <a:bodyPr/>
                    <a:lstStyle/>
                    <a:p>
                      <a:r>
                        <a:rPr lang="en-US" sz="1000" b="1" i="0" u="none" strike="noStrike" kern="1200" baseline="0" dirty="0">
                          <a:solidFill>
                            <a:schemeClr val="tx1">
                              <a:lumMod val="75000"/>
                              <a:lumOff val="25000"/>
                            </a:schemeClr>
                          </a:solidFill>
                          <a:latin typeface="Century Gothic" panose="020B0502020202020204" pitchFamily="34" charset="0"/>
                          <a:ea typeface="+mn-ea"/>
                          <a:cs typeface="+mn-cs"/>
                        </a:rPr>
                        <a:t>The effectiveness of using XCS</a:t>
                      </a:r>
                    </a:p>
                    <a:p>
                      <a:r>
                        <a:rPr lang="en-US" sz="1000" b="1" i="0" u="none" strike="noStrike" kern="1200" baseline="0" dirty="0">
                          <a:solidFill>
                            <a:schemeClr val="tx1">
                              <a:lumMod val="75000"/>
                              <a:lumOff val="25000"/>
                            </a:schemeClr>
                          </a:solidFill>
                          <a:latin typeface="Century Gothic" panose="020B0502020202020204" pitchFamily="34" charset="0"/>
                          <a:ea typeface="+mn-ea"/>
                          <a:cs typeface="+mn-cs"/>
                        </a:rPr>
                        <a:t>algorithm to construct a gameplaying</a:t>
                      </a:r>
                    </a:p>
                    <a:p>
                      <a:r>
                        <a:rPr lang="en-US" sz="1000" b="1" i="0" u="none" strike="noStrike" kern="1200" baseline="0" dirty="0">
                          <a:solidFill>
                            <a:schemeClr val="tx1">
                              <a:lumMod val="75000"/>
                              <a:lumOff val="25000"/>
                            </a:schemeClr>
                          </a:solidFill>
                          <a:latin typeface="Century Gothic" panose="020B0502020202020204" pitchFamily="34" charset="0"/>
                          <a:ea typeface="+mn-ea"/>
                          <a:cs typeface="+mn-cs"/>
                        </a:rPr>
                        <a:t>AI agent for Othello has</a:t>
                      </a:r>
                    </a:p>
                    <a:p>
                      <a:r>
                        <a:rPr lang="en-IN" sz="1000" b="1" i="0" u="none" strike="noStrike" kern="1200" baseline="0" dirty="0">
                          <a:solidFill>
                            <a:schemeClr val="tx1">
                              <a:lumMod val="75000"/>
                              <a:lumOff val="25000"/>
                            </a:schemeClr>
                          </a:solidFill>
                          <a:latin typeface="Century Gothic" panose="020B0502020202020204" pitchFamily="34" charset="0"/>
                          <a:ea typeface="+mn-ea"/>
                          <a:cs typeface="+mn-cs"/>
                        </a:rPr>
                        <a:t>been established by obtaining</a:t>
                      </a:r>
                    </a:p>
                    <a:p>
                      <a:r>
                        <a:rPr lang="en-IN" sz="1000" b="1" i="0" u="none" strike="noStrike" kern="1200" baseline="0" dirty="0">
                          <a:solidFill>
                            <a:schemeClr val="tx1">
                              <a:lumMod val="75000"/>
                              <a:lumOff val="25000"/>
                            </a:schemeClr>
                          </a:solidFill>
                          <a:latin typeface="Century Gothic" panose="020B0502020202020204" pitchFamily="34" charset="0"/>
                          <a:ea typeface="+mn-ea"/>
                          <a:cs typeface="+mn-cs"/>
                        </a:rPr>
                        <a:t>favourable results when made</a:t>
                      </a:r>
                    </a:p>
                    <a:p>
                      <a:r>
                        <a:rPr lang="en-US" sz="1000" b="1" i="0" u="none" strike="noStrike" kern="1200" baseline="0" dirty="0">
                          <a:solidFill>
                            <a:schemeClr val="tx1">
                              <a:lumMod val="75000"/>
                              <a:lumOff val="25000"/>
                            </a:schemeClr>
                          </a:solidFill>
                          <a:latin typeface="Century Gothic" panose="020B0502020202020204" pitchFamily="34" charset="0"/>
                          <a:ea typeface="+mn-ea"/>
                          <a:cs typeface="+mn-cs"/>
                        </a:rPr>
                        <a:t>to compete against 3 different</a:t>
                      </a:r>
                    </a:p>
                    <a:p>
                      <a:r>
                        <a:rPr lang="en-IN" sz="1000" b="1" i="0" u="none" strike="noStrike" kern="1200" baseline="0" dirty="0">
                          <a:solidFill>
                            <a:schemeClr val="tx1">
                              <a:lumMod val="75000"/>
                              <a:lumOff val="25000"/>
                            </a:schemeClr>
                          </a:solidFill>
                          <a:latin typeface="Century Gothic" panose="020B0502020202020204" pitchFamily="34" charset="0"/>
                          <a:ea typeface="+mn-ea"/>
                          <a:cs typeface="+mn-cs"/>
                        </a:rPr>
                        <a:t>categories of agents: minimax,</a:t>
                      </a:r>
                    </a:p>
                    <a:p>
                      <a:r>
                        <a:rPr lang="en-IN" sz="1000" b="1" i="0" u="none" strike="noStrike" kern="1200" baseline="0" dirty="0">
                          <a:solidFill>
                            <a:schemeClr val="tx1">
                              <a:lumMod val="75000"/>
                              <a:lumOff val="25000"/>
                            </a:schemeClr>
                          </a:solidFill>
                          <a:latin typeface="Century Gothic" panose="020B0502020202020204" pitchFamily="34" charset="0"/>
                          <a:ea typeface="+mn-ea"/>
                          <a:cs typeface="+mn-cs"/>
                        </a:rPr>
                        <a:t>human and random agent.</a:t>
                      </a:r>
                    </a:p>
                    <a:p>
                      <a:r>
                        <a:rPr lang="en-IN" sz="1000" b="1" i="0" u="none" strike="noStrike" kern="1200" baseline="0" dirty="0">
                          <a:solidFill>
                            <a:schemeClr val="tx1">
                              <a:lumMod val="75000"/>
                              <a:lumOff val="25000"/>
                            </a:schemeClr>
                          </a:solidFill>
                          <a:latin typeface="Century Gothic" panose="020B0502020202020204" pitchFamily="34" charset="0"/>
                          <a:ea typeface="+mn-ea"/>
                          <a:cs typeface="+mn-cs"/>
                        </a:rPr>
                        <a:t>Preference</a:t>
                      </a:r>
                      <a:endParaRPr lang="en-IN" sz="1000" b="1" dirty="0">
                        <a:solidFill>
                          <a:schemeClr val="tx1">
                            <a:lumMod val="75000"/>
                            <a:lumOff val="25000"/>
                          </a:schemeClr>
                        </a:solidFill>
                        <a:latin typeface="Century Gothic" panose="020B0502020202020204" pitchFamily="34" charset="0"/>
                      </a:endParaRPr>
                    </a:p>
                  </a:txBody>
                  <a:tcPr/>
                </a:tc>
                <a:extLst>
                  <a:ext uri="{0D108BD9-81ED-4DB2-BD59-A6C34878D82A}">
                    <a16:rowId xmlns:a16="http://schemas.microsoft.com/office/drawing/2014/main" val="1664752494"/>
                  </a:ext>
                </a:extLst>
              </a:tr>
              <a:tr h="2043852">
                <a:tc>
                  <a:txBody>
                    <a:bodyPr/>
                    <a:lstStyle/>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Preference learning for move</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prediction and evaluation</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function approximation in</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Othello.</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Thomas Philip Rulnarsson , Simon</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M Lucas</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Computational and artificial intelligence, tuple,</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preference learning, temporal difference</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learning, Othello.</a:t>
                      </a:r>
                      <a:endParaRPr lang="en-IN" sz="1400" b="1" dirty="0">
                        <a:solidFill>
                          <a:schemeClr val="tx1">
                            <a:lumMod val="75000"/>
                            <a:lumOff val="25000"/>
                          </a:schemeClr>
                        </a:solidFill>
                        <a:latin typeface="Century Gothic" panose="020B0502020202020204" pitchFamily="34" charset="0"/>
                      </a:endParaRPr>
                    </a:p>
                  </a:txBody>
                  <a:tcPr/>
                </a:tc>
                <a:tc>
                  <a:txBody>
                    <a:bodyPr/>
                    <a:lstStyle/>
                    <a:p>
                      <a:r>
                        <a:rPr lang="en-IN" sz="1200" b="1" i="0" u="none" strike="noStrike" kern="1200" baseline="0" dirty="0">
                          <a:solidFill>
                            <a:schemeClr val="tx1">
                              <a:lumMod val="75000"/>
                              <a:lumOff val="25000"/>
                            </a:schemeClr>
                          </a:solidFill>
                          <a:latin typeface="Century Gothic" panose="020B0502020202020204" pitchFamily="34" charset="0"/>
                          <a:ea typeface="+mn-ea"/>
                          <a:cs typeface="+mn-cs"/>
                        </a:rPr>
                        <a:t>Compared the preference learning</a:t>
                      </a:r>
                    </a:p>
                    <a:p>
                      <a:r>
                        <a:rPr lang="en-US" sz="1200" b="1" i="0" u="none" strike="noStrike" kern="1200" baseline="0" dirty="0">
                          <a:solidFill>
                            <a:schemeClr val="tx1">
                              <a:lumMod val="75000"/>
                              <a:lumOff val="25000"/>
                            </a:schemeClr>
                          </a:solidFill>
                          <a:latin typeface="Century Gothic" panose="020B0502020202020204" pitchFamily="34" charset="0"/>
                          <a:ea typeface="+mn-ea"/>
                          <a:cs typeface="+mn-cs"/>
                        </a:rPr>
                        <a:t>approach with LSTD, with MM, and</a:t>
                      </a:r>
                    </a:p>
                    <a:p>
                      <a:r>
                        <a:rPr lang="en-US" sz="1200" b="1" i="0" u="none" strike="noStrike" kern="1200" baseline="0" dirty="0">
                          <a:solidFill>
                            <a:schemeClr val="tx1">
                              <a:lumMod val="75000"/>
                              <a:lumOff val="25000"/>
                            </a:schemeClr>
                          </a:solidFill>
                          <a:latin typeface="Century Gothic" panose="020B0502020202020204" pitchFamily="34" charset="0"/>
                          <a:ea typeface="+mn-ea"/>
                          <a:cs typeface="+mn-cs"/>
                        </a:rPr>
                        <a:t>with a more standard classification</a:t>
                      </a:r>
                    </a:p>
                    <a:p>
                      <a:r>
                        <a:rPr lang="en-IN" sz="1200" b="1" i="0" u="none" strike="noStrike" kern="1200" baseline="0" dirty="0">
                          <a:solidFill>
                            <a:schemeClr val="tx1">
                              <a:lumMod val="75000"/>
                              <a:lumOff val="25000"/>
                            </a:schemeClr>
                          </a:solidFill>
                          <a:latin typeface="Century Gothic" panose="020B0502020202020204" pitchFamily="34" charset="0"/>
                          <a:ea typeface="+mn-ea"/>
                          <a:cs typeface="+mn-cs"/>
                        </a:rPr>
                        <a:t>approach.</a:t>
                      </a:r>
                    </a:p>
                    <a:p>
                      <a:r>
                        <a:rPr lang="en-IN" sz="1200" b="1" i="0" u="none" strike="noStrike" kern="1200" baseline="0" dirty="0">
                          <a:solidFill>
                            <a:schemeClr val="tx1">
                              <a:lumMod val="75000"/>
                              <a:lumOff val="25000"/>
                            </a:schemeClr>
                          </a:solidFill>
                          <a:latin typeface="Century Gothic" panose="020B0502020202020204" pitchFamily="34" charset="0"/>
                          <a:ea typeface="+mn-ea"/>
                          <a:cs typeface="+mn-cs"/>
                        </a:rPr>
                        <a:t>Computing</a:t>
                      </a:r>
                      <a:endParaRPr lang="en-IN" sz="1200" b="1" dirty="0">
                        <a:solidFill>
                          <a:schemeClr val="tx1">
                            <a:lumMod val="75000"/>
                            <a:lumOff val="25000"/>
                          </a:schemeClr>
                        </a:solidFill>
                        <a:latin typeface="Century Gothic" panose="020B0502020202020204" pitchFamily="34" charset="0"/>
                      </a:endParaRPr>
                    </a:p>
                  </a:txBody>
                  <a:tcPr/>
                </a:tc>
                <a:extLst>
                  <a:ext uri="{0D108BD9-81ED-4DB2-BD59-A6C34878D82A}">
                    <a16:rowId xmlns:a16="http://schemas.microsoft.com/office/drawing/2014/main" val="2886859254"/>
                  </a:ext>
                </a:extLst>
              </a:tr>
              <a:tr h="754576">
                <a:tc>
                  <a:txBody>
                    <a:bodyPr/>
                    <a:lstStyle/>
                    <a:p>
                      <a:pPr algn="l"/>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Computing Games: Bridging</a:t>
                      </a:r>
                    </a:p>
                    <a:p>
                      <a:pPr algn="l"/>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the Gap Between</a:t>
                      </a:r>
                    </a:p>
                    <a:p>
                      <a:pPr algn="l"/>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Search and Entertainment.</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ANGGINA PRIMANITA</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,MOHD NOR AKMAL KHALID</a:t>
                      </a:r>
                    </a:p>
                    <a:p>
                      <a:r>
                        <a:rPr lang="en-IN" sz="1600" b="1" i="0" u="none" strike="noStrike" kern="1200" baseline="0" dirty="0">
                          <a:solidFill>
                            <a:schemeClr val="tx1">
                              <a:lumMod val="75000"/>
                              <a:lumOff val="25000"/>
                            </a:schemeClr>
                          </a:solidFill>
                          <a:latin typeface="Century Gothic" panose="020B0502020202020204" pitchFamily="34" charset="0"/>
                          <a:ea typeface="+mn-ea"/>
                          <a:cs typeface="+mn-cs"/>
                        </a:rPr>
                        <a:t>,HIROYUKI IIDA</a:t>
                      </a:r>
                      <a:endParaRPr lang="en-IN" sz="1600" b="1" dirty="0">
                        <a:solidFill>
                          <a:schemeClr val="tx1">
                            <a:lumMod val="75000"/>
                            <a:lumOff val="25000"/>
                          </a:schemeClr>
                        </a:solidFill>
                        <a:latin typeface="Century Gothic" panose="020B0502020202020204" pitchFamily="34" charset="0"/>
                      </a:endParaRPr>
                    </a:p>
                  </a:txBody>
                  <a:tcPr/>
                </a:tc>
                <a:tc>
                  <a:txBody>
                    <a:bodyPr/>
                    <a:lstStyle/>
                    <a:p>
                      <a:r>
                        <a:rPr lang="en-US" sz="1400" b="1" i="0" u="none" strike="noStrike" kern="1200" baseline="0" dirty="0">
                          <a:solidFill>
                            <a:schemeClr val="tx1">
                              <a:lumMod val="75000"/>
                              <a:lumOff val="25000"/>
                            </a:schemeClr>
                          </a:solidFill>
                          <a:latin typeface="Century Gothic" panose="020B0502020202020204" pitchFamily="34" charset="0"/>
                          <a:ea typeface="+mn-ea"/>
                          <a:cs typeface="+mn-cs"/>
                        </a:rPr>
                        <a:t>Search algorithm, game tree, entertainment,</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single agent game, puzzle game, single</a:t>
                      </a:r>
                    </a:p>
                    <a:p>
                      <a:r>
                        <a:rPr lang="en-IN" sz="1400" b="1" i="0" u="none" strike="noStrike" kern="1200" baseline="0" dirty="0">
                          <a:solidFill>
                            <a:schemeClr val="tx1">
                              <a:lumMod val="75000"/>
                              <a:lumOff val="25000"/>
                            </a:schemeClr>
                          </a:solidFill>
                          <a:latin typeface="Century Gothic" panose="020B0502020202020204" pitchFamily="34" charset="0"/>
                          <a:ea typeface="+mn-ea"/>
                          <a:cs typeface="+mn-cs"/>
                        </a:rPr>
                        <a:t>conspiracy number.</a:t>
                      </a:r>
                      <a:endParaRPr lang="en-IN" sz="1400" b="1" dirty="0">
                        <a:solidFill>
                          <a:schemeClr val="tx1">
                            <a:lumMod val="75000"/>
                            <a:lumOff val="25000"/>
                          </a:schemeClr>
                        </a:solidFill>
                        <a:latin typeface="Century Gothic" panose="020B0502020202020204" pitchFamily="34" charset="0"/>
                      </a:endParaRPr>
                    </a:p>
                  </a:txBody>
                  <a:tcPr/>
                </a:tc>
                <a:tc>
                  <a:txBody>
                    <a:bodyPr/>
                    <a:lstStyle/>
                    <a:p>
                      <a:r>
                        <a:rPr lang="en-IN" sz="1050" b="1" i="0" u="none" strike="noStrike" kern="1200" baseline="0" dirty="0">
                          <a:solidFill>
                            <a:schemeClr val="tx1">
                              <a:lumMod val="75000"/>
                              <a:lumOff val="25000"/>
                            </a:schemeClr>
                          </a:solidFill>
                          <a:latin typeface="Century Gothic" panose="020B0502020202020204" pitchFamily="34" charset="0"/>
                          <a:ea typeface="+mn-ea"/>
                          <a:cs typeface="+mn-cs"/>
                        </a:rPr>
                        <a:t>Interesting</a:t>
                      </a:r>
                    </a:p>
                    <a:p>
                      <a:r>
                        <a:rPr lang="en-IN" sz="1050" b="1" i="0" u="none" strike="noStrike" kern="1200" baseline="0" dirty="0">
                          <a:solidFill>
                            <a:schemeClr val="tx1">
                              <a:lumMod val="75000"/>
                              <a:lumOff val="25000"/>
                            </a:schemeClr>
                          </a:solidFill>
                          <a:latin typeface="Century Gothic" panose="020B0502020202020204" pitchFamily="34" charset="0"/>
                          <a:ea typeface="+mn-ea"/>
                          <a:cs typeface="+mn-cs"/>
                        </a:rPr>
                        <a:t>direction worth venturing includes</a:t>
                      </a:r>
                    </a:p>
                    <a:p>
                      <a:r>
                        <a:rPr lang="en-US" sz="1050" b="1" i="0" u="none" strike="noStrike" kern="1200" baseline="0" dirty="0">
                          <a:solidFill>
                            <a:schemeClr val="tx1">
                              <a:lumMod val="75000"/>
                              <a:lumOff val="25000"/>
                            </a:schemeClr>
                          </a:solidFill>
                          <a:latin typeface="Century Gothic" panose="020B0502020202020204" pitchFamily="34" charset="0"/>
                          <a:ea typeface="+mn-ea"/>
                          <a:cs typeface="+mn-cs"/>
                        </a:rPr>
                        <a:t>verifying further the feasibility of</a:t>
                      </a:r>
                    </a:p>
                    <a:p>
                      <a:r>
                        <a:rPr lang="en-US" sz="1050" b="1" i="0" u="none" strike="noStrike" kern="1200" baseline="0" dirty="0">
                          <a:solidFill>
                            <a:schemeClr val="tx1">
                              <a:lumMod val="75000"/>
                              <a:lumOff val="25000"/>
                            </a:schemeClr>
                          </a:solidFill>
                          <a:latin typeface="Century Gothic" panose="020B0502020202020204" pitchFamily="34" charset="0"/>
                          <a:ea typeface="+mn-ea"/>
                          <a:cs typeface="+mn-cs"/>
                        </a:rPr>
                        <a:t>PPNS and SCN in multiplayer games</a:t>
                      </a:r>
                    </a:p>
                    <a:p>
                      <a:r>
                        <a:rPr lang="en-IN" sz="1050" b="1" i="0" u="none" strike="noStrike" kern="1200" baseline="0" dirty="0">
                          <a:solidFill>
                            <a:schemeClr val="tx1">
                              <a:lumMod val="75000"/>
                              <a:lumOff val="25000"/>
                            </a:schemeClr>
                          </a:solidFill>
                          <a:latin typeface="Century Gothic" panose="020B0502020202020204" pitchFamily="34" charset="0"/>
                          <a:ea typeface="+mn-ea"/>
                          <a:cs typeface="+mn-cs"/>
                        </a:rPr>
                        <a:t>and non-game context.</a:t>
                      </a:r>
                      <a:endParaRPr lang="en-IN" sz="1050" b="1" dirty="0">
                        <a:solidFill>
                          <a:schemeClr val="tx1">
                            <a:lumMod val="75000"/>
                            <a:lumOff val="25000"/>
                          </a:schemeClr>
                        </a:solidFill>
                        <a:latin typeface="Century Gothic" panose="020B0502020202020204" pitchFamily="34" charset="0"/>
                      </a:endParaRPr>
                    </a:p>
                  </a:txBody>
                  <a:tcPr/>
                </a:tc>
                <a:extLst>
                  <a:ext uri="{0D108BD9-81ED-4DB2-BD59-A6C34878D82A}">
                    <a16:rowId xmlns:a16="http://schemas.microsoft.com/office/drawing/2014/main" val="101717644"/>
                  </a:ext>
                </a:extLst>
              </a:tr>
            </a:tbl>
          </a:graphicData>
        </a:graphic>
      </p:graphicFrame>
    </p:spTree>
    <p:extLst>
      <p:ext uri="{BB962C8B-B14F-4D97-AF65-F5344CB8AC3E}">
        <p14:creationId xmlns:p14="http://schemas.microsoft.com/office/powerpoint/2010/main" val="1659306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文本框"/>
          <p:cNvSpPr>
            <a:spLocks noGrp="1"/>
          </p:cNvSpPr>
          <p:nvPr>
            <p:ph type="title"/>
          </p:nvPr>
        </p:nvSpPr>
        <p:spPr>
          <a:xfrm>
            <a:off x="1640157" y="356691"/>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Existing System</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graphicFrame>
        <p:nvGraphicFramePr>
          <p:cNvPr id="2" name="Diagram 1">
            <a:extLst>
              <a:ext uri="{FF2B5EF4-FFF2-40B4-BE49-F238E27FC236}">
                <a16:creationId xmlns:a16="http://schemas.microsoft.com/office/drawing/2014/main" id="{92CC59D1-1AE0-DB18-E221-8BA1B8F8C1E8}"/>
              </a:ext>
            </a:extLst>
          </p:cNvPr>
          <p:cNvGraphicFramePr/>
          <p:nvPr>
            <p:extLst>
              <p:ext uri="{D42A27DB-BD31-4B8C-83A1-F6EECF244321}">
                <p14:modId xmlns:p14="http://schemas.microsoft.com/office/powerpoint/2010/main" val="2587894605"/>
              </p:ext>
            </p:extLst>
          </p:nvPr>
        </p:nvGraphicFramePr>
        <p:xfrm>
          <a:off x="2032001" y="1637579"/>
          <a:ext cx="5490234" cy="45007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026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文本框"/>
          <p:cNvSpPr>
            <a:spLocks noGrp="1"/>
          </p:cNvSpPr>
          <p:nvPr>
            <p:ph type="title"/>
          </p:nvPr>
        </p:nvSpPr>
        <p:spPr>
          <a:xfrm>
            <a:off x="1640157" y="327484"/>
            <a:ext cx="8911685" cy="12808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3600" b="0" i="0" u="none" strike="noStrike" kern="1200" cap="none" spc="0" baseline="0" dirty="0">
                <a:solidFill>
                  <a:srgbClr val="178CBB"/>
                </a:solidFill>
                <a:latin typeface="Times New Roman" pitchFamily="18" charset="0"/>
                <a:ea typeface="幼圆" charset="0"/>
                <a:cs typeface="Times New Roman" pitchFamily="18" charset="0"/>
              </a:rPr>
              <a:t>Proposed System</a:t>
            </a:r>
            <a:endParaRPr lang="zh-CN" altLang="en-US" sz="3600" b="0" i="0" u="none" strike="noStrike" kern="1200" cap="none" spc="0" baseline="0" dirty="0">
              <a:solidFill>
                <a:srgbClr val="178CBB"/>
              </a:solidFill>
              <a:latin typeface="Times New Roman" pitchFamily="18" charset="0"/>
              <a:ea typeface="幼圆" charset="0"/>
              <a:cs typeface="Times New Roman" pitchFamily="18" charset="0"/>
            </a:endParaRPr>
          </a:p>
        </p:txBody>
      </p:sp>
      <p:cxnSp>
        <p:nvCxnSpPr>
          <p:cNvPr id="5" name="Straight Connector 4">
            <a:extLst>
              <a:ext uri="{FF2B5EF4-FFF2-40B4-BE49-F238E27FC236}">
                <a16:creationId xmlns:a16="http://schemas.microsoft.com/office/drawing/2014/main" id="{601F4004-C89E-1B67-219A-F6364670643B}"/>
              </a:ext>
            </a:extLst>
          </p:cNvPr>
          <p:cNvCxnSpPr/>
          <p:nvPr/>
        </p:nvCxnSpPr>
        <p:spPr>
          <a:xfrm>
            <a:off x="1147314" y="2993366"/>
            <a:ext cx="10524227" cy="0"/>
          </a:xfrm>
          <a:prstGeom prst="line">
            <a:avLst/>
          </a:prstGeom>
          <a:ln w="19050" cap="flat" cmpd="sng" algn="ctr">
            <a:solidFill>
              <a:schemeClr val="tx1">
                <a:lumMod val="95000"/>
                <a:lumOff val="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TextBox 6">
            <a:extLst>
              <a:ext uri="{FF2B5EF4-FFF2-40B4-BE49-F238E27FC236}">
                <a16:creationId xmlns:a16="http://schemas.microsoft.com/office/drawing/2014/main" id="{CBA9F044-3095-F9DD-D34D-39175D92BEA8}"/>
              </a:ext>
            </a:extLst>
          </p:cNvPr>
          <p:cNvSpPr txBox="1"/>
          <p:nvPr/>
        </p:nvSpPr>
        <p:spPr>
          <a:xfrm>
            <a:off x="1258736" y="1286870"/>
            <a:ext cx="2844561" cy="584775"/>
          </a:xfrm>
          <a:prstGeom prst="rect">
            <a:avLst/>
          </a:prstGeom>
          <a:noFill/>
        </p:spPr>
        <p:txBody>
          <a:bodyPr wrap="square">
            <a:spAutoFit/>
          </a:bodyPr>
          <a:lstStyle/>
          <a:p>
            <a:pPr algn="ctr"/>
            <a:r>
              <a:rPr lang="en-IN" sz="1600" dirty="0">
                <a:solidFill>
                  <a:schemeClr val="tx1">
                    <a:lumMod val="75000"/>
                    <a:lumOff val="25000"/>
                  </a:schemeClr>
                </a:solidFill>
                <a:highlight>
                  <a:srgbClr val="C0C0C0"/>
                </a:highlight>
                <a:latin typeface="Century Gothic" panose="020B0502020202020204" pitchFamily="34" charset="0"/>
              </a:rPr>
              <a:t>Understanding Othello Rules</a:t>
            </a:r>
          </a:p>
        </p:txBody>
      </p:sp>
      <p:sp>
        <p:nvSpPr>
          <p:cNvPr id="8" name="Rectangle 1">
            <a:extLst>
              <a:ext uri="{FF2B5EF4-FFF2-40B4-BE49-F238E27FC236}">
                <a16:creationId xmlns:a16="http://schemas.microsoft.com/office/drawing/2014/main" id="{D56B2D14-B43C-9F18-A649-D47B1A72EFAB}"/>
              </a:ext>
            </a:extLst>
          </p:cNvPr>
          <p:cNvSpPr>
            <a:spLocks noChangeArrowheads="1"/>
          </p:cNvSpPr>
          <p:nvPr/>
        </p:nvSpPr>
        <p:spPr bwMode="auto">
          <a:xfrm>
            <a:off x="1716115" y="1839224"/>
            <a:ext cx="192980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lumMod val="75000"/>
                    <a:lumOff val="25000"/>
                  </a:schemeClr>
                </a:solidFill>
                <a:effectLst/>
                <a:latin typeface="Century Gothic" panose="020B0502020202020204" pitchFamily="34" charset="0"/>
              </a:rPr>
              <a:t>Othello is an 8×8 strategy game where players flip opponent discs to control the board and win.</a:t>
            </a:r>
          </a:p>
        </p:txBody>
      </p:sp>
      <p:sp>
        <p:nvSpPr>
          <p:cNvPr id="10" name="TextBox 9">
            <a:extLst>
              <a:ext uri="{FF2B5EF4-FFF2-40B4-BE49-F238E27FC236}">
                <a16:creationId xmlns:a16="http://schemas.microsoft.com/office/drawing/2014/main" id="{CB510ACE-E8B4-91E2-FD19-3C797E9E2F3A}"/>
              </a:ext>
            </a:extLst>
          </p:cNvPr>
          <p:cNvSpPr txBox="1"/>
          <p:nvPr/>
        </p:nvSpPr>
        <p:spPr>
          <a:xfrm>
            <a:off x="3809998" y="3160075"/>
            <a:ext cx="2689285" cy="369332"/>
          </a:xfrm>
          <a:prstGeom prst="rect">
            <a:avLst/>
          </a:prstGeom>
          <a:noFill/>
        </p:spPr>
        <p:txBody>
          <a:bodyPr wrap="square">
            <a:spAutoFit/>
          </a:bodyPr>
          <a:lstStyle/>
          <a:p>
            <a:r>
              <a:rPr lang="en-IN" dirty="0">
                <a:solidFill>
                  <a:schemeClr val="tx1">
                    <a:lumMod val="75000"/>
                    <a:lumOff val="25000"/>
                  </a:schemeClr>
                </a:solidFill>
                <a:highlight>
                  <a:srgbClr val="C0C0C0"/>
                </a:highlight>
                <a:latin typeface="Century Gothic" panose="020B0502020202020204" pitchFamily="34" charset="0"/>
              </a:rPr>
              <a:t>Minimax Algorithm</a:t>
            </a:r>
          </a:p>
        </p:txBody>
      </p:sp>
      <p:sp>
        <p:nvSpPr>
          <p:cNvPr id="12" name="TextBox 11">
            <a:extLst>
              <a:ext uri="{FF2B5EF4-FFF2-40B4-BE49-F238E27FC236}">
                <a16:creationId xmlns:a16="http://schemas.microsoft.com/office/drawing/2014/main" id="{820FBFA7-F45D-480B-C5AE-8AAD26145B34}"/>
              </a:ext>
            </a:extLst>
          </p:cNvPr>
          <p:cNvSpPr txBox="1"/>
          <p:nvPr/>
        </p:nvSpPr>
        <p:spPr>
          <a:xfrm>
            <a:off x="3870384" y="3696115"/>
            <a:ext cx="2102689" cy="1569660"/>
          </a:xfrm>
          <a:prstGeom prst="rect">
            <a:avLst/>
          </a:prstGeom>
          <a:noFill/>
        </p:spPr>
        <p:txBody>
          <a:bodyPr wrap="square">
            <a:spAutoFit/>
          </a:bodyPr>
          <a:lstStyle/>
          <a:p>
            <a:pPr algn="ctr"/>
            <a:r>
              <a:rPr lang="en-IN" sz="1200" dirty="0">
                <a:solidFill>
                  <a:schemeClr val="tx1">
                    <a:lumMod val="75000"/>
                    <a:lumOff val="25000"/>
                  </a:schemeClr>
                </a:solidFill>
                <a:latin typeface="Century Gothic" panose="020B0502020202020204" pitchFamily="34" charset="0"/>
              </a:rPr>
              <a:t>Minimax is a decision rule for minimizing the possible loss in worst-case scenarios. In Othello, it evaluates board states by simulating future moves and their outcomes</a:t>
            </a:r>
          </a:p>
        </p:txBody>
      </p:sp>
      <p:sp>
        <p:nvSpPr>
          <p:cNvPr id="14" name="TextBox 13">
            <a:extLst>
              <a:ext uri="{FF2B5EF4-FFF2-40B4-BE49-F238E27FC236}">
                <a16:creationId xmlns:a16="http://schemas.microsoft.com/office/drawing/2014/main" id="{976E6994-BA96-70D8-C9F8-2C68B707EDC4}"/>
              </a:ext>
            </a:extLst>
          </p:cNvPr>
          <p:cNvSpPr txBox="1"/>
          <p:nvPr/>
        </p:nvSpPr>
        <p:spPr>
          <a:xfrm>
            <a:off x="6972178" y="1256092"/>
            <a:ext cx="2844561" cy="369332"/>
          </a:xfrm>
          <a:prstGeom prst="rect">
            <a:avLst/>
          </a:prstGeom>
          <a:noFill/>
        </p:spPr>
        <p:txBody>
          <a:bodyPr wrap="square">
            <a:spAutoFit/>
          </a:bodyPr>
          <a:lstStyle/>
          <a:p>
            <a:r>
              <a:rPr lang="en-IN" dirty="0">
                <a:solidFill>
                  <a:schemeClr val="tx1">
                    <a:lumMod val="75000"/>
                    <a:lumOff val="25000"/>
                  </a:schemeClr>
                </a:solidFill>
                <a:highlight>
                  <a:srgbClr val="C0C0C0"/>
                </a:highlight>
              </a:rPr>
              <a:t> </a:t>
            </a:r>
            <a:r>
              <a:rPr lang="en-IN" sz="1400" dirty="0">
                <a:solidFill>
                  <a:schemeClr val="tx1">
                    <a:lumMod val="75000"/>
                    <a:lumOff val="25000"/>
                  </a:schemeClr>
                </a:solidFill>
                <a:highlight>
                  <a:srgbClr val="C0C0C0"/>
                </a:highlight>
                <a:latin typeface="Century Gothic" panose="020B0502020202020204" pitchFamily="34" charset="0"/>
              </a:rPr>
              <a:t>Alpha-Beta Pruning</a:t>
            </a:r>
            <a:endParaRPr lang="en-IN" dirty="0">
              <a:solidFill>
                <a:schemeClr val="tx1">
                  <a:lumMod val="75000"/>
                  <a:lumOff val="25000"/>
                </a:schemeClr>
              </a:solidFill>
              <a:highlight>
                <a:srgbClr val="C0C0C0"/>
              </a:highlight>
              <a:latin typeface="Century Gothic" panose="020B0502020202020204" pitchFamily="34" charset="0"/>
            </a:endParaRPr>
          </a:p>
        </p:txBody>
      </p:sp>
      <p:sp>
        <p:nvSpPr>
          <p:cNvPr id="16" name="TextBox 15">
            <a:extLst>
              <a:ext uri="{FF2B5EF4-FFF2-40B4-BE49-F238E27FC236}">
                <a16:creationId xmlns:a16="http://schemas.microsoft.com/office/drawing/2014/main" id="{5B52E775-7147-2E6B-9476-4C72883F36A1}"/>
              </a:ext>
            </a:extLst>
          </p:cNvPr>
          <p:cNvSpPr txBox="1"/>
          <p:nvPr/>
        </p:nvSpPr>
        <p:spPr>
          <a:xfrm>
            <a:off x="6899695" y="1616898"/>
            <a:ext cx="2102689" cy="1384995"/>
          </a:xfrm>
          <a:prstGeom prst="rect">
            <a:avLst/>
          </a:prstGeom>
          <a:noFill/>
        </p:spPr>
        <p:txBody>
          <a:bodyPr wrap="square">
            <a:spAutoFit/>
          </a:bodyPr>
          <a:lstStyle/>
          <a:p>
            <a:pPr algn="ctr"/>
            <a:r>
              <a:rPr lang="en-IN" sz="1200" dirty="0">
                <a:solidFill>
                  <a:schemeClr val="tx1">
                    <a:lumMod val="75000"/>
                    <a:lumOff val="25000"/>
                  </a:schemeClr>
                </a:solidFill>
                <a:latin typeface="Century Gothic" panose="020B0502020202020204" pitchFamily="34" charset="0"/>
              </a:rPr>
              <a:t>An optimization for Minimax to reduce the number of nodes evaluated. It helps in faster decision-making by cutting off unnecessary branches.</a:t>
            </a:r>
          </a:p>
        </p:txBody>
      </p:sp>
      <p:sp>
        <p:nvSpPr>
          <p:cNvPr id="18" name="TextBox 17">
            <a:extLst>
              <a:ext uri="{FF2B5EF4-FFF2-40B4-BE49-F238E27FC236}">
                <a16:creationId xmlns:a16="http://schemas.microsoft.com/office/drawing/2014/main" id="{7E9D79D0-D827-95AF-0B23-56AA294363F2}"/>
              </a:ext>
            </a:extLst>
          </p:cNvPr>
          <p:cNvSpPr txBox="1"/>
          <p:nvPr/>
        </p:nvSpPr>
        <p:spPr>
          <a:xfrm>
            <a:off x="8430886" y="3101850"/>
            <a:ext cx="3240655" cy="338554"/>
          </a:xfrm>
          <a:prstGeom prst="rect">
            <a:avLst/>
          </a:prstGeom>
          <a:noFill/>
        </p:spPr>
        <p:txBody>
          <a:bodyPr wrap="square">
            <a:spAutoFit/>
          </a:bodyPr>
          <a:lstStyle/>
          <a:p>
            <a:r>
              <a:rPr lang="en-IN" sz="1600" dirty="0">
                <a:solidFill>
                  <a:schemeClr val="tx1">
                    <a:lumMod val="75000"/>
                    <a:lumOff val="25000"/>
                  </a:schemeClr>
                </a:solidFill>
                <a:highlight>
                  <a:srgbClr val="C0C0C0"/>
                </a:highlight>
                <a:latin typeface="Century Gothic" panose="020B0502020202020204" pitchFamily="34" charset="0"/>
              </a:rPr>
              <a:t>Heuristic Evaluation Function</a:t>
            </a:r>
          </a:p>
        </p:txBody>
      </p:sp>
      <p:sp>
        <p:nvSpPr>
          <p:cNvPr id="20" name="TextBox 19">
            <a:extLst>
              <a:ext uri="{FF2B5EF4-FFF2-40B4-BE49-F238E27FC236}">
                <a16:creationId xmlns:a16="http://schemas.microsoft.com/office/drawing/2014/main" id="{75C41D2C-B157-3EC2-ED84-52AF99973157}"/>
              </a:ext>
            </a:extLst>
          </p:cNvPr>
          <p:cNvSpPr txBox="1"/>
          <p:nvPr/>
        </p:nvSpPr>
        <p:spPr>
          <a:xfrm>
            <a:off x="8620667" y="3548887"/>
            <a:ext cx="2617934" cy="1200329"/>
          </a:xfrm>
          <a:prstGeom prst="rect">
            <a:avLst/>
          </a:prstGeom>
          <a:noFill/>
        </p:spPr>
        <p:txBody>
          <a:bodyPr wrap="square">
            <a:spAutoFit/>
          </a:bodyPr>
          <a:lstStyle/>
          <a:p>
            <a:pPr algn="ctr"/>
            <a:r>
              <a:rPr lang="en-IN" sz="1200" dirty="0">
                <a:solidFill>
                  <a:schemeClr val="tx1">
                    <a:lumMod val="75000"/>
                    <a:lumOff val="25000"/>
                  </a:schemeClr>
                </a:solidFill>
                <a:latin typeface="Century Gothic" panose="020B0502020202020204" pitchFamily="34" charset="0"/>
              </a:rPr>
              <a:t>Mobility: Number of valid moves available.</a:t>
            </a:r>
          </a:p>
          <a:p>
            <a:pPr algn="ctr"/>
            <a:r>
              <a:rPr lang="en-IN" sz="1200" dirty="0">
                <a:solidFill>
                  <a:schemeClr val="tx1">
                    <a:lumMod val="75000"/>
                    <a:lumOff val="25000"/>
                  </a:schemeClr>
                </a:solidFill>
                <a:latin typeface="Century Gothic" panose="020B0502020202020204" pitchFamily="34" charset="0"/>
              </a:rPr>
              <a:t>Stability: Corner and edge control.</a:t>
            </a:r>
          </a:p>
          <a:p>
            <a:pPr algn="ctr"/>
            <a:r>
              <a:rPr lang="en-IN" sz="1200" dirty="0">
                <a:solidFill>
                  <a:schemeClr val="tx1">
                    <a:lumMod val="75000"/>
                    <a:lumOff val="25000"/>
                  </a:schemeClr>
                </a:solidFill>
                <a:latin typeface="Century Gothic" panose="020B0502020202020204" pitchFamily="34" charset="0"/>
              </a:rPr>
              <a:t>Parity: Number of discs at the end of the game.</a:t>
            </a:r>
          </a:p>
        </p:txBody>
      </p:sp>
    </p:spTree>
    <p:extLst>
      <p:ext uri="{BB962C8B-B14F-4D97-AF65-F5344CB8AC3E}">
        <p14:creationId xmlns:p14="http://schemas.microsoft.com/office/powerpoint/2010/main" val="705940167"/>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
        <a:ea typeface=""/>
        <a:cs typeface=""/>
      </a:majorFont>
      <a:minorFont>
        <a:latin typeface=""/>
        <a:ea typeface=""/>
        <a:cs typeface=""/>
      </a:minorFont>
    </a:fontScheme>
    <a:fmtScheme name="Wisp">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Normal.eit</Template>
  <TotalTime>445</TotalTime>
  <Words>1166</Words>
  <Application>Microsoft Office PowerPoint</Application>
  <PresentationFormat>Widescreen</PresentationFormat>
  <Paragraphs>157</Paragraphs>
  <Slides>17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17</vt:i4>
      </vt:variant>
    </vt:vector>
  </HeadingPairs>
  <TitlesOfParts>
    <vt:vector size="28" baseType="lpstr">
      <vt:lpstr>Aptos</vt:lpstr>
      <vt:lpstr>Arial</vt:lpstr>
      <vt:lpstr>Century Gothic</vt:lpstr>
      <vt:lpstr>Droid Sans</vt:lpstr>
      <vt:lpstr>Inria Serif</vt:lpstr>
      <vt:lpstr>InriaSerif-Regular</vt:lpstr>
      <vt:lpstr>Lucida Sans</vt:lpstr>
      <vt:lpstr>Times New Roman</vt:lpstr>
      <vt:lpstr>Wingdings</vt:lpstr>
      <vt:lpstr>Wingdings 3</vt:lpstr>
      <vt:lpstr>Wisp</vt:lpstr>
      <vt:lpstr>     2nd International Conference on Recent Trends in Artificial Intelligence and Data Science         (ICRTAIDS-2025)          Organizer            Department of Artificial Intelligence and Data Science                                   AJEENKYA D Y PATIL SCHOOL OF ENGINEERING, LOHEGAON, PUNE</vt:lpstr>
      <vt:lpstr>Outline</vt:lpstr>
      <vt:lpstr>Introduction</vt:lpstr>
      <vt:lpstr>Motivation </vt:lpstr>
      <vt:lpstr>Problem Statement</vt:lpstr>
      <vt:lpstr>Aims and Objectives</vt:lpstr>
      <vt:lpstr>Literature Survey</vt:lpstr>
      <vt:lpstr>Existing System</vt:lpstr>
      <vt:lpstr>Proposed System</vt:lpstr>
      <vt:lpstr>Proposed System</vt:lpstr>
      <vt:lpstr>Algorithm and Modules </vt:lpstr>
      <vt:lpstr>Implementation</vt:lpstr>
      <vt:lpstr>Implementation</vt:lpstr>
      <vt:lpstr>Future Scope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PBL-II PRESENTATION On  DATA VISUALIZATION</dc:title>
  <dc:creator>GAURAV SHINGOTE</dc:creator>
  <cp:lastModifiedBy>Siddhi Bhaskar</cp:lastModifiedBy>
  <cp:revision>18</cp:revision>
  <dcterms:created xsi:type="dcterms:W3CDTF">2024-02-26T03:01:55Z</dcterms:created>
  <dcterms:modified xsi:type="dcterms:W3CDTF">2025-04-04T04:26:37Z</dcterms:modified>
</cp:coreProperties>
</file>