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2C0D-83F4-4F9E-8F24-4EC7C69E26A6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2C7-E73D-4520-9B2E-A74A3526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58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2C0D-83F4-4F9E-8F24-4EC7C69E26A6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2C7-E73D-4520-9B2E-A74A3526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85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2C0D-83F4-4F9E-8F24-4EC7C69E26A6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2C7-E73D-4520-9B2E-A74A3526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03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2C0D-83F4-4F9E-8F24-4EC7C69E26A6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2C7-E73D-4520-9B2E-A74A352659A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3493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2C0D-83F4-4F9E-8F24-4EC7C69E26A6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2C7-E73D-4520-9B2E-A74A3526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821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2C0D-83F4-4F9E-8F24-4EC7C69E26A6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2C7-E73D-4520-9B2E-A74A3526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480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2C0D-83F4-4F9E-8F24-4EC7C69E26A6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2C7-E73D-4520-9B2E-A74A3526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694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2C0D-83F4-4F9E-8F24-4EC7C69E26A6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2C7-E73D-4520-9B2E-A74A3526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992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2C0D-83F4-4F9E-8F24-4EC7C69E26A6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2C7-E73D-4520-9B2E-A74A3526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01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2C0D-83F4-4F9E-8F24-4EC7C69E26A6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2C7-E73D-4520-9B2E-A74A3526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77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2C0D-83F4-4F9E-8F24-4EC7C69E26A6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2C7-E73D-4520-9B2E-A74A3526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65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2C0D-83F4-4F9E-8F24-4EC7C69E26A6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2C7-E73D-4520-9B2E-A74A3526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6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2C0D-83F4-4F9E-8F24-4EC7C69E26A6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2C7-E73D-4520-9B2E-A74A3526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94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2C0D-83F4-4F9E-8F24-4EC7C69E26A6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2C7-E73D-4520-9B2E-A74A3526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45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2C0D-83F4-4F9E-8F24-4EC7C69E26A6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2C7-E73D-4520-9B2E-A74A3526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58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2C0D-83F4-4F9E-8F24-4EC7C69E26A6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2C7-E73D-4520-9B2E-A74A3526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63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2C0D-83F4-4F9E-8F24-4EC7C69E26A6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2C7-E73D-4520-9B2E-A74A3526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1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3332C0D-83F4-4F9E-8F24-4EC7C69E26A6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12C7-E73D-4520-9B2E-A74A3526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176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4858-46D2-4939-B0F6-AD616649F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4561"/>
            <a:ext cx="9144000" cy="232443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Clinic Management System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6B00D-B2B6-472E-BC81-2254B6893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2085"/>
            <a:ext cx="9144000" cy="2653551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Group Members:</a:t>
            </a:r>
          </a:p>
          <a:p>
            <a:pPr algn="l"/>
            <a:r>
              <a:rPr lang="en-US" sz="3200" b="1" dirty="0"/>
              <a:t>         </a:t>
            </a:r>
            <a:r>
              <a:rPr lang="en-US" sz="3200" dirty="0"/>
              <a:t>1.AtharvA Ingale (F19111045)</a:t>
            </a:r>
          </a:p>
          <a:p>
            <a:pPr algn="l"/>
            <a:r>
              <a:rPr lang="en-US" sz="3200" dirty="0"/>
              <a:t>         2.Rutik </a:t>
            </a:r>
            <a:r>
              <a:rPr lang="en-US" sz="3200" dirty="0" err="1"/>
              <a:t>Pimpale</a:t>
            </a:r>
            <a:r>
              <a:rPr lang="en-US" sz="3200" dirty="0"/>
              <a:t> (F19111042)</a:t>
            </a:r>
          </a:p>
          <a:p>
            <a:pPr algn="l"/>
            <a:r>
              <a:rPr lang="en-US" sz="3200" dirty="0"/>
              <a:t>         3.Laksh Bhamare (F19111049)</a:t>
            </a:r>
          </a:p>
          <a:p>
            <a:pPr algn="l"/>
            <a:r>
              <a:rPr lang="en-US" sz="3200" dirty="0"/>
              <a:t>         4.Rakhmaji </a:t>
            </a:r>
            <a:r>
              <a:rPr lang="en-US" sz="3200" dirty="0" err="1"/>
              <a:t>Nagapure</a:t>
            </a:r>
            <a:r>
              <a:rPr lang="en-US" sz="3200" dirty="0"/>
              <a:t> (F19111024)</a:t>
            </a:r>
          </a:p>
        </p:txBody>
      </p:sp>
    </p:spTree>
    <p:extLst>
      <p:ext uri="{BB962C8B-B14F-4D97-AF65-F5344CB8AC3E}">
        <p14:creationId xmlns:p14="http://schemas.microsoft.com/office/powerpoint/2010/main" val="361869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C7BBC-DBB5-437D-B39A-3EAD25B9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37509"/>
            <a:ext cx="8946541" cy="4410890"/>
          </a:xfrm>
        </p:spPr>
        <p:txBody>
          <a:bodyPr>
            <a:normAutofit/>
          </a:bodyPr>
          <a:lstStyle/>
          <a:p>
            <a:r>
              <a:rPr lang="en-IN" sz="3600" dirty="0"/>
              <a:t>Front End- </a:t>
            </a:r>
            <a:r>
              <a:rPr lang="en-IN" sz="3600" dirty="0" err="1"/>
              <a:t>Tkinter</a:t>
            </a:r>
            <a:r>
              <a:rPr lang="en-IN" sz="3600" dirty="0"/>
              <a:t> (Python GUI)</a:t>
            </a:r>
          </a:p>
          <a:p>
            <a:r>
              <a:rPr lang="en-IN" sz="3600" dirty="0"/>
              <a:t>Back End- Python</a:t>
            </a:r>
          </a:p>
          <a:p>
            <a:r>
              <a:rPr lang="en-IN" sz="3600" dirty="0"/>
              <a:t>Database- </a:t>
            </a:r>
            <a:r>
              <a:rPr lang="en-IN" sz="3600" dirty="0" err="1"/>
              <a:t>Sqlite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77915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51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Clinic Management System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 </dc:title>
  <dc:creator>laksh bhamare</dc:creator>
  <cp:lastModifiedBy>Atharva Ingale</cp:lastModifiedBy>
  <cp:revision>5</cp:revision>
  <dcterms:created xsi:type="dcterms:W3CDTF">2021-12-05T05:51:01Z</dcterms:created>
  <dcterms:modified xsi:type="dcterms:W3CDTF">2021-12-07T04:29:40Z</dcterms:modified>
</cp:coreProperties>
</file>