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aea751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faea751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aea751a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aea751a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aea751a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aea751a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aea751a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faea751a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faea751a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faea751a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faea751a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faea751a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faea751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faea751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faea751a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faea751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aea751a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aea751a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aea751a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faea751a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faea751a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faea751a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aea751a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faea751a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faea751a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faea751a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Chain-Of-Thought Prompting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at </a:t>
            </a:r>
            <a:r>
              <a:rPr lang="en"/>
              <a:t>36th Conference on Neural Information Processing Systems (NeurIPS 2022).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Reasoning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71900" y="1919075"/>
            <a:ext cx="4775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Effective in Symbolic Tasks:</a:t>
            </a:r>
            <a:r>
              <a:rPr lang="en"/>
              <a:t> Highlights C-o-T's success in interpreting and solving symbolic reasoning problems.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Complex Input Handling:</a:t>
            </a:r>
            <a:r>
              <a:rPr lang="en"/>
              <a:t> Emphasizes C-o-T’s capability to process and analyze intricate symbolic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Case Study Examples:</a:t>
            </a:r>
            <a:r>
              <a:rPr lang="en"/>
              <a:t> Shares specific examples from the paper demonstrating C-o-T’s impact.</a:t>
            </a:r>
            <a:endParaRPr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475" y="1827075"/>
            <a:ext cx="1994075" cy="30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Study Insights:</a:t>
            </a:r>
            <a:r>
              <a:rPr lang="en"/>
              <a:t> Summarizes major observations and learnings from the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AI Development Impact:</a:t>
            </a:r>
            <a:r>
              <a:rPr lang="en"/>
              <a:t> Discusses how these findings can shape the future of language model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Exploring Potential and Limits:</a:t>
            </a:r>
            <a:r>
              <a:rPr lang="en"/>
              <a:t> Reflects on the broad applications and any identified limitations of C-o-T.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Future Research Suggestions:</a:t>
            </a:r>
            <a:r>
              <a:rPr lang="en"/>
              <a:t> Proposes directions for further investigation based on study outcomes.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Key Findings:</a:t>
            </a:r>
            <a:r>
              <a:rPr lang="en"/>
              <a:t> Chain-of-thought (C-o-T) prompting significantly enhances reasoning abilities in large language models.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Effective with Large Models:</a:t>
            </a:r>
            <a:r>
              <a:rPr lang="en"/>
              <a:t> Most effective with larger models (e.g., PaLM 540B), especially for complex, multi-step problems.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Beyond Simple Equations:</a:t>
            </a:r>
            <a:r>
              <a:rPr lang="en"/>
              <a:t> C-o-T outperforms simple equation-only prompting, especially in semantically complex tasks.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Facilitates Natural Language Reasoning:</a:t>
            </a:r>
            <a:r>
              <a:rPr lang="en"/>
              <a:t> Enables models to reason through problems step-by-step in natural language.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Broader Implications:</a:t>
            </a:r>
            <a:r>
              <a:rPr lang="en"/>
              <a:t> These insights open up new possibilities for AI in complex problem-solving and reasoning tasks.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FAQ 1: What is the role of prompt engineering?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Answer: Prompt sensitivity is crucial. Different prompts affect models in varied ways. C-o-T is robust to different annotators and exemplar variations, but prompt engineering can still significantly enhance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FAQ 2: Will C-o-T prompting improve performance for my task?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Answer: C-o-T is broadly applicable, especially beneficial when tasks require multi-step reasoning, use large models, and when the scaling curve is relatively flat​​.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FAQ 3: Why is prompting with the equation only not enough?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Answer: While useful for simpler tasks, equation-only prompting falls short in complex scenarios like GSM8K, where the semantic challenge requires natural language reasoning steps​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chain-of-thought Prompting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Chain of Thought(C-o-T):</a:t>
            </a:r>
            <a:r>
              <a:rPr lang="en"/>
              <a:t> Method for breaking down complex problems into simpler, manageable steps.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Crucial for enhancing performance in arithmetic, common sense, and symbolic reasoning.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Example:</a:t>
            </a:r>
            <a:r>
              <a:rPr lang="en"/>
              <a:t> PaLM 540B model, using</a:t>
            </a:r>
            <a:r>
              <a:rPr lang="en"/>
              <a:t> </a:t>
            </a:r>
            <a:r>
              <a:rPr lang="en"/>
              <a:t>8 C-o-T exemplars, demonstrates</a:t>
            </a:r>
            <a:r>
              <a:rPr lang="en"/>
              <a:t> </a:t>
            </a:r>
            <a:r>
              <a:rPr lang="en"/>
              <a:t>superior performance over fine-tuned GPT-3.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Sets a new state-of-the-art performance in the GSM8K benchmark of math word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919075"/>
            <a:ext cx="4196626" cy="24130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694250" y="17705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Chain-Of-Thought Prompting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Concept and Application:</a:t>
            </a:r>
            <a:r>
              <a:rPr lang="en"/>
              <a:t> Enables language models to generate coherent series of intermediate reasoning steps leading to the final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Advantages: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Decomposition: Allows models to tackle multi-step problems effectively by breaking them down.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Interpretability and Debugging: Provides an insight into how the model arrives at answers, aiding in error analysis.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Versatility: Applicable to a range of tasks including math word problems, commonsense reasoning, and symbolic manipulation.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Accessibility in Large Models: Can be elicited in large, off-the-shelf language models via few-shot prompting with examples.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Chain-Of-Thought Prompting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4758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Natural Language Problem-Solving:</a:t>
            </a:r>
            <a:r>
              <a:rPr lang="en"/>
              <a:t> Demonstrates how C-o-T converts complex tasks into a series of logical steps.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Example of C-o-T in Action:</a:t>
            </a:r>
            <a:endParaRPr b="1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Problem: “Jane has 12 flowers. After giving 2 to her mom, and 3 to her dad, how many does she have left?”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C-o-T: “Jane gives 2 flowers to her mom, she has 10... then after she gives 3 to her dad, she will have 7... so the answer is 7.”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Benefits in Diverse Reasoning Tasks:</a:t>
            </a:r>
            <a:r>
              <a:rPr lang="en"/>
              <a:t> Proven effectiveness in arithmetic, commonsense, and symbolic reasoning.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Interpretability:</a:t>
            </a:r>
            <a:r>
              <a:rPr lang="en"/>
              <a:t> Provides a window into model's thought process, enhancing transparency.</a:t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875" y="1919075"/>
            <a:ext cx="2021750" cy="287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Reasoning - Setup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4628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Though simple for humans, arithmetic reasoning is a task where language models often struggle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Benchmark Overviews:</a:t>
            </a:r>
            <a:r>
              <a:rPr lang="en"/>
              <a:t> GSM8K, SVAMP, ASDiv, AQuA, and MAWPS benchmarks.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Prompting Methods Compared:</a:t>
            </a:r>
            <a:r>
              <a:rPr lang="en"/>
              <a:t> Standard few-shot prompting vs. chain-of-thought prompting.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Methodology of Study:</a:t>
            </a:r>
            <a:r>
              <a:rPr lang="en"/>
              <a:t> Using few-shot exemplars with chains of thought for model prompting.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300" y="2140186"/>
            <a:ext cx="3944301" cy="22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Reasoning - Results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5390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Performance Leap with PaLM 540B:</a:t>
            </a:r>
            <a:r>
              <a:rPr lang="en"/>
              <a:t> PaLM 540B model significantly outperforms standard models in arithmetic reasoning tasks.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Benchmark Comparisons:</a:t>
            </a:r>
            <a:r>
              <a:rPr lang="en"/>
              <a:t> Clear superiority of C-o-T prompting evident across various math word problem benchmarks including GSM8K, SVAMP, ASDiv, AQuA, and MAWPS.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State-of-the-Art Achievement:</a:t>
            </a:r>
            <a:r>
              <a:rPr lang="en"/>
              <a:t> Chain-of-thought prompting sets new performance records, especially notable in the GSM8K benchmark.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Size and Performance:</a:t>
            </a:r>
            <a:r>
              <a:rPr lang="en"/>
              <a:t> Notably, the benefits of C-o-T prompting become pronounced with larger models (around 100B parameters).</a:t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425" y="1774575"/>
            <a:ext cx="1656450" cy="32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Reasoning - Ablation Study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5476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Variation Testing:</a:t>
            </a:r>
            <a:r>
              <a:rPr lang="en"/>
              <a:t> Analyzed the impact of different prompting methods on arithmetic reasoning.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Equation-Only vs. Full C-o-T:</a:t>
            </a:r>
            <a:r>
              <a:rPr lang="en"/>
              <a:t> Just providing equations is less effective, especially for complex problems.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Computation Amount Not Key:</a:t>
            </a:r>
            <a:r>
              <a:rPr lang="en"/>
              <a:t> More computation (using dots) doesn't enhance performance, underscoring C-o-T's unique contribution.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Sequential Reasoning Crucial:</a:t>
            </a:r>
            <a:r>
              <a:rPr lang="en"/>
              <a:t> Placing C-o-T after the answer doesn't improve results, highlighting the need for sequential reasoning steps.</a:t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525" y="1766450"/>
            <a:ext cx="1950900" cy="326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 of Chain of Thought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71900" y="1919075"/>
            <a:ext cx="5148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Impact of Different Exemplars:</a:t>
            </a:r>
            <a:r>
              <a:rPr lang="en"/>
              <a:t> Explored how changes in exemplars affect C-o-T performance.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Annotator Influence:</a:t>
            </a:r>
            <a:r>
              <a:rPr lang="en"/>
              <a:t> Assessed how different annotators' interpretations impact the model's reasoning ability.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Consistency Across Scenarios:</a:t>
            </a:r>
            <a:r>
              <a:rPr lang="en"/>
              <a:t> Demonstrated C-o-T's effectiveness remains robust under various conditions.</a:t>
            </a:r>
            <a:endParaRPr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379" y="1766450"/>
            <a:ext cx="2699275" cy="33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Sense Reasoning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C-o-T Enhances Commonsense Tasks:</a:t>
            </a:r>
            <a:r>
              <a:rPr lang="en"/>
              <a:t> Showcases significant improvement in models' ability to reason in </a:t>
            </a:r>
            <a:r>
              <a:rPr lang="en"/>
              <a:t>common sense</a:t>
            </a:r>
            <a:r>
              <a:rPr lang="en"/>
              <a:t> scenarios.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Notable Performance Gains:</a:t>
            </a:r>
            <a:r>
              <a:rPr lang="en"/>
              <a:t> Details how C-o-T outperforms standard approaches in nuanced, context-rich problems.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Real-World Examples:</a:t>
            </a:r>
            <a:r>
              <a:rPr lang="en"/>
              <a:t> Provides specific instances where C-o-T improved outcomes in commonsense reasoning.</a:t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2296025"/>
            <a:ext cx="4374301" cy="19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