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350847-2569-36D0-A15E-C9C2DE652C5B}" v="2" dt="2025-06-02T13:09:34.773"/>
    <p1510:client id="{B7622861-D74E-29B0-1664-8BB351E1826D}" v="202" dt="2025-06-02T10:03:07.6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ay Jagtap" userId="7f786bdeb347fddc" providerId="Windows Live" clId="Web-{B7622861-D74E-29B0-1664-8BB351E1826D}"/>
    <pc:docChg chg="modSld">
      <pc:chgData name="Pranay Jagtap" userId="7f786bdeb347fddc" providerId="Windows Live" clId="Web-{B7622861-D74E-29B0-1664-8BB351E1826D}" dt="2025-06-02T10:02:54.554" v="185"/>
      <pc:docMkLst>
        <pc:docMk/>
      </pc:docMkLst>
      <pc:sldChg chg="modSp">
        <pc:chgData name="Pranay Jagtap" userId="7f786bdeb347fddc" providerId="Windows Live" clId="Web-{B7622861-D74E-29B0-1664-8BB351E1826D}" dt="2025-06-02T10:02:54.554" v="185"/>
        <pc:sldMkLst>
          <pc:docMk/>
          <pc:sldMk cId="0" sldId="258"/>
        </pc:sldMkLst>
        <pc:spChg chg="mod">
          <ac:chgData name="Pranay Jagtap" userId="7f786bdeb347fddc" providerId="Windows Live" clId="Web-{B7622861-D74E-29B0-1664-8BB351E1826D}" dt="2025-06-02T10:02:54.523" v="105"/>
          <ac:spMkLst>
            <pc:docMk/>
            <pc:sldMk cId="0" sldId="258"/>
            <ac:spMk id="3" creationId="{0B2A29C7-9720-41C7-95C7-B64349E57564}"/>
          </ac:spMkLst>
        </pc:spChg>
        <pc:spChg chg="mod">
          <ac:chgData name="Pranay Jagtap" userId="7f786bdeb347fddc" providerId="Windows Live" clId="Web-{B7622861-D74E-29B0-1664-8BB351E1826D}" dt="2025-06-02T10:02:54.523" v="104"/>
          <ac:spMkLst>
            <pc:docMk/>
            <pc:sldMk cId="0" sldId="258"/>
            <ac:spMk id="4" creationId="{54DCD9A4-39B9-9897-624E-FF44024B064D}"/>
          </ac:spMkLst>
        </pc:spChg>
        <pc:spChg chg="mod">
          <ac:chgData name="Pranay Jagtap" userId="7f786bdeb347fddc" providerId="Windows Live" clId="Web-{B7622861-D74E-29B0-1664-8BB351E1826D}" dt="2025-06-02T10:02:54.523" v="103"/>
          <ac:spMkLst>
            <pc:docMk/>
            <pc:sldMk cId="0" sldId="258"/>
            <ac:spMk id="5" creationId="{F5E530FF-1231-D568-D3C1-C0FC3CB7F7F9}"/>
          </ac:spMkLst>
        </pc:spChg>
        <pc:spChg chg="mod">
          <ac:chgData name="Pranay Jagtap" userId="7f786bdeb347fddc" providerId="Windows Live" clId="Web-{B7622861-D74E-29B0-1664-8BB351E1826D}" dt="2025-06-02T10:02:54.523" v="102"/>
          <ac:spMkLst>
            <pc:docMk/>
            <pc:sldMk cId="0" sldId="258"/>
            <ac:spMk id="6" creationId="{4320401B-D5A0-791C-94F8-AAACAA935F3A}"/>
          </ac:spMkLst>
        </pc:spChg>
        <pc:spChg chg="mod">
          <ac:chgData name="Pranay Jagtap" userId="7f786bdeb347fddc" providerId="Windows Live" clId="Web-{B7622861-D74E-29B0-1664-8BB351E1826D}" dt="2025-06-02T10:02:54.523" v="101"/>
          <ac:spMkLst>
            <pc:docMk/>
            <pc:sldMk cId="0" sldId="258"/>
            <ac:spMk id="8" creationId="{5E07F250-A97B-15D4-06BC-CDD275BC0E3D}"/>
          </ac:spMkLst>
        </pc:spChg>
        <pc:spChg chg="mod">
          <ac:chgData name="Pranay Jagtap" userId="7f786bdeb347fddc" providerId="Windows Live" clId="Web-{B7622861-D74E-29B0-1664-8BB351E1826D}" dt="2025-06-02T10:02:54.554" v="178"/>
          <ac:spMkLst>
            <pc:docMk/>
            <pc:sldMk cId="0" sldId="258"/>
            <ac:spMk id="9" creationId="{0691692C-638C-C4B1-57BD-A48A61B907BB}"/>
          </ac:spMkLst>
        </pc:spChg>
        <pc:spChg chg="mod">
          <ac:chgData name="Pranay Jagtap" userId="7f786bdeb347fddc" providerId="Windows Live" clId="Web-{B7622861-D74E-29B0-1664-8BB351E1826D}" dt="2025-06-02T10:02:54.523" v="100"/>
          <ac:spMkLst>
            <pc:docMk/>
            <pc:sldMk cId="0" sldId="258"/>
            <ac:spMk id="10" creationId="{813AD019-20E6-8AAA-8B78-5121A136BC20}"/>
          </ac:spMkLst>
        </pc:spChg>
        <pc:spChg chg="mod">
          <ac:chgData name="Pranay Jagtap" userId="7f786bdeb347fddc" providerId="Windows Live" clId="Web-{B7622861-D74E-29B0-1664-8BB351E1826D}" dt="2025-06-02T10:02:54.554" v="179"/>
          <ac:spMkLst>
            <pc:docMk/>
            <pc:sldMk cId="0" sldId="258"/>
            <ac:spMk id="14" creationId="{BB515267-A87E-7062-8DE3-5EF895B23A9A}"/>
          </ac:spMkLst>
        </pc:spChg>
        <pc:spChg chg="mod">
          <ac:chgData name="Pranay Jagtap" userId="7f786bdeb347fddc" providerId="Windows Live" clId="Web-{B7622861-D74E-29B0-1664-8BB351E1826D}" dt="2025-06-02T10:02:54.523" v="99"/>
          <ac:spMkLst>
            <pc:docMk/>
            <pc:sldMk cId="0" sldId="258"/>
            <ac:spMk id="15" creationId="{36694986-B1B1-0FF8-0447-80EC09104015}"/>
          </ac:spMkLst>
        </pc:spChg>
        <pc:spChg chg="mod">
          <ac:chgData name="Pranay Jagtap" userId="7f786bdeb347fddc" providerId="Windows Live" clId="Web-{B7622861-D74E-29B0-1664-8BB351E1826D}" dt="2025-06-02T10:02:54.523" v="98"/>
          <ac:spMkLst>
            <pc:docMk/>
            <pc:sldMk cId="0" sldId="258"/>
            <ac:spMk id="16" creationId="{51D02446-46C5-46DE-45A0-5AE36C2BA8A6}"/>
          </ac:spMkLst>
        </pc:spChg>
        <pc:spChg chg="mod">
          <ac:chgData name="Pranay Jagtap" userId="7f786bdeb347fddc" providerId="Windows Live" clId="Web-{B7622861-D74E-29B0-1664-8BB351E1826D}" dt="2025-06-02T10:02:54.554" v="180"/>
          <ac:spMkLst>
            <pc:docMk/>
            <pc:sldMk cId="0" sldId="258"/>
            <ac:spMk id="17" creationId="{3C23A133-B058-1658-848A-377A375CC9F0}"/>
          </ac:spMkLst>
        </pc:spChg>
        <pc:spChg chg="mod">
          <ac:chgData name="Pranay Jagtap" userId="7f786bdeb347fddc" providerId="Windows Live" clId="Web-{B7622861-D74E-29B0-1664-8BB351E1826D}" dt="2025-06-02T10:02:54.554" v="181"/>
          <ac:spMkLst>
            <pc:docMk/>
            <pc:sldMk cId="0" sldId="258"/>
            <ac:spMk id="18" creationId="{4702AC17-F9E1-E52C-EEFA-21188CE52C87}"/>
          </ac:spMkLst>
        </pc:spChg>
        <pc:spChg chg="mod">
          <ac:chgData name="Pranay Jagtap" userId="7f786bdeb347fddc" providerId="Windows Live" clId="Web-{B7622861-D74E-29B0-1664-8BB351E1826D}" dt="2025-06-02T10:02:54.554" v="182"/>
          <ac:spMkLst>
            <pc:docMk/>
            <pc:sldMk cId="0" sldId="258"/>
            <ac:spMk id="19" creationId="{0789832A-531A-D76F-80E4-D3C24708D089}"/>
          </ac:spMkLst>
        </pc:spChg>
        <pc:spChg chg="mod">
          <ac:chgData name="Pranay Jagtap" userId="7f786bdeb347fddc" providerId="Windows Live" clId="Web-{B7622861-D74E-29B0-1664-8BB351E1826D}" dt="2025-06-02T10:02:54.554" v="183"/>
          <ac:spMkLst>
            <pc:docMk/>
            <pc:sldMk cId="0" sldId="258"/>
            <ac:spMk id="20" creationId="{92D24C3D-9103-9D92-341B-EF91983F905E}"/>
          </ac:spMkLst>
        </pc:spChg>
        <pc:spChg chg="mod">
          <ac:chgData name="Pranay Jagtap" userId="7f786bdeb347fddc" providerId="Windows Live" clId="Web-{B7622861-D74E-29B0-1664-8BB351E1826D}" dt="2025-06-02T10:02:54.554" v="184"/>
          <ac:spMkLst>
            <pc:docMk/>
            <pc:sldMk cId="0" sldId="258"/>
            <ac:spMk id="21" creationId="{89DBCAAD-CFE7-A60C-800F-577C20B4B890}"/>
          </ac:spMkLst>
        </pc:spChg>
        <pc:spChg chg="mod">
          <ac:chgData name="Pranay Jagtap" userId="7f786bdeb347fddc" providerId="Windows Live" clId="Web-{B7622861-D74E-29B0-1664-8BB351E1826D}" dt="2025-06-02T10:02:54.523" v="97"/>
          <ac:spMkLst>
            <pc:docMk/>
            <pc:sldMk cId="0" sldId="258"/>
            <ac:spMk id="22" creationId="{C0464C74-3220-24B4-3B0E-95E6E3620B19}"/>
          </ac:spMkLst>
        </pc:spChg>
        <pc:spChg chg="mod">
          <ac:chgData name="Pranay Jagtap" userId="7f786bdeb347fddc" providerId="Windows Live" clId="Web-{B7622861-D74E-29B0-1664-8BB351E1826D}" dt="2025-06-02T10:02:54.523" v="96"/>
          <ac:spMkLst>
            <pc:docMk/>
            <pc:sldMk cId="0" sldId="258"/>
            <ac:spMk id="23" creationId="{BECB754B-6207-A85D-E98F-47F72B761892}"/>
          </ac:spMkLst>
        </pc:spChg>
        <pc:spChg chg="mod">
          <ac:chgData name="Pranay Jagtap" userId="7f786bdeb347fddc" providerId="Windows Live" clId="Web-{B7622861-D74E-29B0-1664-8BB351E1826D}" dt="2025-06-02T10:02:54.554" v="185"/>
          <ac:spMkLst>
            <pc:docMk/>
            <pc:sldMk cId="0" sldId="258"/>
            <ac:spMk id="26" creationId="{1A3B0FD1-0B41-ACB5-0BAC-163FFFB5979E}"/>
          </ac:spMkLst>
        </pc:spChg>
        <pc:spChg chg="mod">
          <ac:chgData name="Pranay Jagtap" userId="7f786bdeb347fddc" providerId="Windows Live" clId="Web-{B7622861-D74E-29B0-1664-8BB351E1826D}" dt="2025-06-02T10:02:54.554" v="177"/>
          <ac:spMkLst>
            <pc:docMk/>
            <pc:sldMk cId="0" sldId="258"/>
            <ac:spMk id="76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6"/>
          <ac:spMkLst>
            <pc:docMk/>
            <pc:sldMk cId="0" sldId="258"/>
            <ac:spMk id="7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5"/>
          <ac:spMkLst>
            <pc:docMk/>
            <pc:sldMk cId="0" sldId="258"/>
            <ac:spMk id="7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4"/>
          <ac:spMkLst>
            <pc:docMk/>
            <pc:sldMk cId="0" sldId="258"/>
            <ac:spMk id="79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3"/>
          <ac:spMkLst>
            <pc:docMk/>
            <pc:sldMk cId="0" sldId="258"/>
            <ac:spMk id="80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2"/>
          <ac:spMkLst>
            <pc:docMk/>
            <pc:sldMk cId="0" sldId="258"/>
            <ac:spMk id="8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1"/>
          <ac:spMkLst>
            <pc:docMk/>
            <pc:sldMk cId="0" sldId="258"/>
            <ac:spMk id="8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70"/>
          <ac:spMkLst>
            <pc:docMk/>
            <pc:sldMk cId="0" sldId="258"/>
            <ac:spMk id="8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9"/>
          <ac:spMkLst>
            <pc:docMk/>
            <pc:sldMk cId="0" sldId="258"/>
            <ac:spMk id="8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8"/>
          <ac:spMkLst>
            <pc:docMk/>
            <pc:sldMk cId="0" sldId="258"/>
            <ac:spMk id="8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7"/>
          <ac:spMkLst>
            <pc:docMk/>
            <pc:sldMk cId="0" sldId="258"/>
            <ac:spMk id="8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6"/>
          <ac:spMkLst>
            <pc:docMk/>
            <pc:sldMk cId="0" sldId="258"/>
            <ac:spMk id="9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5"/>
          <ac:spMkLst>
            <pc:docMk/>
            <pc:sldMk cId="0" sldId="258"/>
            <ac:spMk id="9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4"/>
          <ac:spMkLst>
            <pc:docMk/>
            <pc:sldMk cId="0" sldId="258"/>
            <ac:spMk id="9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54" v="163"/>
          <ac:spMkLst>
            <pc:docMk/>
            <pc:sldMk cId="0" sldId="258"/>
            <ac:spMk id="9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62"/>
          <ac:spMkLst>
            <pc:docMk/>
            <pc:sldMk cId="0" sldId="258"/>
            <ac:spMk id="96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61"/>
          <ac:spMkLst>
            <pc:docMk/>
            <pc:sldMk cId="0" sldId="258"/>
            <ac:spMk id="9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60"/>
          <ac:spMkLst>
            <pc:docMk/>
            <pc:sldMk cId="0" sldId="258"/>
            <ac:spMk id="9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9"/>
          <ac:spMkLst>
            <pc:docMk/>
            <pc:sldMk cId="0" sldId="258"/>
            <ac:spMk id="99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8"/>
          <ac:spMkLst>
            <pc:docMk/>
            <pc:sldMk cId="0" sldId="258"/>
            <ac:spMk id="100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7"/>
          <ac:spMkLst>
            <pc:docMk/>
            <pc:sldMk cId="0" sldId="258"/>
            <ac:spMk id="10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6"/>
          <ac:spMkLst>
            <pc:docMk/>
            <pc:sldMk cId="0" sldId="258"/>
            <ac:spMk id="10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5"/>
          <ac:spMkLst>
            <pc:docMk/>
            <pc:sldMk cId="0" sldId="258"/>
            <ac:spMk id="10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4"/>
          <ac:spMkLst>
            <pc:docMk/>
            <pc:sldMk cId="0" sldId="258"/>
            <ac:spMk id="10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3"/>
          <ac:spMkLst>
            <pc:docMk/>
            <pc:sldMk cId="0" sldId="258"/>
            <ac:spMk id="10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2"/>
          <ac:spMkLst>
            <pc:docMk/>
            <pc:sldMk cId="0" sldId="258"/>
            <ac:spMk id="106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1"/>
          <ac:spMkLst>
            <pc:docMk/>
            <pc:sldMk cId="0" sldId="258"/>
            <ac:spMk id="10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50"/>
          <ac:spMkLst>
            <pc:docMk/>
            <pc:sldMk cId="0" sldId="258"/>
            <ac:spMk id="10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9"/>
          <ac:spMkLst>
            <pc:docMk/>
            <pc:sldMk cId="0" sldId="258"/>
            <ac:spMk id="109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8"/>
          <ac:spMkLst>
            <pc:docMk/>
            <pc:sldMk cId="0" sldId="258"/>
            <ac:spMk id="110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7"/>
          <ac:spMkLst>
            <pc:docMk/>
            <pc:sldMk cId="0" sldId="258"/>
            <ac:spMk id="11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6"/>
          <ac:spMkLst>
            <pc:docMk/>
            <pc:sldMk cId="0" sldId="258"/>
            <ac:spMk id="11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5"/>
          <ac:spMkLst>
            <pc:docMk/>
            <pc:sldMk cId="0" sldId="258"/>
            <ac:spMk id="11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4"/>
          <ac:spMkLst>
            <pc:docMk/>
            <pc:sldMk cId="0" sldId="258"/>
            <ac:spMk id="11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3"/>
          <ac:spMkLst>
            <pc:docMk/>
            <pc:sldMk cId="0" sldId="258"/>
            <ac:spMk id="11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2"/>
          <ac:spMkLst>
            <pc:docMk/>
            <pc:sldMk cId="0" sldId="258"/>
            <ac:spMk id="116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1"/>
          <ac:spMkLst>
            <pc:docMk/>
            <pc:sldMk cId="0" sldId="258"/>
            <ac:spMk id="11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40"/>
          <ac:spMkLst>
            <pc:docMk/>
            <pc:sldMk cId="0" sldId="258"/>
            <ac:spMk id="11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9"/>
          <ac:spMkLst>
            <pc:docMk/>
            <pc:sldMk cId="0" sldId="258"/>
            <ac:spMk id="119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8"/>
          <ac:spMkLst>
            <pc:docMk/>
            <pc:sldMk cId="0" sldId="258"/>
            <ac:spMk id="120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7"/>
          <ac:spMkLst>
            <pc:docMk/>
            <pc:sldMk cId="0" sldId="258"/>
            <ac:spMk id="12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6"/>
          <ac:spMkLst>
            <pc:docMk/>
            <pc:sldMk cId="0" sldId="258"/>
            <ac:spMk id="12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5"/>
          <ac:spMkLst>
            <pc:docMk/>
            <pc:sldMk cId="0" sldId="258"/>
            <ac:spMk id="12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4"/>
          <ac:spMkLst>
            <pc:docMk/>
            <pc:sldMk cId="0" sldId="258"/>
            <ac:spMk id="12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3"/>
          <ac:spMkLst>
            <pc:docMk/>
            <pc:sldMk cId="0" sldId="258"/>
            <ac:spMk id="12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2"/>
          <ac:spMkLst>
            <pc:docMk/>
            <pc:sldMk cId="0" sldId="258"/>
            <ac:spMk id="12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1"/>
          <ac:spMkLst>
            <pc:docMk/>
            <pc:sldMk cId="0" sldId="258"/>
            <ac:spMk id="13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30"/>
          <ac:spMkLst>
            <pc:docMk/>
            <pc:sldMk cId="0" sldId="258"/>
            <ac:spMk id="13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9"/>
          <ac:spMkLst>
            <pc:docMk/>
            <pc:sldMk cId="0" sldId="258"/>
            <ac:spMk id="13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8"/>
          <ac:spMkLst>
            <pc:docMk/>
            <pc:sldMk cId="0" sldId="258"/>
            <ac:spMk id="13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7"/>
          <ac:spMkLst>
            <pc:docMk/>
            <pc:sldMk cId="0" sldId="258"/>
            <ac:spMk id="13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6"/>
          <ac:spMkLst>
            <pc:docMk/>
            <pc:sldMk cId="0" sldId="258"/>
            <ac:spMk id="136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5"/>
          <ac:spMkLst>
            <pc:docMk/>
            <pc:sldMk cId="0" sldId="258"/>
            <ac:spMk id="13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4"/>
          <ac:spMkLst>
            <pc:docMk/>
            <pc:sldMk cId="0" sldId="258"/>
            <ac:spMk id="13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3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2"/>
          <ac:spMkLst>
            <pc:docMk/>
            <pc:sldMk cId="0" sldId="258"/>
            <ac:spMk id="140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1"/>
          <ac:spMkLst>
            <pc:docMk/>
            <pc:sldMk cId="0" sldId="258"/>
            <ac:spMk id="14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20"/>
          <ac:spMkLst>
            <pc:docMk/>
            <pc:sldMk cId="0" sldId="258"/>
            <ac:spMk id="14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9"/>
          <ac:spMkLst>
            <pc:docMk/>
            <pc:sldMk cId="0" sldId="258"/>
            <ac:spMk id="14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8"/>
          <ac:spMkLst>
            <pc:docMk/>
            <pc:sldMk cId="0" sldId="258"/>
            <ac:spMk id="14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7"/>
          <ac:spMkLst>
            <pc:docMk/>
            <pc:sldMk cId="0" sldId="258"/>
            <ac:spMk id="14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6"/>
          <ac:spMkLst>
            <pc:docMk/>
            <pc:sldMk cId="0" sldId="258"/>
            <ac:spMk id="146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5"/>
          <ac:spMkLst>
            <pc:docMk/>
            <pc:sldMk cId="0" sldId="258"/>
            <ac:spMk id="147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4"/>
          <ac:spMkLst>
            <pc:docMk/>
            <pc:sldMk cId="0" sldId="258"/>
            <ac:spMk id="148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38" v="113"/>
          <ac:spMkLst>
            <pc:docMk/>
            <pc:sldMk cId="0" sldId="258"/>
            <ac:spMk id="149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12"/>
          <ac:spMkLst>
            <pc:docMk/>
            <pc:sldMk cId="0" sldId="258"/>
            <ac:spMk id="150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11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10"/>
          <ac:spMkLst>
            <pc:docMk/>
            <pc:sldMk cId="0" sldId="258"/>
            <ac:spMk id="152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09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08"/>
          <ac:spMkLst>
            <pc:docMk/>
            <pc:sldMk cId="0" sldId="258"/>
            <ac:spMk id="154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07"/>
          <ac:spMkLst>
            <pc:docMk/>
            <pc:sldMk cId="0" sldId="258"/>
            <ac:spMk id="155" creationId="{00000000-0000-0000-0000-000000000000}"/>
          </ac:spMkLst>
        </pc:spChg>
        <pc:spChg chg="mod">
          <ac:chgData name="Pranay Jagtap" userId="7f786bdeb347fddc" providerId="Windows Live" clId="Web-{B7622861-D74E-29B0-1664-8BB351E1826D}" dt="2025-06-02T10:02:54.523" v="106"/>
          <ac:spMkLst>
            <pc:docMk/>
            <pc:sldMk cId="0" sldId="258"/>
            <ac:spMk id="156" creationId="{00000000-0000-0000-0000-000000000000}"/>
          </ac:spMkLst>
        </pc:spChg>
      </pc:sldChg>
    </pc:docChg>
  </pc:docChgLst>
  <pc:docChgLst>
    <pc:chgData name="Pranay Jagtap" userId="7f786bdeb347fddc" providerId="Windows Live" clId="Web-{A5350847-2569-36D0-A15E-C9C2DE652C5B}"/>
    <pc:docChg chg="modSld">
      <pc:chgData name="Pranay Jagtap" userId="7f786bdeb347fddc" providerId="Windows Live" clId="Web-{A5350847-2569-36D0-A15E-C9C2DE652C5B}" dt="2025-06-02T13:09:34.773" v="1" actId="20577"/>
      <pc:docMkLst>
        <pc:docMk/>
      </pc:docMkLst>
      <pc:sldChg chg="modSp">
        <pc:chgData name="Pranay Jagtap" userId="7f786bdeb347fddc" providerId="Windows Live" clId="Web-{A5350847-2569-36D0-A15E-C9C2DE652C5B}" dt="2025-06-02T13:09:34.773" v="1" actId="20577"/>
        <pc:sldMkLst>
          <pc:docMk/>
          <pc:sldMk cId="0" sldId="258"/>
        </pc:sldMkLst>
        <pc:spChg chg="mod">
          <ac:chgData name="Pranay Jagtap" userId="7f786bdeb347fddc" providerId="Windows Live" clId="Web-{A5350847-2569-36D0-A15E-C9C2DE652C5B}" dt="2025-06-02T13:09:34.773" v="1" actId="20577"/>
          <ac:spMkLst>
            <pc:docMk/>
            <pc:sldMk cId="0" sldId="258"/>
            <ac:spMk id="10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move the slide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Click to edit the notes format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&lt;header&gt;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&lt;date/time&gt;</a:t>
            </a:r>
          </a:p>
        </p:txBody>
      </p:sp>
      <p:sp>
        <p:nvSpPr>
          <p:cNvPr id="63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buNone/>
            </a:pPr>
            <a:fld id="{916FCBEE-C72A-4BC5-96F4-C8F06B754535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8837B1-0771-4ED0-A336-B045099C9260}" type="slidenum">
              <a:rPr lang="en-US" sz="12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1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GB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55A88D-3E9B-4B20-A560-74809CBC8236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6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552324E-8363-4D30-9671-8B905E1F3DB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16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AD509F9-257A-4B04-9632-5AE2573E24A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 </a:t>
            </a: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39F388-1E95-4503-B0A2-D148BD4B8813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 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28AB09-4456-46D1-B4DC-23B754B84FB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 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40D6158-B3EA-4455-9C48-E8B1CC465EF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60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 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B0520D-B2CF-4553-A807-1427BD008FB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 </a:t>
            </a: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5D4AFB0-00E5-4E02-B8E2-D9006FA8161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C5549B8-BA33-4105-98BF-62967910483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u="none" strike="noStrike">
                <a:solidFill>
                  <a:schemeClr val="dk1"/>
                </a:solidFill>
                <a:effectLst/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5F0B78-01B5-49D4-A475-B5EA0B9F92DA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A22F79-FAE7-4A6D-B6EB-5432EC1DB1A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>
            <a:alphaModFix amt="20000"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A3B0FD1-0B41-ACB5-0BAC-163FFFB5979E}"/>
              </a:ext>
            </a:extLst>
          </p:cNvPr>
          <p:cNvSpPr/>
          <p:nvPr/>
        </p:nvSpPr>
        <p:spPr>
          <a:xfrm>
            <a:off x="8229409" y="5509439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9DBCAAD-CFE7-A60C-800F-577C20B4B890}"/>
              </a:ext>
            </a:extLst>
          </p:cNvPr>
          <p:cNvSpPr/>
          <p:nvPr/>
        </p:nvSpPr>
        <p:spPr>
          <a:xfrm>
            <a:off x="7259592" y="5509440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2D24C3D-9103-9D92-341B-EF91983F905E}"/>
              </a:ext>
            </a:extLst>
          </p:cNvPr>
          <p:cNvSpPr/>
          <p:nvPr/>
        </p:nvSpPr>
        <p:spPr>
          <a:xfrm>
            <a:off x="3475568" y="5509439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789832A-531A-D76F-80E4-D3C24708D089}"/>
              </a:ext>
            </a:extLst>
          </p:cNvPr>
          <p:cNvSpPr/>
          <p:nvPr/>
        </p:nvSpPr>
        <p:spPr>
          <a:xfrm>
            <a:off x="2577446" y="4736045"/>
            <a:ext cx="2839851" cy="295352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476142" y="0"/>
                </a:moveTo>
                <a:lnTo>
                  <a:pt x="476142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702AC17-F9E1-E52C-EEFA-21188CE52C87}"/>
              </a:ext>
            </a:extLst>
          </p:cNvPr>
          <p:cNvSpPr/>
          <p:nvPr/>
        </p:nvSpPr>
        <p:spPr>
          <a:xfrm>
            <a:off x="5371909" y="4799394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chemeClr val="accent5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C23A133-B058-1658-848A-377A375CC9F0}"/>
              </a:ext>
            </a:extLst>
          </p:cNvPr>
          <p:cNvSpPr/>
          <p:nvPr/>
        </p:nvSpPr>
        <p:spPr>
          <a:xfrm>
            <a:off x="7322628" y="4744704"/>
            <a:ext cx="943511" cy="286693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476142" y="0"/>
                </a:moveTo>
                <a:lnTo>
                  <a:pt x="476142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B515267-A87E-7062-8DE3-5EF895B23A9A}"/>
              </a:ext>
            </a:extLst>
          </p:cNvPr>
          <p:cNvSpPr/>
          <p:nvPr/>
        </p:nvSpPr>
        <p:spPr>
          <a:xfrm>
            <a:off x="3477992" y="4736046"/>
            <a:ext cx="1939306" cy="295352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476142" y="0"/>
                </a:moveTo>
                <a:lnTo>
                  <a:pt x="476142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691692C-638C-C4B1-57BD-A48A61B907BB}"/>
              </a:ext>
            </a:extLst>
          </p:cNvPr>
          <p:cNvSpPr/>
          <p:nvPr/>
        </p:nvSpPr>
        <p:spPr>
          <a:xfrm>
            <a:off x="3522463" y="5524186"/>
            <a:ext cx="960905" cy="221015"/>
          </a:xfrm>
          <a:custGeom>
            <a:avLst/>
            <a:gdLst/>
            <a:ahLst/>
            <a:cxnLst/>
            <a:rect l="l" t="t" r="r" b="b"/>
            <a:pathLst>
              <a:path w="567368" h="226600">
                <a:moveTo>
                  <a:pt x="0" y="0"/>
                </a:moveTo>
                <a:lnTo>
                  <a:pt x="0" y="154421"/>
                </a:lnTo>
                <a:lnTo>
                  <a:pt x="567368" y="154421"/>
                </a:lnTo>
                <a:lnTo>
                  <a:pt x="567368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4160" y="329040"/>
            <a:ext cx="1193760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 fontScale="85000" lnSpcReduction="19999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WORK BREAKDOWN STRUCTURE – </a:t>
            </a:r>
            <a:br>
              <a:rPr sz="4400"/>
            </a:br>
            <a:r>
              <a:rPr lang="en-US" sz="4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IP25 Live Project Deliverables– </a:t>
            </a:r>
            <a:br>
              <a:rPr sz="4400"/>
            </a:br>
            <a:r>
              <a:rPr lang="en-US" sz="4400" b="1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‘Machine Learning’</a:t>
            </a:r>
            <a:endParaRPr lang="en-US" sz="44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Freeform: Shape 76"/>
          <p:cNvSpPr/>
          <p:nvPr/>
        </p:nvSpPr>
        <p:spPr>
          <a:xfrm>
            <a:off x="11298960" y="4066560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8" name="Freeform: Shape 77"/>
          <p:cNvSpPr/>
          <p:nvPr/>
        </p:nvSpPr>
        <p:spPr>
          <a:xfrm>
            <a:off x="6172200" y="3345120"/>
            <a:ext cx="5172120" cy="226080"/>
          </a:xfrm>
          <a:custGeom>
            <a:avLst/>
            <a:gdLst/>
            <a:ahLst/>
            <a:cxnLst/>
            <a:rect l="l" t="t" r="r" b="b"/>
            <a:pathLst>
              <a:path w="5172442" h="226600">
                <a:moveTo>
                  <a:pt x="0" y="0"/>
                </a:moveTo>
                <a:lnTo>
                  <a:pt x="0" y="154421"/>
                </a:lnTo>
                <a:lnTo>
                  <a:pt x="5172442" y="154421"/>
                </a:lnTo>
                <a:lnTo>
                  <a:pt x="5172442" y="226600"/>
                </a:lnTo>
              </a:path>
            </a:pathLst>
          </a:custGeom>
          <a:noFill/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79" name="Freeform: Shape 78"/>
          <p:cNvSpPr/>
          <p:nvPr/>
        </p:nvSpPr>
        <p:spPr>
          <a:xfrm>
            <a:off x="10233360" y="4788000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0" name="Freeform: Shape 79"/>
          <p:cNvSpPr/>
          <p:nvPr/>
        </p:nvSpPr>
        <p:spPr>
          <a:xfrm>
            <a:off x="7844040" y="4066560"/>
            <a:ext cx="2434680" cy="226080"/>
          </a:xfrm>
          <a:custGeom>
            <a:avLst/>
            <a:gdLst/>
            <a:ahLst/>
            <a:cxnLst/>
            <a:rect l="l" t="t" r="r" b="b"/>
            <a:pathLst>
              <a:path w="2434973" h="226600">
                <a:moveTo>
                  <a:pt x="0" y="0"/>
                </a:moveTo>
                <a:lnTo>
                  <a:pt x="0" y="154421"/>
                </a:lnTo>
                <a:lnTo>
                  <a:pt x="2434973" y="154421"/>
                </a:lnTo>
                <a:lnTo>
                  <a:pt x="2434973" y="22660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1" name="Freeform: Shape 80"/>
          <p:cNvSpPr/>
          <p:nvPr/>
        </p:nvSpPr>
        <p:spPr>
          <a:xfrm>
            <a:off x="9172440" y="4788000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2" name="Freeform: Shape 81"/>
          <p:cNvSpPr/>
          <p:nvPr/>
        </p:nvSpPr>
        <p:spPr>
          <a:xfrm>
            <a:off x="7844040" y="4066560"/>
            <a:ext cx="1373760" cy="226080"/>
          </a:xfrm>
          <a:custGeom>
            <a:avLst/>
            <a:gdLst/>
            <a:ahLst/>
            <a:cxnLst/>
            <a:rect l="l" t="t" r="r" b="b"/>
            <a:pathLst>
              <a:path w="1374168" h="226600">
                <a:moveTo>
                  <a:pt x="0" y="0"/>
                </a:moveTo>
                <a:lnTo>
                  <a:pt x="0" y="154421"/>
                </a:lnTo>
                <a:lnTo>
                  <a:pt x="1374168" y="154421"/>
                </a:lnTo>
                <a:lnTo>
                  <a:pt x="1374168" y="22660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4" name="Freeform: Shape 83"/>
          <p:cNvSpPr/>
          <p:nvPr/>
        </p:nvSpPr>
        <p:spPr>
          <a:xfrm flipH="1">
            <a:off x="6395267" y="5509440"/>
            <a:ext cx="909534" cy="226080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0" y="0"/>
                </a:moveTo>
                <a:lnTo>
                  <a:pt x="0" y="154421"/>
                </a:lnTo>
                <a:lnTo>
                  <a:pt x="476142" y="154421"/>
                </a:lnTo>
                <a:lnTo>
                  <a:pt x="476142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5" name="Freeform: Shape 84"/>
          <p:cNvSpPr/>
          <p:nvPr/>
        </p:nvSpPr>
        <p:spPr>
          <a:xfrm>
            <a:off x="5417090" y="5509440"/>
            <a:ext cx="1887351" cy="226080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476142" y="0"/>
                </a:moveTo>
                <a:lnTo>
                  <a:pt x="476142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7" name="Freeform: Shape 86"/>
          <p:cNvSpPr/>
          <p:nvPr/>
        </p:nvSpPr>
        <p:spPr>
          <a:xfrm>
            <a:off x="8220240" y="4788000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8" name="Freeform: Shape 87"/>
          <p:cNvSpPr/>
          <p:nvPr/>
        </p:nvSpPr>
        <p:spPr>
          <a:xfrm>
            <a:off x="7844040" y="4066560"/>
            <a:ext cx="421560" cy="226080"/>
          </a:xfrm>
          <a:custGeom>
            <a:avLst/>
            <a:gdLst/>
            <a:ahLst/>
            <a:cxnLst/>
            <a:rect l="l" t="t" r="r" b="b"/>
            <a:pathLst>
              <a:path w="421883" h="226600">
                <a:moveTo>
                  <a:pt x="0" y="0"/>
                </a:moveTo>
                <a:lnTo>
                  <a:pt x="0" y="154421"/>
                </a:lnTo>
                <a:lnTo>
                  <a:pt x="421883" y="154421"/>
                </a:lnTo>
                <a:lnTo>
                  <a:pt x="421883" y="22660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1" name="Freeform: Shape 90"/>
          <p:cNvSpPr/>
          <p:nvPr/>
        </p:nvSpPr>
        <p:spPr>
          <a:xfrm>
            <a:off x="2531728" y="5518099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3" name="Freeform: Shape 92"/>
          <p:cNvSpPr/>
          <p:nvPr/>
        </p:nvSpPr>
        <p:spPr>
          <a:xfrm>
            <a:off x="4473788" y="4744705"/>
            <a:ext cx="943511" cy="286693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476142" y="0"/>
                </a:moveTo>
                <a:lnTo>
                  <a:pt x="476142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4" name="Freeform: Shape 93"/>
          <p:cNvSpPr/>
          <p:nvPr/>
        </p:nvSpPr>
        <p:spPr>
          <a:xfrm>
            <a:off x="5409000" y="4066560"/>
            <a:ext cx="2434680" cy="226080"/>
          </a:xfrm>
          <a:custGeom>
            <a:avLst/>
            <a:gdLst/>
            <a:ahLst/>
            <a:cxnLst/>
            <a:rect l="l" t="t" r="r" b="b"/>
            <a:pathLst>
              <a:path w="2434973" h="226600">
                <a:moveTo>
                  <a:pt x="2434973" y="0"/>
                </a:moveTo>
                <a:lnTo>
                  <a:pt x="2434973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5" name="Freeform: Shape 94"/>
          <p:cNvSpPr/>
          <p:nvPr/>
        </p:nvSpPr>
        <p:spPr>
          <a:xfrm>
            <a:off x="6172200" y="3345120"/>
            <a:ext cx="1671480" cy="226080"/>
          </a:xfrm>
          <a:custGeom>
            <a:avLst/>
            <a:gdLst/>
            <a:ahLst/>
            <a:cxnLst/>
            <a:rect l="l" t="t" r="r" b="b"/>
            <a:pathLst>
              <a:path w="1671873" h="226600">
                <a:moveTo>
                  <a:pt x="0" y="0"/>
                </a:moveTo>
                <a:lnTo>
                  <a:pt x="0" y="154421"/>
                </a:lnTo>
                <a:lnTo>
                  <a:pt x="1671873" y="154421"/>
                </a:lnTo>
                <a:lnTo>
                  <a:pt x="1671873" y="226600"/>
                </a:lnTo>
              </a:path>
            </a:pathLst>
          </a:custGeom>
          <a:noFill/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6" name="Freeform: Shape 95"/>
          <p:cNvSpPr/>
          <p:nvPr/>
        </p:nvSpPr>
        <p:spPr>
          <a:xfrm>
            <a:off x="3504600" y="4066560"/>
            <a:ext cx="951840" cy="226080"/>
          </a:xfrm>
          <a:custGeom>
            <a:avLst/>
            <a:gdLst/>
            <a:ahLst/>
            <a:cxnLst/>
            <a:rect l="l" t="t" r="r" b="b"/>
            <a:pathLst>
              <a:path w="952285" h="226600">
                <a:moveTo>
                  <a:pt x="0" y="0"/>
                </a:moveTo>
                <a:lnTo>
                  <a:pt x="0" y="154421"/>
                </a:lnTo>
                <a:lnTo>
                  <a:pt x="952285" y="154421"/>
                </a:lnTo>
                <a:lnTo>
                  <a:pt x="952285" y="226600"/>
                </a:lnTo>
              </a:path>
            </a:pathLst>
          </a:custGeom>
          <a:noFill/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7" name="Freeform: Shape 96"/>
          <p:cNvSpPr/>
          <p:nvPr/>
        </p:nvSpPr>
        <p:spPr>
          <a:xfrm>
            <a:off x="3458880" y="4066560"/>
            <a:ext cx="91080" cy="226080"/>
          </a:xfrm>
          <a:custGeom>
            <a:avLst/>
            <a:gdLst/>
            <a:ahLst/>
            <a:cxnLst/>
            <a:rect l="l" t="t" r="r" b="b"/>
            <a:pathLst>
              <a:path w="91440" h="226600">
                <a:moveTo>
                  <a:pt x="45720" y="0"/>
                </a:moveTo>
                <a:lnTo>
                  <a:pt x="45720" y="226600"/>
                </a:lnTo>
              </a:path>
            </a:pathLst>
          </a:custGeom>
          <a:noFill/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8" name="Freeform: Shape 97"/>
          <p:cNvSpPr/>
          <p:nvPr/>
        </p:nvSpPr>
        <p:spPr>
          <a:xfrm>
            <a:off x="2552040" y="4066560"/>
            <a:ext cx="951840" cy="226080"/>
          </a:xfrm>
          <a:custGeom>
            <a:avLst/>
            <a:gdLst/>
            <a:ahLst/>
            <a:cxnLst/>
            <a:rect l="l" t="t" r="r" b="b"/>
            <a:pathLst>
              <a:path w="952285" h="226600">
                <a:moveTo>
                  <a:pt x="952285" y="0"/>
                </a:moveTo>
                <a:lnTo>
                  <a:pt x="952285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9" name="Freeform: Shape 98"/>
          <p:cNvSpPr/>
          <p:nvPr/>
        </p:nvSpPr>
        <p:spPr>
          <a:xfrm>
            <a:off x="3504600" y="3345120"/>
            <a:ext cx="2667240" cy="226080"/>
          </a:xfrm>
          <a:custGeom>
            <a:avLst/>
            <a:gdLst/>
            <a:ahLst/>
            <a:cxnLst/>
            <a:rect l="l" t="t" r="r" b="b"/>
            <a:pathLst>
              <a:path w="2667670" h="226600">
                <a:moveTo>
                  <a:pt x="2667670" y="0"/>
                </a:moveTo>
                <a:lnTo>
                  <a:pt x="2667670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0" name="Freeform: Shape 99"/>
          <p:cNvSpPr/>
          <p:nvPr/>
        </p:nvSpPr>
        <p:spPr>
          <a:xfrm>
            <a:off x="1123560" y="4066560"/>
            <a:ext cx="475920" cy="226080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0" y="0"/>
                </a:moveTo>
                <a:lnTo>
                  <a:pt x="0" y="154421"/>
                </a:lnTo>
                <a:lnTo>
                  <a:pt x="476142" y="154421"/>
                </a:lnTo>
                <a:lnTo>
                  <a:pt x="476142" y="226600"/>
                </a:lnTo>
              </a:path>
            </a:pathLst>
          </a:custGeom>
          <a:noFill/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1" name="Freeform: Shape 100"/>
          <p:cNvSpPr/>
          <p:nvPr/>
        </p:nvSpPr>
        <p:spPr>
          <a:xfrm>
            <a:off x="647640" y="4066560"/>
            <a:ext cx="475920" cy="226080"/>
          </a:xfrm>
          <a:custGeom>
            <a:avLst/>
            <a:gdLst/>
            <a:ahLst/>
            <a:cxnLst/>
            <a:rect l="l" t="t" r="r" b="b"/>
            <a:pathLst>
              <a:path w="476142" h="226600">
                <a:moveTo>
                  <a:pt x="476142" y="0"/>
                </a:moveTo>
                <a:lnTo>
                  <a:pt x="476142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2" name="Freeform: Shape 101"/>
          <p:cNvSpPr/>
          <p:nvPr/>
        </p:nvSpPr>
        <p:spPr>
          <a:xfrm>
            <a:off x="1123560" y="3345120"/>
            <a:ext cx="5047920" cy="226080"/>
          </a:xfrm>
          <a:custGeom>
            <a:avLst/>
            <a:gdLst/>
            <a:ahLst/>
            <a:cxnLst/>
            <a:rect l="l" t="t" r="r" b="b"/>
            <a:pathLst>
              <a:path w="5048383" h="226600">
                <a:moveTo>
                  <a:pt x="5048383" y="0"/>
                </a:moveTo>
                <a:lnTo>
                  <a:pt x="5048383" y="154421"/>
                </a:lnTo>
                <a:lnTo>
                  <a:pt x="0" y="154421"/>
                </a:lnTo>
                <a:lnTo>
                  <a:pt x="0" y="226600"/>
                </a:lnTo>
              </a:path>
            </a:pathLst>
          </a:custGeom>
          <a:noFill/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3" name="Rectangle: Rounded Corners 102"/>
          <p:cNvSpPr/>
          <p:nvPr/>
        </p:nvSpPr>
        <p:spPr>
          <a:xfrm>
            <a:off x="4371480" y="2076480"/>
            <a:ext cx="3600360" cy="1268280"/>
          </a:xfrm>
          <a:prstGeom prst="roundRect">
            <a:avLst>
              <a:gd name="adj" fmla="val 10000"/>
            </a:avLst>
          </a:prstGeom>
          <a:solidFill>
            <a:schemeClr val="accent2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04" name="Rectangle: Rounded Corners 103"/>
          <p:cNvSpPr/>
          <p:nvPr/>
        </p:nvSpPr>
        <p:spPr>
          <a:xfrm>
            <a:off x="4458240" y="2158560"/>
            <a:ext cx="3600360" cy="1268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273755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8760" tIns="68760" rIns="68760" bIns="68760" numCol="1" spcCol="1440" anchor="ctr">
            <a:noAutofit/>
          </a:bodyPr>
          <a:lstStyle/>
          <a:p>
            <a:pPr algn="ctr" defTabSz="800280"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GB" b="1" dirty="0">
                <a:solidFill>
                  <a:srgbClr val="000000"/>
                </a:solidFill>
                <a:latin typeface="Calibri"/>
              </a:rPr>
              <a:t>Train &amp; Deploy</a:t>
            </a:r>
            <a:r>
              <a:rPr lang="en-GB" sz="18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 a</a:t>
            </a:r>
            <a:r>
              <a:rPr lang="en-GB" b="1" dirty="0">
                <a:solidFill>
                  <a:srgbClr val="000000"/>
                </a:solidFill>
                <a:latin typeface="Calibri"/>
              </a:rPr>
              <a:t> </a:t>
            </a:r>
            <a:endParaRPr lang="en-US" dirty="0">
              <a:solidFill>
                <a:srgbClr val="000000"/>
              </a:solidFill>
              <a:latin typeface="Noto Serif"/>
              <a:ea typeface="Noto Serif"/>
              <a:cs typeface="Noto Serif"/>
            </a:endParaRPr>
          </a:p>
          <a:p>
            <a:pPr algn="ctr" defTabSz="800280">
              <a:tabLst>
                <a:tab pos="0" algn="l"/>
              </a:tabLst>
            </a:pPr>
            <a:r>
              <a:rPr lang="en-GB" sz="2400" b="1" dirty="0">
                <a:solidFill>
                  <a:srgbClr val="000000"/>
                </a:solidFill>
                <a:latin typeface="Calibri"/>
              </a:rPr>
              <a:t>'ML MODEL</a:t>
            </a:r>
            <a:r>
              <a:rPr lang="en-GB" sz="24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’ 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Noto Serif"/>
              <a:ea typeface="Noto Serif"/>
              <a:cs typeface="Noto Serif"/>
            </a:endParaRPr>
          </a:p>
          <a:p>
            <a:pPr algn="ctr" defTabSz="800280">
              <a:lnSpc>
                <a:spcPct val="90000"/>
              </a:lnSpc>
              <a:spcAft>
                <a:spcPts val="629"/>
              </a:spcAft>
              <a:tabLst>
                <a:tab pos="0" algn="l"/>
              </a:tabLst>
            </a:pPr>
            <a:r>
              <a:rPr lang="en-GB" sz="18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For career recommendation to college students</a:t>
            </a:r>
            <a:r>
              <a:rPr lang="en-GB" b="1" dirty="0">
                <a:solidFill>
                  <a:srgbClr val="000000"/>
                </a:solidFill>
                <a:latin typeface="Calibri"/>
              </a:rPr>
              <a:t> on </a:t>
            </a:r>
            <a:r>
              <a:rPr lang="en-GB" b="1" dirty="0" err="1">
                <a:solidFill>
                  <a:srgbClr val="000000"/>
                </a:solidFill>
                <a:latin typeface="Calibri"/>
              </a:rPr>
              <a:t>Streamlit</a:t>
            </a:r>
            <a:endParaRPr lang="en-US" sz="1800" b="0" u="none" strike="noStrike" dirty="0" err="1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5" name="Rectangle: Rounded Corners 104"/>
          <p:cNvSpPr/>
          <p:nvPr/>
        </p:nvSpPr>
        <p:spPr>
          <a:xfrm>
            <a:off x="610200" y="3571920"/>
            <a:ext cx="1027080" cy="494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6" name="Rectangle: Rounded Corners 105"/>
          <p:cNvSpPr/>
          <p:nvPr/>
        </p:nvSpPr>
        <p:spPr>
          <a:xfrm>
            <a:off x="696600" y="3654000"/>
            <a:ext cx="10270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INITIATION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7" name="Rectangle: Rounded Corners 106"/>
          <p:cNvSpPr/>
          <p:nvPr/>
        </p:nvSpPr>
        <p:spPr>
          <a:xfrm>
            <a:off x="25812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08" name="Rectangle: Rounded Corners 107"/>
          <p:cNvSpPr/>
          <p:nvPr/>
        </p:nvSpPr>
        <p:spPr>
          <a:xfrm>
            <a:off x="34452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Project Charter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09" name="Rectangle: Rounded Corners 108"/>
          <p:cNvSpPr/>
          <p:nvPr/>
        </p:nvSpPr>
        <p:spPr>
          <a:xfrm>
            <a:off x="121032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10" name="Rectangle: Rounded Corners 109"/>
          <p:cNvSpPr/>
          <p:nvPr/>
        </p:nvSpPr>
        <p:spPr>
          <a:xfrm>
            <a:off x="129672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SRS Document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1" name="Rectangle: Rounded Corners 110"/>
          <p:cNvSpPr/>
          <p:nvPr/>
        </p:nvSpPr>
        <p:spPr>
          <a:xfrm>
            <a:off x="3114720" y="3571920"/>
            <a:ext cx="820753" cy="494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2" name="Rectangle: Rounded Corners 111"/>
          <p:cNvSpPr/>
          <p:nvPr/>
        </p:nvSpPr>
        <p:spPr>
          <a:xfrm>
            <a:off x="3201480" y="3654000"/>
            <a:ext cx="820753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PLANNING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3" name="Rectangle: Rounded Corners 112"/>
          <p:cNvSpPr/>
          <p:nvPr/>
        </p:nvSpPr>
        <p:spPr>
          <a:xfrm>
            <a:off x="216252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14" name="Rectangle: Rounded Corners 113"/>
          <p:cNvSpPr/>
          <p:nvPr/>
        </p:nvSpPr>
        <p:spPr>
          <a:xfrm>
            <a:off x="224928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WBS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5" name="Rectangle: Rounded Corners 114"/>
          <p:cNvSpPr/>
          <p:nvPr/>
        </p:nvSpPr>
        <p:spPr>
          <a:xfrm>
            <a:off x="311472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16" name="Rectangle: Rounded Corners 115"/>
          <p:cNvSpPr/>
          <p:nvPr/>
        </p:nvSpPr>
        <p:spPr>
          <a:xfrm>
            <a:off x="320148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Project Schedule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7" name="Rectangle: Rounded Corners 116"/>
          <p:cNvSpPr/>
          <p:nvPr/>
        </p:nvSpPr>
        <p:spPr>
          <a:xfrm>
            <a:off x="406728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18" name="Rectangle: Rounded Corners 117"/>
          <p:cNvSpPr/>
          <p:nvPr/>
        </p:nvSpPr>
        <p:spPr>
          <a:xfrm>
            <a:off x="415368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RAID Logs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19" name="Rectangle: Rounded Corners 118"/>
          <p:cNvSpPr/>
          <p:nvPr/>
        </p:nvSpPr>
        <p:spPr>
          <a:xfrm>
            <a:off x="7192800" y="3571920"/>
            <a:ext cx="1301760" cy="494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20" name="Rectangle: Rounded Corners 119"/>
          <p:cNvSpPr/>
          <p:nvPr/>
        </p:nvSpPr>
        <p:spPr>
          <a:xfrm>
            <a:off x="7279560" y="3654000"/>
            <a:ext cx="130176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EXECUTION &amp; MONITORING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21" name="Rectangle: Rounded Corners 120"/>
          <p:cNvSpPr/>
          <p:nvPr/>
        </p:nvSpPr>
        <p:spPr>
          <a:xfrm>
            <a:off x="501948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22" name="Rectangle: Rounded Corners 121"/>
          <p:cNvSpPr/>
          <p:nvPr/>
        </p:nvSpPr>
        <p:spPr>
          <a:xfrm>
            <a:off x="510588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Data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23" name="Rectangle: Rounded Corners 122"/>
          <p:cNvSpPr/>
          <p:nvPr/>
        </p:nvSpPr>
        <p:spPr>
          <a:xfrm>
            <a:off x="2200756" y="5023099"/>
            <a:ext cx="753383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24" name="Rectangle: Rounded Corners 123"/>
          <p:cNvSpPr/>
          <p:nvPr/>
        </p:nvSpPr>
        <p:spPr>
          <a:xfrm>
            <a:off x="2287156" y="5105539"/>
            <a:ext cx="753383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Data Collection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27" name="Rectangle: Rounded Corners 126"/>
          <p:cNvSpPr/>
          <p:nvPr/>
        </p:nvSpPr>
        <p:spPr>
          <a:xfrm>
            <a:off x="2179269" y="574453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28" name="Rectangle: Rounded Corners 127"/>
          <p:cNvSpPr/>
          <p:nvPr/>
        </p:nvSpPr>
        <p:spPr>
          <a:xfrm>
            <a:off x="2266029" y="582697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Download Data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1" name="Rectangle: Rounded Corners 130"/>
          <p:cNvSpPr/>
          <p:nvPr/>
        </p:nvSpPr>
        <p:spPr>
          <a:xfrm>
            <a:off x="3136317" y="5014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32" name="Rectangle: Rounded Corners 131"/>
          <p:cNvSpPr/>
          <p:nvPr/>
        </p:nvSpPr>
        <p:spPr>
          <a:xfrm>
            <a:off x="3222717" y="509688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Data Cleaning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3" name="Rectangle: Rounded Corners 132"/>
          <p:cNvSpPr/>
          <p:nvPr/>
        </p:nvSpPr>
        <p:spPr>
          <a:xfrm>
            <a:off x="787644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34" name="Rectangle: Rounded Corners 133"/>
          <p:cNvSpPr/>
          <p:nvPr/>
        </p:nvSpPr>
        <p:spPr>
          <a:xfrm>
            <a:off x="796284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Develop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5" name="Rectangle: Rounded Corners 134"/>
          <p:cNvSpPr/>
          <p:nvPr/>
        </p:nvSpPr>
        <p:spPr>
          <a:xfrm>
            <a:off x="7876440" y="5014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36" name="Rectangle: Rounded Corners 135"/>
          <p:cNvSpPr/>
          <p:nvPr/>
        </p:nvSpPr>
        <p:spPr>
          <a:xfrm>
            <a:off x="7962840" y="509688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Building App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7" name="Rectangle: Rounded Corners 136"/>
          <p:cNvSpPr/>
          <p:nvPr/>
        </p:nvSpPr>
        <p:spPr>
          <a:xfrm>
            <a:off x="4084029" y="574453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38" name="Rectangle: Rounded Corners 137"/>
          <p:cNvSpPr/>
          <p:nvPr/>
        </p:nvSpPr>
        <p:spPr>
          <a:xfrm>
            <a:off x="4170429" y="582697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Fix Null Values</a:t>
            </a:r>
            <a:endParaRPr lang="en-GB" sz="1200" b="0" u="none" strike="noStrike" dirty="0"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39" name="Rectangle: Rounded Corners 138"/>
          <p:cNvSpPr/>
          <p:nvPr/>
        </p:nvSpPr>
        <p:spPr>
          <a:xfrm>
            <a:off x="5044887" y="573588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40" name="Rectangle: Rounded Corners 139"/>
          <p:cNvSpPr/>
          <p:nvPr/>
        </p:nvSpPr>
        <p:spPr>
          <a:xfrm>
            <a:off x="5131287" y="581832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Training Base Models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1" name="Rectangle: Rounded Corners 140"/>
          <p:cNvSpPr/>
          <p:nvPr/>
        </p:nvSpPr>
        <p:spPr>
          <a:xfrm>
            <a:off x="5997087" y="573588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42" name="Rectangle: Rounded Corners 141"/>
          <p:cNvSpPr/>
          <p:nvPr/>
        </p:nvSpPr>
        <p:spPr>
          <a:xfrm>
            <a:off x="6083847" y="581832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Hyper-parameter Tuning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3" name="Rectangle: Rounded Corners 142"/>
          <p:cNvSpPr/>
          <p:nvPr/>
        </p:nvSpPr>
        <p:spPr>
          <a:xfrm>
            <a:off x="6949287" y="573588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44" name="Rectangle: Rounded Corners 143"/>
          <p:cNvSpPr/>
          <p:nvPr/>
        </p:nvSpPr>
        <p:spPr>
          <a:xfrm>
            <a:off x="7036047" y="581832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Finalizing Model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5" name="Rectangle: Rounded Corners 144"/>
          <p:cNvSpPr/>
          <p:nvPr/>
        </p:nvSpPr>
        <p:spPr>
          <a:xfrm>
            <a:off x="882864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46" name="Rectangle: Rounded Corners 145"/>
          <p:cNvSpPr/>
          <p:nvPr/>
        </p:nvSpPr>
        <p:spPr>
          <a:xfrm>
            <a:off x="891504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Test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7" name="Rectangle: Rounded Corners 146"/>
          <p:cNvSpPr/>
          <p:nvPr/>
        </p:nvSpPr>
        <p:spPr>
          <a:xfrm>
            <a:off x="8828640" y="5014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48" name="Rectangle: Rounded Corners 147"/>
          <p:cNvSpPr/>
          <p:nvPr/>
        </p:nvSpPr>
        <p:spPr>
          <a:xfrm>
            <a:off x="8915040" y="509688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Manual Testing</a:t>
            </a:r>
            <a:endParaRPr lang="en-GB" sz="1200" b="0" u="none" strike="noStrike" dirty="0"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149" name="Rectangle: Rounded Corners 148"/>
          <p:cNvSpPr/>
          <p:nvPr/>
        </p:nvSpPr>
        <p:spPr>
          <a:xfrm>
            <a:off x="9889200" y="429336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6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50" name="Rectangle: Rounded Corners 149"/>
          <p:cNvSpPr/>
          <p:nvPr/>
        </p:nvSpPr>
        <p:spPr>
          <a:xfrm>
            <a:off x="9975960" y="437544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666666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Deploy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51" name="Rectangle: Rounded Corners 150"/>
          <p:cNvSpPr/>
          <p:nvPr/>
        </p:nvSpPr>
        <p:spPr>
          <a:xfrm>
            <a:off x="9780840" y="5014440"/>
            <a:ext cx="99576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52" name="Rectangle: Rounded Corners 151"/>
          <p:cNvSpPr/>
          <p:nvPr/>
        </p:nvSpPr>
        <p:spPr>
          <a:xfrm>
            <a:off x="9867600" y="5096880"/>
            <a:ext cx="99576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Deploy App</a:t>
            </a: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r>
              <a:rPr lang="en-GB" sz="1200" dirty="0">
                <a:solidFill>
                  <a:srgbClr val="000000"/>
                </a:solidFill>
                <a:latin typeface="Calibri"/>
              </a:rPr>
              <a:t>on </a:t>
            </a:r>
            <a:r>
              <a:rPr lang="en-GB" sz="1200" dirty="0" err="1">
                <a:solidFill>
                  <a:srgbClr val="000000"/>
                </a:solidFill>
                <a:latin typeface="Calibri"/>
              </a:rPr>
              <a:t>Streamlit</a:t>
            </a:r>
            <a:endParaRPr lang="en-GB" sz="1200" b="0" u="none" strike="noStrike" dirty="0" err="1">
              <a:effectLst/>
              <a:uFillTx/>
              <a:ea typeface="Calibri"/>
              <a:cs typeface="Calibri"/>
            </a:endParaRPr>
          </a:p>
        </p:txBody>
      </p:sp>
      <p:sp>
        <p:nvSpPr>
          <p:cNvPr id="153" name="Rectangle: Rounded Corners 152"/>
          <p:cNvSpPr/>
          <p:nvPr/>
        </p:nvSpPr>
        <p:spPr>
          <a:xfrm>
            <a:off x="10954800" y="357192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4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54" name="Rectangle: Rounded Corners 153"/>
          <p:cNvSpPr/>
          <p:nvPr/>
        </p:nvSpPr>
        <p:spPr>
          <a:xfrm>
            <a:off x="11041560" y="3654000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FFB923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1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CLOSURE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55" name="Rectangle: Rounded Corners 154"/>
          <p:cNvSpPr/>
          <p:nvPr/>
        </p:nvSpPr>
        <p:spPr>
          <a:xfrm>
            <a:off x="10841760" y="4293360"/>
            <a:ext cx="1005480" cy="648360"/>
          </a:xfrm>
          <a:prstGeom prst="roundRect">
            <a:avLst>
              <a:gd name="adj" fmla="val 10000"/>
            </a:avLst>
          </a:prstGeom>
          <a:solidFill>
            <a:schemeClr val="accent5">
              <a:hueOff val="0"/>
              <a:satOff val="0"/>
              <a:lumOff val="0"/>
              <a:alphaOff val="0"/>
            </a:schemeClr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56" name="Rectangle: Rounded Corners 155"/>
          <p:cNvSpPr/>
          <p:nvPr/>
        </p:nvSpPr>
        <p:spPr>
          <a:xfrm>
            <a:off x="10928160" y="4375440"/>
            <a:ext cx="1005480" cy="64836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r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b="0" u="none" strike="noStrike" dirty="0">
                <a:solidFill>
                  <a:srgbClr val="000000"/>
                </a:solidFill>
                <a:effectLst/>
                <a:uFillTx/>
                <a:latin typeface="Calibri"/>
              </a:rPr>
              <a:t>Lessons Learnt, Project Report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pic>
        <p:nvPicPr>
          <p:cNvPr id="157" name="Picture 4" descr="Chart, pie chart&#10;&#10;Description automatically generated"/>
          <p:cNvPicPr/>
          <p:nvPr/>
        </p:nvPicPr>
        <p:blipFill>
          <a:blip r:embed="rId3"/>
          <a:stretch/>
        </p:blipFill>
        <p:spPr>
          <a:xfrm>
            <a:off x="10773360" y="204840"/>
            <a:ext cx="1217880" cy="932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B2A29C7-9720-41C7-95C7-B64349E57564}"/>
              </a:ext>
            </a:extLst>
          </p:cNvPr>
          <p:cNvSpPr/>
          <p:nvPr/>
        </p:nvSpPr>
        <p:spPr>
          <a:xfrm>
            <a:off x="4096436" y="502586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DCD9A4-39B9-9897-624E-FF44024B064D}"/>
              </a:ext>
            </a:extLst>
          </p:cNvPr>
          <p:cNvSpPr/>
          <p:nvPr/>
        </p:nvSpPr>
        <p:spPr>
          <a:xfrm>
            <a:off x="4172053" y="5097527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EDA</a:t>
            </a:r>
            <a:endParaRPr lang="en-GB" sz="1200" b="0" u="none" strike="noStrike" dirty="0"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E530FF-1231-D568-D3C1-C0FC3CB7F7F9}"/>
              </a:ext>
            </a:extLst>
          </p:cNvPr>
          <p:cNvSpPr/>
          <p:nvPr/>
        </p:nvSpPr>
        <p:spPr>
          <a:xfrm>
            <a:off x="3131768" y="5740944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20401B-D5A0-791C-94F8-AAACAA935F3A}"/>
              </a:ext>
            </a:extLst>
          </p:cNvPr>
          <p:cNvSpPr/>
          <p:nvPr/>
        </p:nvSpPr>
        <p:spPr>
          <a:xfrm>
            <a:off x="3218528" y="5823384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Remove Duplicates</a:t>
            </a:r>
            <a:endParaRPr lang="en-GB" sz="1200" b="0" u="none" strike="noStrike" dirty="0"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07F250-A97B-15D4-06BC-CDD275BC0E3D}"/>
              </a:ext>
            </a:extLst>
          </p:cNvPr>
          <p:cNvSpPr/>
          <p:nvPr/>
        </p:nvSpPr>
        <p:spPr>
          <a:xfrm>
            <a:off x="5031617" y="5025868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13AD019-20E6-8AAA-8B78-5121A136BC20}"/>
              </a:ext>
            </a:extLst>
          </p:cNvPr>
          <p:cNvSpPr/>
          <p:nvPr/>
        </p:nvSpPr>
        <p:spPr>
          <a:xfrm>
            <a:off x="5107234" y="5097526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Preparing Train/Test Data</a:t>
            </a:r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6694986-B1B1-0FF8-0447-80EC09104015}"/>
              </a:ext>
            </a:extLst>
          </p:cNvPr>
          <p:cNvSpPr/>
          <p:nvPr/>
        </p:nvSpPr>
        <p:spPr>
          <a:xfrm>
            <a:off x="6932599" y="501443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5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D02446-46C5-46DE-45A0-5AE36C2BA8A6}"/>
              </a:ext>
            </a:extLst>
          </p:cNvPr>
          <p:cNvSpPr/>
          <p:nvPr/>
        </p:nvSpPr>
        <p:spPr>
          <a:xfrm>
            <a:off x="7018999" y="509687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EA7317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</a:rPr>
              <a:t>Model Training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464C74-3220-24B4-3B0E-95E6E3620B19}"/>
              </a:ext>
            </a:extLst>
          </p:cNvPr>
          <p:cNvSpPr/>
          <p:nvPr/>
        </p:nvSpPr>
        <p:spPr>
          <a:xfrm>
            <a:off x="7893127" y="573587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>
            <a:solidFill>
              <a:srgbClr val="FFFFFF">
                <a:hueOff val="0"/>
                <a:satOff val="0"/>
                <a:lumOff val="0"/>
                <a:alphaOff val="0"/>
              </a:srgbClr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ECB754B-6207-A85D-E98F-47F72B761892}"/>
              </a:ext>
            </a:extLst>
          </p:cNvPr>
          <p:cNvSpPr/>
          <p:nvPr/>
        </p:nvSpPr>
        <p:spPr>
          <a:xfrm>
            <a:off x="7979887" y="5818319"/>
            <a:ext cx="778680" cy="494280"/>
          </a:xfrm>
          <a:prstGeom prst="roundRect">
            <a:avLst>
              <a:gd name="adj" fmla="val 10000"/>
            </a:avLst>
          </a:prstGeom>
          <a:solidFill>
            <a:schemeClr val="lt1">
              <a:alpha val="90000"/>
              <a:hueOff val="0"/>
              <a:satOff val="0"/>
              <a:lumOff val="0"/>
              <a:alphaOff val="0"/>
            </a:schemeClr>
          </a:solidFill>
          <a:ln>
            <a:solidFill>
              <a:srgbClr val="3CA5D9"/>
            </a:solidFill>
          </a:ln>
        </p:spPr>
        <p:style>
          <a:lnRef idx="2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45720" tIns="45720" rIns="45720" bIns="45720" numCol="1" spcCol="1440" anchor="ctr">
            <a:noAutofit/>
          </a:bodyPr>
          <a:lstStyle/>
          <a:p>
            <a:pPr algn="ctr" defTabSz="533520">
              <a:lnSpc>
                <a:spcPct val="90000"/>
              </a:lnSpc>
              <a:spcAft>
                <a:spcPts val="420"/>
              </a:spcAft>
              <a:tabLst>
                <a:tab pos="0" algn="l"/>
              </a:tabLst>
            </a:pPr>
            <a:r>
              <a:rPr lang="en-GB" sz="12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App Code</a:t>
            </a:r>
            <a:endParaRPr lang="en-GB" sz="1200" b="0" u="none" strike="noStrike" dirty="0"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CPL2022">
      <a:dk1>
        <a:srgbClr val="000000"/>
      </a:dk1>
      <a:lt1>
        <a:srgbClr val="FFFFFF"/>
      </a:lt1>
      <a:dk2>
        <a:srgbClr val="596171"/>
      </a:dk2>
      <a:lt2>
        <a:srgbClr val="E7E6E6"/>
      </a:lt2>
      <a:accent1>
        <a:srgbClr val="3CA5D9"/>
      </a:accent1>
      <a:accent2>
        <a:srgbClr val="273755"/>
      </a:accent2>
      <a:accent3>
        <a:srgbClr val="FFC601"/>
      </a:accent3>
      <a:accent4>
        <a:srgbClr val="FFB923"/>
      </a:accent4>
      <a:accent5>
        <a:srgbClr val="EA7317"/>
      </a:accent5>
      <a:accent6>
        <a:srgbClr val="666666"/>
      </a:accent6>
      <a:hlink>
        <a:srgbClr val="3CA5D9"/>
      </a:hlink>
      <a:folHlink>
        <a:srgbClr val="273755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6743</TotalTime>
  <Words>388</Words>
  <Application>Microsoft Office PowerPoint</Application>
  <PresentationFormat>Widescreen</PresentationFormat>
  <Paragraphs>79</Paragraphs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WORK BREAKDOWN STRUCTURE –  IP25 Live Project Deliverables–  ‘Machine Learning’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Management WorkShop</dc:title>
  <dc:subject/>
  <dc:creator>Welcome CC</dc:creator>
  <dc:description/>
  <cp:lastModifiedBy/>
  <cp:revision>471</cp:revision>
  <dcterms:created xsi:type="dcterms:W3CDTF">2023-07-15T03:43:48Z</dcterms:created>
  <dcterms:modified xsi:type="dcterms:W3CDTF">2025-06-02T13:09:41Z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0x0101005412AF445DB6E74EB51FE2F8964C2B9F</vt:lpwstr>
  </property>
  <property fmtid="{D5CDD505-2E9C-101B-9397-08002B2CF9AE}" pid="3" name="MediaServiceImageTags">
    <vt:lpwstr/>
  </property>
  <property fmtid="{D5CDD505-2E9C-101B-9397-08002B2CF9AE}" pid="4" name="Notes">
    <vt:i4>2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</Properties>
</file>