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2" r:id="rId5"/>
    <p:sldId id="258" r:id="rId6"/>
    <p:sldId id="259" r:id="rId7"/>
    <p:sldId id="260" r:id="rId8"/>
    <p:sldId id="286" r:id="rId9"/>
    <p:sldId id="287" r:id="rId10"/>
    <p:sldId id="288" r:id="rId11"/>
    <p:sldId id="290" r:id="rId12"/>
    <p:sldId id="289" r:id="rId13"/>
    <p:sldId id="291" r:id="rId14"/>
    <p:sldId id="261" r:id="rId15"/>
    <p:sldId id="262" r:id="rId16"/>
    <p:sldId id="263" r:id="rId17"/>
    <p:sldId id="264" r:id="rId18"/>
    <p:sldId id="265" r:id="rId19"/>
    <p:sldId id="267" r:id="rId20"/>
    <p:sldId id="268" r:id="rId21"/>
    <p:sldId id="269" r:id="rId22"/>
    <p:sldId id="273" r:id="rId23"/>
    <p:sldId id="274" r:id="rId24"/>
    <p:sldId id="275" r:id="rId25"/>
    <p:sldId id="276" r:id="rId26"/>
    <p:sldId id="277" r:id="rId27"/>
    <p:sldId id="278" r:id="rId28"/>
    <p:sldId id="279" r:id="rId29"/>
    <p:sldId id="280" r:id="rId30"/>
    <p:sldId id="281" r:id="rId31"/>
    <p:sldId id="294" r:id="rId32"/>
    <p:sldId id="295" r:id="rId33"/>
    <p:sldId id="283" r:id="rId34"/>
    <p:sldId id="284" r:id="rId35"/>
    <p:sldId id="285"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16"/>
      </p:cViewPr>
      <p:guideLst/>
    </p:cSldViewPr>
  </p:slideViewPr>
  <p:notesTextViewPr>
    <p:cViewPr>
      <p:scale>
        <a:sx n="1" d="1"/>
        <a:sy n="1" d="1"/>
      </p:scale>
      <p:origin x="0" y="0"/>
    </p:cViewPr>
  </p:notesTextViewPr>
  <p:sorterViewPr>
    <p:cViewPr>
      <p:scale>
        <a:sx n="100" d="100"/>
        <a:sy n="100" d="100"/>
      </p:scale>
      <p:origin x="0" y="-124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07333B8-A040-4213-8CAE-D030602052F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72B01A9C-045A-43D3-A6E3-8D6CA1A0761B}">
      <dgm:prSet phldrT="[Text]"/>
      <dgm:spPr/>
      <dgm:t>
        <a:bodyPr/>
        <a:lstStyle/>
        <a:p>
          <a:r>
            <a:rPr lang="en-US" dirty="0"/>
            <a:t>Unique features of M-Commerce</a:t>
          </a:r>
          <a:endParaRPr lang="en-IN" dirty="0"/>
        </a:p>
      </dgm:t>
    </dgm:pt>
    <dgm:pt modelId="{BD50EC45-B631-426C-8D6F-326214BBD001}" cxnId="{95D8A9BE-9613-48B6-8293-EF7054727B13}" type="parTrans">
      <dgm:prSet/>
      <dgm:spPr/>
      <dgm:t>
        <a:bodyPr/>
        <a:lstStyle/>
        <a:p>
          <a:endParaRPr lang="en-IN"/>
        </a:p>
      </dgm:t>
    </dgm:pt>
    <dgm:pt modelId="{BB4E0A1B-28C9-483A-97B9-90797E1A51F7}" cxnId="{95D8A9BE-9613-48B6-8293-EF7054727B13}" type="sibTrans">
      <dgm:prSet/>
      <dgm:spPr/>
      <dgm:t>
        <a:bodyPr/>
        <a:lstStyle/>
        <a:p>
          <a:endParaRPr lang="en-IN"/>
        </a:p>
      </dgm:t>
    </dgm:pt>
    <dgm:pt modelId="{6409FB8E-8490-4E8E-B064-C496FCB45638}">
      <dgm:prSet phldrT="[Text]"/>
      <dgm:spPr/>
      <dgm:t>
        <a:bodyPr/>
        <a:lstStyle/>
        <a:p>
          <a:r>
            <a:rPr lang="en-US" dirty="0"/>
            <a:t>Mobility and availability</a:t>
          </a:r>
          <a:endParaRPr lang="en-IN" dirty="0"/>
        </a:p>
      </dgm:t>
    </dgm:pt>
    <dgm:pt modelId="{4BC6A403-07AC-4C4C-9B27-152296BB2C6D}" cxnId="{7DFAB6B5-A710-4FA5-B2E4-AE5E942CF3E6}" type="parTrans">
      <dgm:prSet/>
      <dgm:spPr/>
      <dgm:t>
        <a:bodyPr/>
        <a:lstStyle/>
        <a:p>
          <a:endParaRPr lang="en-IN"/>
        </a:p>
      </dgm:t>
    </dgm:pt>
    <dgm:pt modelId="{729E38F9-0B1B-46CF-BBD4-3751B26EBE01}" cxnId="{7DFAB6B5-A710-4FA5-B2E4-AE5E942CF3E6}" type="sibTrans">
      <dgm:prSet/>
      <dgm:spPr/>
      <dgm:t>
        <a:bodyPr/>
        <a:lstStyle/>
        <a:p>
          <a:endParaRPr lang="en-IN"/>
        </a:p>
      </dgm:t>
    </dgm:pt>
    <dgm:pt modelId="{73BE5D73-6DA0-4219-BEA1-7CB315AD3FEE}">
      <dgm:prSet phldrT="[Text]"/>
      <dgm:spPr/>
      <dgm:t>
        <a:bodyPr/>
        <a:lstStyle/>
        <a:p>
          <a:r>
            <a:rPr lang="en-US" dirty="0"/>
            <a:t>Savings on electricity		</a:t>
          </a:r>
          <a:endParaRPr lang="en-IN" dirty="0"/>
        </a:p>
      </dgm:t>
    </dgm:pt>
    <dgm:pt modelId="{FA6CF8A4-BCC1-47CB-AE9D-D070B4C35F2D}" cxnId="{FD8054C5-FC42-465B-A4B2-86BF751F6881}" type="parTrans">
      <dgm:prSet/>
      <dgm:spPr/>
      <dgm:t>
        <a:bodyPr/>
        <a:lstStyle/>
        <a:p>
          <a:endParaRPr lang="en-IN"/>
        </a:p>
      </dgm:t>
    </dgm:pt>
    <dgm:pt modelId="{56D05813-8AC9-4C15-8B7F-1FFCB5B6EDE3}" cxnId="{FD8054C5-FC42-465B-A4B2-86BF751F6881}" type="sibTrans">
      <dgm:prSet/>
      <dgm:spPr/>
      <dgm:t>
        <a:bodyPr/>
        <a:lstStyle/>
        <a:p>
          <a:endParaRPr lang="en-IN"/>
        </a:p>
      </dgm:t>
    </dgm:pt>
    <dgm:pt modelId="{62139CB2-7811-4FE2-A544-F36868855304}">
      <dgm:prSet phldrT="[Text]"/>
      <dgm:spPr/>
      <dgm:t>
        <a:bodyPr/>
        <a:lstStyle/>
        <a:p>
          <a:r>
            <a:rPr lang="en-US" dirty="0"/>
            <a:t>Comfort, convenient and spontaneity		</a:t>
          </a:r>
          <a:endParaRPr lang="en-IN" dirty="0"/>
        </a:p>
      </dgm:t>
    </dgm:pt>
    <dgm:pt modelId="{276B733F-CF24-4C12-A1C5-54FE4BA9D44B}" cxnId="{D65EB827-9087-43ED-B146-3032CE27F58C}" type="parTrans">
      <dgm:prSet/>
      <dgm:spPr/>
      <dgm:t>
        <a:bodyPr/>
        <a:lstStyle/>
        <a:p>
          <a:endParaRPr lang="en-IN"/>
        </a:p>
      </dgm:t>
    </dgm:pt>
    <dgm:pt modelId="{595A812A-FAD4-4A49-B439-47644BB6E25B}" cxnId="{D65EB827-9087-43ED-B146-3032CE27F58C}" type="sibTrans">
      <dgm:prSet/>
      <dgm:spPr/>
      <dgm:t>
        <a:bodyPr/>
        <a:lstStyle/>
        <a:p>
          <a:endParaRPr lang="en-IN"/>
        </a:p>
      </dgm:t>
    </dgm:pt>
    <dgm:pt modelId="{506E174F-BE18-416F-A89F-573F01D3C0EA}">
      <dgm:prSet phldrT="[Text]"/>
      <dgm:spPr/>
      <dgm:t>
        <a:bodyPr/>
        <a:lstStyle/>
        <a:p>
          <a:r>
            <a:rPr lang="en-US" dirty="0"/>
            <a:t>Speed</a:t>
          </a:r>
          <a:endParaRPr lang="en-IN" dirty="0"/>
        </a:p>
      </dgm:t>
    </dgm:pt>
    <dgm:pt modelId="{AEBC18C5-CECD-48C5-AF8F-5373DF198B5F}" cxnId="{FF9A4F62-7197-43DC-AD43-B6E2631FF2CC}" type="parTrans">
      <dgm:prSet/>
      <dgm:spPr/>
      <dgm:t>
        <a:bodyPr/>
        <a:lstStyle/>
        <a:p>
          <a:endParaRPr lang="en-IN"/>
        </a:p>
      </dgm:t>
    </dgm:pt>
    <dgm:pt modelId="{6C68DE70-54CC-4318-9F9C-440B14C545FC}" cxnId="{FF9A4F62-7197-43DC-AD43-B6E2631FF2CC}" type="sibTrans">
      <dgm:prSet/>
      <dgm:spPr/>
      <dgm:t>
        <a:bodyPr/>
        <a:lstStyle/>
        <a:p>
          <a:endParaRPr lang="en-IN"/>
        </a:p>
      </dgm:t>
    </dgm:pt>
    <dgm:pt modelId="{E7E4F164-63D2-4335-B7F9-31B837C78FC0}">
      <dgm:prSet phldrT="[Text]"/>
      <dgm:spPr/>
      <dgm:t>
        <a:bodyPr/>
        <a:lstStyle/>
        <a:p>
          <a:r>
            <a:rPr lang="en-US" dirty="0"/>
            <a:t>Easy user experience</a:t>
          </a:r>
          <a:endParaRPr lang="en-IN" dirty="0"/>
        </a:p>
      </dgm:t>
    </dgm:pt>
    <dgm:pt modelId="{5DACA1D0-D949-4F9D-B131-0C1E342461D9}" cxnId="{CCEE4566-035C-466A-B193-519B289BA246}" type="parTrans">
      <dgm:prSet/>
      <dgm:spPr/>
      <dgm:t>
        <a:bodyPr/>
        <a:lstStyle/>
        <a:p>
          <a:endParaRPr lang="en-IN"/>
        </a:p>
      </dgm:t>
    </dgm:pt>
    <dgm:pt modelId="{983CEBB1-4E7C-42CE-8008-8BC9B96323DF}" cxnId="{CCEE4566-035C-466A-B193-519B289BA246}" type="sibTrans">
      <dgm:prSet/>
      <dgm:spPr/>
      <dgm:t>
        <a:bodyPr/>
        <a:lstStyle/>
        <a:p>
          <a:endParaRPr lang="en-IN"/>
        </a:p>
      </dgm:t>
    </dgm:pt>
    <dgm:pt modelId="{7578B62D-D16D-42AC-B59D-C22BB8600E8B}">
      <dgm:prSet phldrT="[Text]"/>
      <dgm:spPr/>
      <dgm:t>
        <a:bodyPr/>
        <a:lstStyle/>
        <a:p>
          <a:r>
            <a:rPr lang="en-US" dirty="0"/>
            <a:t>Smart CRM</a:t>
          </a:r>
          <a:endParaRPr lang="en-IN" dirty="0"/>
        </a:p>
      </dgm:t>
    </dgm:pt>
    <dgm:pt modelId="{BFBDB8B8-9167-4200-9B88-20137D7DA003}" cxnId="{49C34237-DE24-409F-A84F-520158467CC0}" type="parTrans">
      <dgm:prSet/>
      <dgm:spPr/>
      <dgm:t>
        <a:bodyPr/>
        <a:lstStyle/>
        <a:p>
          <a:endParaRPr lang="en-IN"/>
        </a:p>
      </dgm:t>
    </dgm:pt>
    <dgm:pt modelId="{EA55DD61-9450-4A35-B739-84FA381B89A9}" cxnId="{49C34237-DE24-409F-A84F-520158467CC0}" type="sibTrans">
      <dgm:prSet/>
      <dgm:spPr/>
      <dgm:t>
        <a:bodyPr/>
        <a:lstStyle/>
        <a:p>
          <a:endParaRPr lang="en-IN"/>
        </a:p>
      </dgm:t>
    </dgm:pt>
    <dgm:pt modelId="{FF64920A-DCB6-46BF-8937-B7D05B407DB6}" type="pres">
      <dgm:prSet presAssocID="{B07333B8-A040-4213-8CAE-D030602052F3}" presName="Name0" presStyleCnt="0">
        <dgm:presLayoutVars>
          <dgm:chPref val="1"/>
          <dgm:dir/>
          <dgm:animOne val="branch"/>
          <dgm:animLvl val="lvl"/>
          <dgm:resizeHandles val="exact"/>
        </dgm:presLayoutVars>
      </dgm:prSet>
      <dgm:spPr/>
    </dgm:pt>
    <dgm:pt modelId="{2A9AA8CF-CE21-4A83-9F07-705B7E31D4C4}" type="pres">
      <dgm:prSet presAssocID="{72B01A9C-045A-43D3-A6E3-8D6CA1A0761B}" presName="root1" presStyleCnt="0"/>
      <dgm:spPr/>
    </dgm:pt>
    <dgm:pt modelId="{2395A25C-BAA9-4A52-9C14-8B104A77CFFA}" type="pres">
      <dgm:prSet presAssocID="{72B01A9C-045A-43D3-A6E3-8D6CA1A0761B}" presName="LevelOneTextNode" presStyleLbl="node0" presStyleIdx="0" presStyleCnt="1" custScaleY="137820" custLinFactX="-100000" custLinFactNeighborX="-153525" custLinFactNeighborY="-93">
        <dgm:presLayoutVars>
          <dgm:chPref val="3"/>
        </dgm:presLayoutVars>
      </dgm:prSet>
      <dgm:spPr/>
    </dgm:pt>
    <dgm:pt modelId="{035067A4-44FD-4D46-B056-1D7A309F0EBE}" type="pres">
      <dgm:prSet presAssocID="{72B01A9C-045A-43D3-A6E3-8D6CA1A0761B}" presName="level2hierChild" presStyleCnt="0"/>
      <dgm:spPr/>
    </dgm:pt>
    <dgm:pt modelId="{6B27E45C-E6B4-43E7-BD0C-4B63D118BA8B}" type="pres">
      <dgm:prSet presAssocID="{4BC6A403-07AC-4C4C-9B27-152296BB2C6D}" presName="conn2-1" presStyleLbl="parChTrans1D2" presStyleIdx="0" presStyleCnt="6"/>
      <dgm:spPr/>
    </dgm:pt>
    <dgm:pt modelId="{00ED804E-2471-4942-994B-C1DE48254AC9}" type="pres">
      <dgm:prSet presAssocID="{4BC6A403-07AC-4C4C-9B27-152296BB2C6D}" presName="connTx" presStyleLbl="parChTrans1D2" presStyleIdx="0" presStyleCnt="6"/>
      <dgm:spPr/>
    </dgm:pt>
    <dgm:pt modelId="{3914BFD9-68D0-4A34-AF24-4F7951285D53}" type="pres">
      <dgm:prSet presAssocID="{6409FB8E-8490-4E8E-B064-C496FCB45638}" presName="root2" presStyleCnt="0"/>
      <dgm:spPr/>
    </dgm:pt>
    <dgm:pt modelId="{F761B4B3-BCB4-4EED-9FD2-3CC349526340}" type="pres">
      <dgm:prSet presAssocID="{6409FB8E-8490-4E8E-B064-C496FCB45638}" presName="LevelTwoTextNode" presStyleLbl="node2" presStyleIdx="0" presStyleCnt="6" custScaleX="161827" custLinFactNeighborX="67184" custLinFactNeighborY="10300">
        <dgm:presLayoutVars>
          <dgm:chPref val="3"/>
        </dgm:presLayoutVars>
      </dgm:prSet>
      <dgm:spPr/>
    </dgm:pt>
    <dgm:pt modelId="{7EAB1804-C0A7-4B14-A5F1-F1D4FDACE52A}" type="pres">
      <dgm:prSet presAssocID="{6409FB8E-8490-4E8E-B064-C496FCB45638}" presName="level3hierChild" presStyleCnt="0"/>
      <dgm:spPr/>
    </dgm:pt>
    <dgm:pt modelId="{CF0138BA-D7E0-471B-9219-13DA1D45B282}" type="pres">
      <dgm:prSet presAssocID="{FA6CF8A4-BCC1-47CB-AE9D-D070B4C35F2D}" presName="conn2-1" presStyleLbl="parChTrans1D2" presStyleIdx="1" presStyleCnt="6"/>
      <dgm:spPr/>
    </dgm:pt>
    <dgm:pt modelId="{0B2322B1-C1C2-43BE-B511-0CE180FE6F52}" type="pres">
      <dgm:prSet presAssocID="{FA6CF8A4-BCC1-47CB-AE9D-D070B4C35F2D}" presName="connTx" presStyleLbl="parChTrans1D2" presStyleIdx="1" presStyleCnt="6"/>
      <dgm:spPr/>
    </dgm:pt>
    <dgm:pt modelId="{52AEBA53-9B1D-4EBF-B7CD-9516CFE4D2DC}" type="pres">
      <dgm:prSet presAssocID="{73BE5D73-6DA0-4219-BEA1-7CB315AD3FEE}" presName="root2" presStyleCnt="0"/>
      <dgm:spPr/>
    </dgm:pt>
    <dgm:pt modelId="{F10CF876-BE6D-4344-82D6-A559DA91B34B}" type="pres">
      <dgm:prSet presAssocID="{73BE5D73-6DA0-4219-BEA1-7CB315AD3FEE}" presName="LevelTwoTextNode" presStyleLbl="node2" presStyleIdx="1" presStyleCnt="6" custScaleX="161827" custLinFactNeighborX="67184" custLinFactNeighborY="10300">
        <dgm:presLayoutVars>
          <dgm:chPref val="3"/>
        </dgm:presLayoutVars>
      </dgm:prSet>
      <dgm:spPr/>
    </dgm:pt>
    <dgm:pt modelId="{3C316B20-A370-4FDA-8151-EE5B02BEFC18}" type="pres">
      <dgm:prSet presAssocID="{73BE5D73-6DA0-4219-BEA1-7CB315AD3FEE}" presName="level3hierChild" presStyleCnt="0"/>
      <dgm:spPr/>
    </dgm:pt>
    <dgm:pt modelId="{7E7B83E3-7FDB-4384-A8CE-3A627056A9F6}" type="pres">
      <dgm:prSet presAssocID="{276B733F-CF24-4C12-A1C5-54FE4BA9D44B}" presName="conn2-1" presStyleLbl="parChTrans1D2" presStyleIdx="2" presStyleCnt="6"/>
      <dgm:spPr/>
    </dgm:pt>
    <dgm:pt modelId="{9AFBC048-1317-42F0-B881-63011738974A}" type="pres">
      <dgm:prSet presAssocID="{276B733F-CF24-4C12-A1C5-54FE4BA9D44B}" presName="connTx" presStyleLbl="parChTrans1D2" presStyleIdx="2" presStyleCnt="6"/>
      <dgm:spPr/>
    </dgm:pt>
    <dgm:pt modelId="{29D51F6B-A8C9-41A6-B781-F9C66E86FB46}" type="pres">
      <dgm:prSet presAssocID="{62139CB2-7811-4FE2-A544-F36868855304}" presName="root2" presStyleCnt="0"/>
      <dgm:spPr/>
    </dgm:pt>
    <dgm:pt modelId="{00179AC2-DB70-4F8B-8A1A-C5454F00A825}" type="pres">
      <dgm:prSet presAssocID="{62139CB2-7811-4FE2-A544-F36868855304}" presName="LevelTwoTextNode" presStyleLbl="node2" presStyleIdx="2" presStyleCnt="6" custScaleX="161827" custLinFactNeighborX="67184" custLinFactNeighborY="10300">
        <dgm:presLayoutVars>
          <dgm:chPref val="3"/>
        </dgm:presLayoutVars>
      </dgm:prSet>
      <dgm:spPr/>
    </dgm:pt>
    <dgm:pt modelId="{F6BAABD0-1C50-44E2-B52C-BBD95B3CBF8E}" type="pres">
      <dgm:prSet presAssocID="{62139CB2-7811-4FE2-A544-F36868855304}" presName="level3hierChild" presStyleCnt="0"/>
      <dgm:spPr/>
    </dgm:pt>
    <dgm:pt modelId="{F732481B-529C-4AF0-BF9C-812D2B8A0D86}" type="pres">
      <dgm:prSet presAssocID="{AEBC18C5-CECD-48C5-AF8F-5373DF198B5F}" presName="conn2-1" presStyleLbl="parChTrans1D2" presStyleIdx="3" presStyleCnt="6"/>
      <dgm:spPr/>
    </dgm:pt>
    <dgm:pt modelId="{6647E4D1-DD30-4A25-9272-94F5E9CA70A2}" type="pres">
      <dgm:prSet presAssocID="{AEBC18C5-CECD-48C5-AF8F-5373DF198B5F}" presName="connTx" presStyleLbl="parChTrans1D2" presStyleIdx="3" presStyleCnt="6"/>
      <dgm:spPr/>
    </dgm:pt>
    <dgm:pt modelId="{3BB09B4C-BFFB-4E8A-AB76-E1CDEBFE0A9F}" type="pres">
      <dgm:prSet presAssocID="{506E174F-BE18-416F-A89F-573F01D3C0EA}" presName="root2" presStyleCnt="0"/>
      <dgm:spPr/>
    </dgm:pt>
    <dgm:pt modelId="{66048C4E-58B9-4F36-BA6B-C6740CEA5C6E}" type="pres">
      <dgm:prSet presAssocID="{506E174F-BE18-416F-A89F-573F01D3C0EA}" presName="LevelTwoTextNode" presStyleLbl="node2" presStyleIdx="3" presStyleCnt="6" custScaleX="161827" custLinFactNeighborX="67184" custLinFactNeighborY="10300">
        <dgm:presLayoutVars>
          <dgm:chPref val="3"/>
        </dgm:presLayoutVars>
      </dgm:prSet>
      <dgm:spPr/>
    </dgm:pt>
    <dgm:pt modelId="{AF467E81-91E2-46DA-A624-77D4F1C774B0}" type="pres">
      <dgm:prSet presAssocID="{506E174F-BE18-416F-A89F-573F01D3C0EA}" presName="level3hierChild" presStyleCnt="0"/>
      <dgm:spPr/>
    </dgm:pt>
    <dgm:pt modelId="{3AE50786-2CE5-427D-B23E-419C458887BC}" type="pres">
      <dgm:prSet presAssocID="{5DACA1D0-D949-4F9D-B131-0C1E342461D9}" presName="conn2-1" presStyleLbl="parChTrans1D2" presStyleIdx="4" presStyleCnt="6"/>
      <dgm:spPr/>
    </dgm:pt>
    <dgm:pt modelId="{3DC300BF-38A4-4675-91E7-0C256430E499}" type="pres">
      <dgm:prSet presAssocID="{5DACA1D0-D949-4F9D-B131-0C1E342461D9}" presName="connTx" presStyleLbl="parChTrans1D2" presStyleIdx="4" presStyleCnt="6"/>
      <dgm:spPr/>
    </dgm:pt>
    <dgm:pt modelId="{FB30638A-EFAE-4747-B6E1-29D6B21F8AEF}" type="pres">
      <dgm:prSet presAssocID="{E7E4F164-63D2-4335-B7F9-31B837C78FC0}" presName="root2" presStyleCnt="0"/>
      <dgm:spPr/>
    </dgm:pt>
    <dgm:pt modelId="{9A356704-2132-4452-A1CE-36FE66818924}" type="pres">
      <dgm:prSet presAssocID="{E7E4F164-63D2-4335-B7F9-31B837C78FC0}" presName="LevelTwoTextNode" presStyleLbl="node2" presStyleIdx="4" presStyleCnt="6" custScaleX="161827" custLinFactNeighborX="67184" custLinFactNeighborY="10300">
        <dgm:presLayoutVars>
          <dgm:chPref val="3"/>
        </dgm:presLayoutVars>
      </dgm:prSet>
      <dgm:spPr/>
    </dgm:pt>
    <dgm:pt modelId="{C67ABC0C-C651-4DF3-AC1E-8722DAC8212C}" type="pres">
      <dgm:prSet presAssocID="{E7E4F164-63D2-4335-B7F9-31B837C78FC0}" presName="level3hierChild" presStyleCnt="0"/>
      <dgm:spPr/>
    </dgm:pt>
    <dgm:pt modelId="{8B1E8EDD-8332-42C5-9B2E-94A06A4F0F5A}" type="pres">
      <dgm:prSet presAssocID="{BFBDB8B8-9167-4200-9B88-20137D7DA003}" presName="conn2-1" presStyleLbl="parChTrans1D2" presStyleIdx="5" presStyleCnt="6"/>
      <dgm:spPr/>
    </dgm:pt>
    <dgm:pt modelId="{20F16FC5-F36D-4F01-B718-17897FBE4EF3}" type="pres">
      <dgm:prSet presAssocID="{BFBDB8B8-9167-4200-9B88-20137D7DA003}" presName="connTx" presStyleLbl="parChTrans1D2" presStyleIdx="5" presStyleCnt="6"/>
      <dgm:spPr/>
    </dgm:pt>
    <dgm:pt modelId="{46F85DA7-E338-4DE0-B71D-A45F3F62F542}" type="pres">
      <dgm:prSet presAssocID="{7578B62D-D16D-42AC-B59D-C22BB8600E8B}" presName="root2" presStyleCnt="0"/>
      <dgm:spPr/>
    </dgm:pt>
    <dgm:pt modelId="{C01ABA13-003C-4327-AEF1-4B7CA058984B}" type="pres">
      <dgm:prSet presAssocID="{7578B62D-D16D-42AC-B59D-C22BB8600E8B}" presName="LevelTwoTextNode" presStyleLbl="node2" presStyleIdx="5" presStyleCnt="6" custScaleX="161827" custLinFactNeighborX="67184" custLinFactNeighborY="10300">
        <dgm:presLayoutVars>
          <dgm:chPref val="3"/>
        </dgm:presLayoutVars>
      </dgm:prSet>
      <dgm:spPr/>
    </dgm:pt>
    <dgm:pt modelId="{66385D8F-6FC1-4BD5-A433-550B75687A44}" type="pres">
      <dgm:prSet presAssocID="{7578B62D-D16D-42AC-B59D-C22BB8600E8B}" presName="level3hierChild" presStyleCnt="0"/>
      <dgm:spPr/>
    </dgm:pt>
  </dgm:ptLst>
  <dgm:cxnLst>
    <dgm:cxn modelId="{7AEA3810-40D0-4237-8892-BDF83A16AAEF}" type="presOf" srcId="{506E174F-BE18-416F-A89F-573F01D3C0EA}" destId="{66048C4E-58B9-4F36-BA6B-C6740CEA5C6E}" srcOrd="0" destOrd="0" presId="urn:microsoft.com/office/officeart/2008/layout/HorizontalMultiLevelHierarchy"/>
    <dgm:cxn modelId="{6B14D612-4495-4CAF-BCAB-12C26EB90D85}" type="presOf" srcId="{73BE5D73-6DA0-4219-BEA1-7CB315AD3FEE}" destId="{F10CF876-BE6D-4344-82D6-A559DA91B34B}" srcOrd="0" destOrd="0" presId="urn:microsoft.com/office/officeart/2008/layout/HorizontalMultiLevelHierarchy"/>
    <dgm:cxn modelId="{3D04111B-2DD9-45EC-80E6-73A2A6018085}" type="presOf" srcId="{72B01A9C-045A-43D3-A6E3-8D6CA1A0761B}" destId="{2395A25C-BAA9-4A52-9C14-8B104A77CFFA}" srcOrd="0" destOrd="0" presId="urn:microsoft.com/office/officeart/2008/layout/HorizontalMultiLevelHierarchy"/>
    <dgm:cxn modelId="{5111731E-D9DC-4D93-80FB-19FEED0E5B2C}" type="presOf" srcId="{276B733F-CF24-4C12-A1C5-54FE4BA9D44B}" destId="{9AFBC048-1317-42F0-B881-63011738974A}" srcOrd="1" destOrd="0" presId="urn:microsoft.com/office/officeart/2008/layout/HorizontalMultiLevelHierarchy"/>
    <dgm:cxn modelId="{D65EB827-9087-43ED-B146-3032CE27F58C}" srcId="{72B01A9C-045A-43D3-A6E3-8D6CA1A0761B}" destId="{62139CB2-7811-4FE2-A544-F36868855304}" srcOrd="2" destOrd="0" parTransId="{276B733F-CF24-4C12-A1C5-54FE4BA9D44B}" sibTransId="{595A812A-FAD4-4A49-B439-47644BB6E25B}"/>
    <dgm:cxn modelId="{5AAA042F-E21E-4379-8000-EEC4AFDA7EDE}" type="presOf" srcId="{4BC6A403-07AC-4C4C-9B27-152296BB2C6D}" destId="{6B27E45C-E6B4-43E7-BD0C-4B63D118BA8B}" srcOrd="0" destOrd="0" presId="urn:microsoft.com/office/officeart/2008/layout/HorizontalMultiLevelHierarchy"/>
    <dgm:cxn modelId="{49C34237-DE24-409F-A84F-520158467CC0}" srcId="{72B01A9C-045A-43D3-A6E3-8D6CA1A0761B}" destId="{7578B62D-D16D-42AC-B59D-C22BB8600E8B}" srcOrd="5" destOrd="0" parTransId="{BFBDB8B8-9167-4200-9B88-20137D7DA003}" sibTransId="{EA55DD61-9450-4A35-B739-84FA381B89A9}"/>
    <dgm:cxn modelId="{FF9A4F62-7197-43DC-AD43-B6E2631FF2CC}" srcId="{72B01A9C-045A-43D3-A6E3-8D6CA1A0761B}" destId="{506E174F-BE18-416F-A89F-573F01D3C0EA}" srcOrd="3" destOrd="0" parTransId="{AEBC18C5-CECD-48C5-AF8F-5373DF198B5F}" sibTransId="{6C68DE70-54CC-4318-9F9C-440B14C545FC}"/>
    <dgm:cxn modelId="{F2DCDD42-6E28-4F58-8DDC-879FB7F00764}" type="presOf" srcId="{FA6CF8A4-BCC1-47CB-AE9D-D070B4C35F2D}" destId="{CF0138BA-D7E0-471B-9219-13DA1D45B282}" srcOrd="0" destOrd="0" presId="urn:microsoft.com/office/officeart/2008/layout/HorizontalMultiLevelHierarchy"/>
    <dgm:cxn modelId="{398EB965-6F97-4F6F-BD80-8EA0365512C0}" type="presOf" srcId="{FA6CF8A4-BCC1-47CB-AE9D-D070B4C35F2D}" destId="{0B2322B1-C1C2-43BE-B511-0CE180FE6F52}" srcOrd="1" destOrd="0" presId="urn:microsoft.com/office/officeart/2008/layout/HorizontalMultiLevelHierarchy"/>
    <dgm:cxn modelId="{CCEE4566-035C-466A-B193-519B289BA246}" srcId="{72B01A9C-045A-43D3-A6E3-8D6CA1A0761B}" destId="{E7E4F164-63D2-4335-B7F9-31B837C78FC0}" srcOrd="4" destOrd="0" parTransId="{5DACA1D0-D949-4F9D-B131-0C1E342461D9}" sibTransId="{983CEBB1-4E7C-42CE-8008-8BC9B96323DF}"/>
    <dgm:cxn modelId="{70FF6447-07C1-47BD-9FEB-044A2BEE7E1E}" type="presOf" srcId="{4BC6A403-07AC-4C4C-9B27-152296BB2C6D}" destId="{00ED804E-2471-4942-994B-C1DE48254AC9}" srcOrd="1" destOrd="0" presId="urn:microsoft.com/office/officeart/2008/layout/HorizontalMultiLevelHierarchy"/>
    <dgm:cxn modelId="{570CB26E-045E-4132-A24F-FD230327CC6B}" type="presOf" srcId="{E7E4F164-63D2-4335-B7F9-31B837C78FC0}" destId="{9A356704-2132-4452-A1CE-36FE66818924}" srcOrd="0" destOrd="0" presId="urn:microsoft.com/office/officeart/2008/layout/HorizontalMultiLevelHierarchy"/>
    <dgm:cxn modelId="{9CC60378-D23C-4FF5-8B12-609C50A14E89}" type="presOf" srcId="{7578B62D-D16D-42AC-B59D-C22BB8600E8B}" destId="{C01ABA13-003C-4327-AEF1-4B7CA058984B}" srcOrd="0" destOrd="0" presId="urn:microsoft.com/office/officeart/2008/layout/HorizontalMultiLevelHierarchy"/>
    <dgm:cxn modelId="{E88A8178-5BF2-4CFB-A55B-1E81E2C30140}" type="presOf" srcId="{B07333B8-A040-4213-8CAE-D030602052F3}" destId="{FF64920A-DCB6-46BF-8937-B7D05B407DB6}" srcOrd="0" destOrd="0" presId="urn:microsoft.com/office/officeart/2008/layout/HorizontalMultiLevelHierarchy"/>
    <dgm:cxn modelId="{9D536A5A-6974-4670-8B12-0D387C2BFC45}" type="presOf" srcId="{BFBDB8B8-9167-4200-9B88-20137D7DA003}" destId="{8B1E8EDD-8332-42C5-9B2E-94A06A4F0F5A}" srcOrd="0" destOrd="0" presId="urn:microsoft.com/office/officeart/2008/layout/HorizontalMultiLevelHierarchy"/>
    <dgm:cxn modelId="{A23E227D-EA0A-4916-8437-9C60906CD273}" type="presOf" srcId="{276B733F-CF24-4C12-A1C5-54FE4BA9D44B}" destId="{7E7B83E3-7FDB-4384-A8CE-3A627056A9F6}" srcOrd="0" destOrd="0" presId="urn:microsoft.com/office/officeart/2008/layout/HorizontalMultiLevelHierarchy"/>
    <dgm:cxn modelId="{279F8D7D-6113-4BC5-8CF0-42B28644DD6B}" type="presOf" srcId="{62139CB2-7811-4FE2-A544-F36868855304}" destId="{00179AC2-DB70-4F8B-8A1A-C5454F00A825}" srcOrd="0" destOrd="0" presId="urn:microsoft.com/office/officeart/2008/layout/HorizontalMultiLevelHierarchy"/>
    <dgm:cxn modelId="{A49AE694-7EA0-43A8-A82D-409187D8D899}" type="presOf" srcId="{5DACA1D0-D949-4F9D-B131-0C1E342461D9}" destId="{3DC300BF-38A4-4675-91E7-0C256430E499}" srcOrd="1" destOrd="0" presId="urn:microsoft.com/office/officeart/2008/layout/HorizontalMultiLevelHierarchy"/>
    <dgm:cxn modelId="{A089CAA5-15F6-4A45-BD63-D216DE9D550F}" type="presOf" srcId="{AEBC18C5-CECD-48C5-AF8F-5373DF198B5F}" destId="{F732481B-529C-4AF0-BF9C-812D2B8A0D86}" srcOrd="0" destOrd="0" presId="urn:microsoft.com/office/officeart/2008/layout/HorizontalMultiLevelHierarchy"/>
    <dgm:cxn modelId="{24601AAA-9B75-4DE1-A5CA-B8F9BA1F6B14}" type="presOf" srcId="{5DACA1D0-D949-4F9D-B131-0C1E342461D9}" destId="{3AE50786-2CE5-427D-B23E-419C458887BC}" srcOrd="0" destOrd="0" presId="urn:microsoft.com/office/officeart/2008/layout/HorizontalMultiLevelHierarchy"/>
    <dgm:cxn modelId="{7DFAB6B5-A710-4FA5-B2E4-AE5E942CF3E6}" srcId="{72B01A9C-045A-43D3-A6E3-8D6CA1A0761B}" destId="{6409FB8E-8490-4E8E-B064-C496FCB45638}" srcOrd="0" destOrd="0" parTransId="{4BC6A403-07AC-4C4C-9B27-152296BB2C6D}" sibTransId="{729E38F9-0B1B-46CF-BBD4-3751B26EBE01}"/>
    <dgm:cxn modelId="{95D8A9BE-9613-48B6-8293-EF7054727B13}" srcId="{B07333B8-A040-4213-8CAE-D030602052F3}" destId="{72B01A9C-045A-43D3-A6E3-8D6CA1A0761B}" srcOrd="0" destOrd="0" parTransId="{BD50EC45-B631-426C-8D6F-326214BBD001}" sibTransId="{BB4E0A1B-28C9-483A-97B9-90797E1A51F7}"/>
    <dgm:cxn modelId="{FD8054C5-FC42-465B-A4B2-86BF751F6881}" srcId="{72B01A9C-045A-43D3-A6E3-8D6CA1A0761B}" destId="{73BE5D73-6DA0-4219-BEA1-7CB315AD3FEE}" srcOrd="1" destOrd="0" parTransId="{FA6CF8A4-BCC1-47CB-AE9D-D070B4C35F2D}" sibTransId="{56D05813-8AC9-4C15-8B7F-1FFCB5B6EDE3}"/>
    <dgm:cxn modelId="{FBBEF9C9-EE15-4B33-A94A-BBAF7BFC1D85}" type="presOf" srcId="{AEBC18C5-CECD-48C5-AF8F-5373DF198B5F}" destId="{6647E4D1-DD30-4A25-9272-94F5E9CA70A2}" srcOrd="1" destOrd="0" presId="urn:microsoft.com/office/officeart/2008/layout/HorizontalMultiLevelHierarchy"/>
    <dgm:cxn modelId="{F0D511D6-19B1-4188-8631-92DBC79B7853}" type="presOf" srcId="{BFBDB8B8-9167-4200-9B88-20137D7DA003}" destId="{20F16FC5-F36D-4F01-B718-17897FBE4EF3}" srcOrd="1" destOrd="0" presId="urn:microsoft.com/office/officeart/2008/layout/HorizontalMultiLevelHierarchy"/>
    <dgm:cxn modelId="{EE4B2CD6-A1B2-4CCF-9D42-E197D0924FC3}" type="presOf" srcId="{6409FB8E-8490-4E8E-B064-C496FCB45638}" destId="{F761B4B3-BCB4-4EED-9FD2-3CC349526340}" srcOrd="0" destOrd="0" presId="urn:microsoft.com/office/officeart/2008/layout/HorizontalMultiLevelHierarchy"/>
    <dgm:cxn modelId="{74C4413B-F851-4E19-97DD-0C6245DBB802}" type="presParOf" srcId="{FF64920A-DCB6-46BF-8937-B7D05B407DB6}" destId="{2A9AA8CF-CE21-4A83-9F07-705B7E31D4C4}" srcOrd="0" destOrd="0" presId="urn:microsoft.com/office/officeart/2008/layout/HorizontalMultiLevelHierarchy"/>
    <dgm:cxn modelId="{F596FA72-176B-45FA-963C-7729EC80E764}" type="presParOf" srcId="{2A9AA8CF-CE21-4A83-9F07-705B7E31D4C4}" destId="{2395A25C-BAA9-4A52-9C14-8B104A77CFFA}" srcOrd="0" destOrd="0" presId="urn:microsoft.com/office/officeart/2008/layout/HorizontalMultiLevelHierarchy"/>
    <dgm:cxn modelId="{22C5B6B5-2132-4DE3-959A-6D8674F8A557}" type="presParOf" srcId="{2A9AA8CF-CE21-4A83-9F07-705B7E31D4C4}" destId="{035067A4-44FD-4D46-B056-1D7A309F0EBE}" srcOrd="1" destOrd="0" presId="urn:microsoft.com/office/officeart/2008/layout/HorizontalMultiLevelHierarchy"/>
    <dgm:cxn modelId="{E0D58189-C96D-466C-9458-91C37D3ED3FD}" type="presParOf" srcId="{035067A4-44FD-4D46-B056-1D7A309F0EBE}" destId="{6B27E45C-E6B4-43E7-BD0C-4B63D118BA8B}" srcOrd="0" destOrd="0" presId="urn:microsoft.com/office/officeart/2008/layout/HorizontalMultiLevelHierarchy"/>
    <dgm:cxn modelId="{08D44505-88B0-4EE0-A04F-4913F8715A27}" type="presParOf" srcId="{6B27E45C-E6B4-43E7-BD0C-4B63D118BA8B}" destId="{00ED804E-2471-4942-994B-C1DE48254AC9}" srcOrd="0" destOrd="0" presId="urn:microsoft.com/office/officeart/2008/layout/HorizontalMultiLevelHierarchy"/>
    <dgm:cxn modelId="{E48EA302-32C2-46F6-A07C-BD088A0A49F5}" type="presParOf" srcId="{035067A4-44FD-4D46-B056-1D7A309F0EBE}" destId="{3914BFD9-68D0-4A34-AF24-4F7951285D53}" srcOrd="1" destOrd="0" presId="urn:microsoft.com/office/officeart/2008/layout/HorizontalMultiLevelHierarchy"/>
    <dgm:cxn modelId="{3718760B-7188-4FFB-B00B-A217DAEE04FA}" type="presParOf" srcId="{3914BFD9-68D0-4A34-AF24-4F7951285D53}" destId="{F761B4B3-BCB4-4EED-9FD2-3CC349526340}" srcOrd="0" destOrd="0" presId="urn:microsoft.com/office/officeart/2008/layout/HorizontalMultiLevelHierarchy"/>
    <dgm:cxn modelId="{30851AA8-548D-4E9D-84CB-903F10D87DB0}" type="presParOf" srcId="{3914BFD9-68D0-4A34-AF24-4F7951285D53}" destId="{7EAB1804-C0A7-4B14-A5F1-F1D4FDACE52A}" srcOrd="1" destOrd="0" presId="urn:microsoft.com/office/officeart/2008/layout/HorizontalMultiLevelHierarchy"/>
    <dgm:cxn modelId="{C9557CB5-13C1-4E27-9854-3D8E25D6846C}" type="presParOf" srcId="{035067A4-44FD-4D46-B056-1D7A309F0EBE}" destId="{CF0138BA-D7E0-471B-9219-13DA1D45B282}" srcOrd="2" destOrd="0" presId="urn:microsoft.com/office/officeart/2008/layout/HorizontalMultiLevelHierarchy"/>
    <dgm:cxn modelId="{01240E97-0C35-4C49-A838-99FE7982DC6A}" type="presParOf" srcId="{CF0138BA-D7E0-471B-9219-13DA1D45B282}" destId="{0B2322B1-C1C2-43BE-B511-0CE180FE6F52}" srcOrd="0" destOrd="0" presId="urn:microsoft.com/office/officeart/2008/layout/HorizontalMultiLevelHierarchy"/>
    <dgm:cxn modelId="{F1F14C75-2353-45D2-858D-33A941A7C713}" type="presParOf" srcId="{035067A4-44FD-4D46-B056-1D7A309F0EBE}" destId="{52AEBA53-9B1D-4EBF-B7CD-9516CFE4D2DC}" srcOrd="3" destOrd="0" presId="urn:microsoft.com/office/officeart/2008/layout/HorizontalMultiLevelHierarchy"/>
    <dgm:cxn modelId="{96B8F492-B366-461D-9665-D3A34AC43F19}" type="presParOf" srcId="{52AEBA53-9B1D-4EBF-B7CD-9516CFE4D2DC}" destId="{F10CF876-BE6D-4344-82D6-A559DA91B34B}" srcOrd="0" destOrd="0" presId="urn:microsoft.com/office/officeart/2008/layout/HorizontalMultiLevelHierarchy"/>
    <dgm:cxn modelId="{EC9F5BF8-2144-4503-88FE-F0D841851526}" type="presParOf" srcId="{52AEBA53-9B1D-4EBF-B7CD-9516CFE4D2DC}" destId="{3C316B20-A370-4FDA-8151-EE5B02BEFC18}" srcOrd="1" destOrd="0" presId="urn:microsoft.com/office/officeart/2008/layout/HorizontalMultiLevelHierarchy"/>
    <dgm:cxn modelId="{811E1864-6FB7-4307-8DEE-AE1905DF5085}" type="presParOf" srcId="{035067A4-44FD-4D46-B056-1D7A309F0EBE}" destId="{7E7B83E3-7FDB-4384-A8CE-3A627056A9F6}" srcOrd="4" destOrd="0" presId="urn:microsoft.com/office/officeart/2008/layout/HorizontalMultiLevelHierarchy"/>
    <dgm:cxn modelId="{9E839444-239F-4B9D-9201-C8E1868F96A2}" type="presParOf" srcId="{7E7B83E3-7FDB-4384-A8CE-3A627056A9F6}" destId="{9AFBC048-1317-42F0-B881-63011738974A}" srcOrd="0" destOrd="0" presId="urn:microsoft.com/office/officeart/2008/layout/HorizontalMultiLevelHierarchy"/>
    <dgm:cxn modelId="{9EB238DA-7FA7-4664-8C2D-62823599D9C3}" type="presParOf" srcId="{035067A4-44FD-4D46-B056-1D7A309F0EBE}" destId="{29D51F6B-A8C9-41A6-B781-F9C66E86FB46}" srcOrd="5" destOrd="0" presId="urn:microsoft.com/office/officeart/2008/layout/HorizontalMultiLevelHierarchy"/>
    <dgm:cxn modelId="{6FA63CED-7AF8-406C-B2FB-67515074A58B}" type="presParOf" srcId="{29D51F6B-A8C9-41A6-B781-F9C66E86FB46}" destId="{00179AC2-DB70-4F8B-8A1A-C5454F00A825}" srcOrd="0" destOrd="0" presId="urn:microsoft.com/office/officeart/2008/layout/HorizontalMultiLevelHierarchy"/>
    <dgm:cxn modelId="{BD4B47F7-642A-451B-89E0-2F2867781D63}" type="presParOf" srcId="{29D51F6B-A8C9-41A6-B781-F9C66E86FB46}" destId="{F6BAABD0-1C50-44E2-B52C-BBD95B3CBF8E}" srcOrd="1" destOrd="0" presId="urn:microsoft.com/office/officeart/2008/layout/HorizontalMultiLevelHierarchy"/>
    <dgm:cxn modelId="{1630F243-573A-4DB9-9AE3-0995C92CF4E9}" type="presParOf" srcId="{035067A4-44FD-4D46-B056-1D7A309F0EBE}" destId="{F732481B-529C-4AF0-BF9C-812D2B8A0D86}" srcOrd="6" destOrd="0" presId="urn:microsoft.com/office/officeart/2008/layout/HorizontalMultiLevelHierarchy"/>
    <dgm:cxn modelId="{CE9AFF6F-1C6B-4DA8-A3F8-815CB00F6300}" type="presParOf" srcId="{F732481B-529C-4AF0-BF9C-812D2B8A0D86}" destId="{6647E4D1-DD30-4A25-9272-94F5E9CA70A2}" srcOrd="0" destOrd="0" presId="urn:microsoft.com/office/officeart/2008/layout/HorizontalMultiLevelHierarchy"/>
    <dgm:cxn modelId="{137F52BF-14B7-4F19-87D5-D1FF9C1B6992}" type="presParOf" srcId="{035067A4-44FD-4D46-B056-1D7A309F0EBE}" destId="{3BB09B4C-BFFB-4E8A-AB76-E1CDEBFE0A9F}" srcOrd="7" destOrd="0" presId="urn:microsoft.com/office/officeart/2008/layout/HorizontalMultiLevelHierarchy"/>
    <dgm:cxn modelId="{C517C98D-0C33-487F-8F14-1D6276230285}" type="presParOf" srcId="{3BB09B4C-BFFB-4E8A-AB76-E1CDEBFE0A9F}" destId="{66048C4E-58B9-4F36-BA6B-C6740CEA5C6E}" srcOrd="0" destOrd="0" presId="urn:microsoft.com/office/officeart/2008/layout/HorizontalMultiLevelHierarchy"/>
    <dgm:cxn modelId="{CA82DAF4-7DD3-4445-9BFC-CADF3FABF5B6}" type="presParOf" srcId="{3BB09B4C-BFFB-4E8A-AB76-E1CDEBFE0A9F}" destId="{AF467E81-91E2-46DA-A624-77D4F1C774B0}" srcOrd="1" destOrd="0" presId="urn:microsoft.com/office/officeart/2008/layout/HorizontalMultiLevelHierarchy"/>
    <dgm:cxn modelId="{BFEC52EC-408C-4BFE-9B8C-E10242F2D1A4}" type="presParOf" srcId="{035067A4-44FD-4D46-B056-1D7A309F0EBE}" destId="{3AE50786-2CE5-427D-B23E-419C458887BC}" srcOrd="8" destOrd="0" presId="urn:microsoft.com/office/officeart/2008/layout/HorizontalMultiLevelHierarchy"/>
    <dgm:cxn modelId="{E5B5E2EA-5235-4D97-A0A6-DF855D850414}" type="presParOf" srcId="{3AE50786-2CE5-427D-B23E-419C458887BC}" destId="{3DC300BF-38A4-4675-91E7-0C256430E499}" srcOrd="0" destOrd="0" presId="urn:microsoft.com/office/officeart/2008/layout/HorizontalMultiLevelHierarchy"/>
    <dgm:cxn modelId="{D3C9499D-1699-4873-ADC2-0CF5A4F21B92}" type="presParOf" srcId="{035067A4-44FD-4D46-B056-1D7A309F0EBE}" destId="{FB30638A-EFAE-4747-B6E1-29D6B21F8AEF}" srcOrd="9" destOrd="0" presId="urn:microsoft.com/office/officeart/2008/layout/HorizontalMultiLevelHierarchy"/>
    <dgm:cxn modelId="{7E844F42-A812-437E-8378-8AEAE55257AB}" type="presParOf" srcId="{FB30638A-EFAE-4747-B6E1-29D6B21F8AEF}" destId="{9A356704-2132-4452-A1CE-36FE66818924}" srcOrd="0" destOrd="0" presId="urn:microsoft.com/office/officeart/2008/layout/HorizontalMultiLevelHierarchy"/>
    <dgm:cxn modelId="{85406301-6051-4669-BE99-1BC5B7A921DC}" type="presParOf" srcId="{FB30638A-EFAE-4747-B6E1-29D6B21F8AEF}" destId="{C67ABC0C-C651-4DF3-AC1E-8722DAC8212C}" srcOrd="1" destOrd="0" presId="urn:microsoft.com/office/officeart/2008/layout/HorizontalMultiLevelHierarchy"/>
    <dgm:cxn modelId="{E4D46C10-5011-419E-9C16-B81E3E883B9C}" type="presParOf" srcId="{035067A4-44FD-4D46-B056-1D7A309F0EBE}" destId="{8B1E8EDD-8332-42C5-9B2E-94A06A4F0F5A}" srcOrd="10" destOrd="0" presId="urn:microsoft.com/office/officeart/2008/layout/HorizontalMultiLevelHierarchy"/>
    <dgm:cxn modelId="{333F0C51-CA98-4AB5-BDCF-A31EDB28169B}" type="presParOf" srcId="{8B1E8EDD-8332-42C5-9B2E-94A06A4F0F5A}" destId="{20F16FC5-F36D-4F01-B718-17897FBE4EF3}" srcOrd="0" destOrd="0" presId="urn:microsoft.com/office/officeart/2008/layout/HorizontalMultiLevelHierarchy"/>
    <dgm:cxn modelId="{1A55EE8B-BBF8-4160-899D-0ECEFBC2805F}" type="presParOf" srcId="{035067A4-44FD-4D46-B056-1D7A309F0EBE}" destId="{46F85DA7-E338-4DE0-B71D-A45F3F62F542}" srcOrd="11" destOrd="0" presId="urn:microsoft.com/office/officeart/2008/layout/HorizontalMultiLevelHierarchy"/>
    <dgm:cxn modelId="{D18C9942-BADE-4F5E-A26F-2FA6327D78B4}" type="presParOf" srcId="{46F85DA7-E338-4DE0-B71D-A45F3F62F542}" destId="{C01ABA13-003C-4327-AEF1-4B7CA058984B}" srcOrd="0" destOrd="0" presId="urn:microsoft.com/office/officeart/2008/layout/HorizontalMultiLevelHierarchy"/>
    <dgm:cxn modelId="{CEB26875-843D-487C-B818-41BC0AA2F0FD}" type="presParOf" srcId="{46F85DA7-E338-4DE0-B71D-A45F3F62F542}" destId="{66385D8F-6FC1-4BD5-A433-550B75687A44}"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E6CBF-8D7C-4EA0-A22B-34CAA0D896E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6A77F65F-9B68-4CF8-855F-264D71EDF50D}">
      <dgm:prSet phldrT="[Text]" custT="1"/>
      <dgm:spPr/>
      <dgm:t>
        <a:bodyPr/>
        <a:lstStyle/>
        <a:p>
          <a:r>
            <a:rPr lang="en-US" sz="1800" dirty="0"/>
            <a:t>Mobile Banking</a:t>
          </a:r>
          <a:endParaRPr lang="en-IN" sz="1800" dirty="0"/>
        </a:p>
      </dgm:t>
    </dgm:pt>
    <dgm:pt modelId="{297B58DD-BEA6-4575-8352-9D17839147A9}" cxnId="{955D8200-0F86-4DA9-9834-6BC3B8D1CDC8}" type="parTrans">
      <dgm:prSet/>
      <dgm:spPr/>
      <dgm:t>
        <a:bodyPr/>
        <a:lstStyle/>
        <a:p>
          <a:endParaRPr lang="en-IN"/>
        </a:p>
      </dgm:t>
    </dgm:pt>
    <dgm:pt modelId="{AF532939-7DDB-41D9-915A-2EDAAD5B5FEE}" cxnId="{955D8200-0F86-4DA9-9834-6BC3B8D1CDC8}" type="sibTrans">
      <dgm:prSet/>
      <dgm:spPr/>
      <dgm:t>
        <a:bodyPr/>
        <a:lstStyle/>
        <a:p>
          <a:endParaRPr lang="en-IN"/>
        </a:p>
      </dgm:t>
    </dgm:pt>
    <dgm:pt modelId="{D71A6266-6FCE-40D6-940F-5A1952D48799}">
      <dgm:prSet phldrT="[Text]" custT="1"/>
      <dgm:spPr/>
      <dgm:t>
        <a:bodyPr/>
        <a:lstStyle/>
        <a:p>
          <a:r>
            <a:rPr lang="en-US" sz="1800" dirty="0"/>
            <a:t>Mobile Browsing and purchase</a:t>
          </a:r>
          <a:endParaRPr lang="en-IN" sz="1800" dirty="0"/>
        </a:p>
      </dgm:t>
    </dgm:pt>
    <dgm:pt modelId="{020312DB-CDC2-4717-9ACA-53C9F9FB0B1E}" cxnId="{270B8086-9531-4336-B3BD-AE0582A35882}" type="parTrans">
      <dgm:prSet/>
      <dgm:spPr/>
      <dgm:t>
        <a:bodyPr/>
        <a:lstStyle/>
        <a:p>
          <a:endParaRPr lang="en-IN"/>
        </a:p>
      </dgm:t>
    </dgm:pt>
    <dgm:pt modelId="{677A5904-BC54-452A-87DE-696C05C2E7F4}" cxnId="{270B8086-9531-4336-B3BD-AE0582A35882}" type="sibTrans">
      <dgm:prSet/>
      <dgm:spPr/>
      <dgm:t>
        <a:bodyPr/>
        <a:lstStyle/>
        <a:p>
          <a:endParaRPr lang="en-IN"/>
        </a:p>
      </dgm:t>
    </dgm:pt>
    <dgm:pt modelId="{34AB1D11-E6FC-49C2-8D22-0E1D038859C2}">
      <dgm:prSet phldrT="[Text]" custT="1"/>
      <dgm:spPr/>
      <dgm:t>
        <a:bodyPr/>
        <a:lstStyle/>
        <a:p>
          <a:r>
            <a:rPr lang="en-US" sz="1800" dirty="0"/>
            <a:t>Mobile content purchase and delivery</a:t>
          </a:r>
          <a:endParaRPr lang="en-IN" sz="1800" dirty="0"/>
        </a:p>
      </dgm:t>
    </dgm:pt>
    <dgm:pt modelId="{B2FE395A-FEA2-4665-811A-ED2B9DE7D241}" cxnId="{6079DB5B-F692-4D99-AB2E-376C6B3B0ADC}" type="parTrans">
      <dgm:prSet/>
      <dgm:spPr/>
      <dgm:t>
        <a:bodyPr/>
        <a:lstStyle/>
        <a:p>
          <a:endParaRPr lang="en-IN"/>
        </a:p>
      </dgm:t>
    </dgm:pt>
    <dgm:pt modelId="{909382D8-DB81-45A7-9364-150A8A5274BB}" cxnId="{6079DB5B-F692-4D99-AB2E-376C6B3B0ADC}" type="sibTrans">
      <dgm:prSet/>
      <dgm:spPr/>
      <dgm:t>
        <a:bodyPr/>
        <a:lstStyle/>
        <a:p>
          <a:endParaRPr lang="en-IN"/>
        </a:p>
      </dgm:t>
    </dgm:pt>
    <dgm:pt modelId="{A3CB5F59-4963-4ADA-AB02-89CB57B73CE6}">
      <dgm:prSet phldrT="[Text]" custT="1"/>
      <dgm:spPr/>
      <dgm:t>
        <a:bodyPr/>
        <a:lstStyle/>
        <a:p>
          <a:r>
            <a:rPr lang="en-US" sz="1800" dirty="0"/>
            <a:t>Mobile money transfer</a:t>
          </a:r>
          <a:endParaRPr lang="en-IN" sz="1800" dirty="0"/>
        </a:p>
      </dgm:t>
    </dgm:pt>
    <dgm:pt modelId="{42316D0A-6092-4D50-8465-E75EAEF27C47}" cxnId="{EE9BDA1C-1842-4320-81AF-22A79AA71B69}" type="parTrans">
      <dgm:prSet/>
      <dgm:spPr/>
      <dgm:t>
        <a:bodyPr/>
        <a:lstStyle/>
        <a:p>
          <a:endParaRPr lang="en-IN"/>
        </a:p>
      </dgm:t>
    </dgm:pt>
    <dgm:pt modelId="{3E4C5511-FC47-4C70-A528-E1FBC320E9F5}" cxnId="{EE9BDA1C-1842-4320-81AF-22A79AA71B69}" type="sibTrans">
      <dgm:prSet/>
      <dgm:spPr/>
      <dgm:t>
        <a:bodyPr/>
        <a:lstStyle/>
        <a:p>
          <a:endParaRPr lang="en-IN"/>
        </a:p>
      </dgm:t>
    </dgm:pt>
    <dgm:pt modelId="{60F6BC52-0C5A-4DC3-BAF7-04CCB9280CDD}">
      <dgm:prSet phldrT="[Text]" custT="1"/>
      <dgm:spPr/>
      <dgm:t>
        <a:bodyPr/>
        <a:lstStyle/>
        <a:p>
          <a:r>
            <a:rPr lang="en-US" sz="1800" dirty="0"/>
            <a:t>Information and location based services</a:t>
          </a:r>
          <a:endParaRPr lang="en-IN" sz="1800" dirty="0"/>
        </a:p>
      </dgm:t>
    </dgm:pt>
    <dgm:pt modelId="{ED0FA0F2-9545-4128-A4C3-D697EBE36A16}" cxnId="{A4EB4476-FD00-4EE5-B6AE-8CB9A67D7E3F}" type="parTrans">
      <dgm:prSet/>
      <dgm:spPr/>
      <dgm:t>
        <a:bodyPr/>
        <a:lstStyle/>
        <a:p>
          <a:endParaRPr lang="en-IN"/>
        </a:p>
      </dgm:t>
    </dgm:pt>
    <dgm:pt modelId="{5BC6EDEB-A334-498C-87CC-FB19E71E8669}" cxnId="{A4EB4476-FD00-4EE5-B6AE-8CB9A67D7E3F}" type="sibTrans">
      <dgm:prSet/>
      <dgm:spPr/>
      <dgm:t>
        <a:bodyPr/>
        <a:lstStyle/>
        <a:p>
          <a:endParaRPr lang="en-IN"/>
        </a:p>
      </dgm:t>
    </dgm:pt>
    <dgm:pt modelId="{37FB990C-45D3-4038-80C0-07FD5C4E34C4}">
      <dgm:prSet phldrT="[Text]" custT="1"/>
      <dgm:spPr/>
      <dgm:t>
        <a:bodyPr/>
        <a:lstStyle/>
        <a:p>
          <a:r>
            <a:rPr lang="en-US" sz="1800" dirty="0"/>
            <a:t>Mobile advertising</a:t>
          </a:r>
          <a:endParaRPr lang="en-IN" sz="1800" dirty="0"/>
        </a:p>
      </dgm:t>
    </dgm:pt>
    <dgm:pt modelId="{29BD831B-B4AB-4D2E-B90B-A2765FA397EA}" cxnId="{FEE20C4C-529A-4092-9B43-5FAAED6ADDF6}" type="parTrans">
      <dgm:prSet/>
      <dgm:spPr/>
      <dgm:t>
        <a:bodyPr/>
        <a:lstStyle/>
        <a:p>
          <a:endParaRPr lang="en-IN"/>
        </a:p>
      </dgm:t>
    </dgm:pt>
    <dgm:pt modelId="{D0EC559F-6C72-47DF-A9B4-E0E50A93A475}" cxnId="{FEE20C4C-529A-4092-9B43-5FAAED6ADDF6}" type="sibTrans">
      <dgm:prSet/>
      <dgm:spPr/>
      <dgm:t>
        <a:bodyPr/>
        <a:lstStyle/>
        <a:p>
          <a:endParaRPr lang="en-IN"/>
        </a:p>
      </dgm:t>
    </dgm:pt>
    <dgm:pt modelId="{B17466AB-6E50-464E-8606-60F0FB32BF5A}">
      <dgm:prSet phldrT="[Text]" custT="1"/>
      <dgm:spPr/>
      <dgm:t>
        <a:bodyPr/>
        <a:lstStyle/>
        <a:p>
          <a:r>
            <a:rPr lang="en-US" sz="1800" dirty="0"/>
            <a:t>Mobile ticketing, vouchers and coupons </a:t>
          </a:r>
          <a:endParaRPr lang="en-IN" sz="1800" dirty="0"/>
        </a:p>
      </dgm:t>
    </dgm:pt>
    <dgm:pt modelId="{B1B06C5A-4A8A-4184-8C62-4A8760ACA498}" cxnId="{69B76525-073F-4B37-A743-3D60758634D0}" type="parTrans">
      <dgm:prSet/>
      <dgm:spPr/>
      <dgm:t>
        <a:bodyPr/>
        <a:lstStyle/>
        <a:p>
          <a:endParaRPr lang="en-IN"/>
        </a:p>
      </dgm:t>
    </dgm:pt>
    <dgm:pt modelId="{F1D42B9A-CE6F-474F-9506-873968F10FDF}" cxnId="{69B76525-073F-4B37-A743-3D60758634D0}" type="sibTrans">
      <dgm:prSet/>
      <dgm:spPr/>
      <dgm:t>
        <a:bodyPr/>
        <a:lstStyle/>
        <a:p>
          <a:endParaRPr lang="en-IN"/>
        </a:p>
      </dgm:t>
    </dgm:pt>
    <dgm:pt modelId="{32599147-D1E9-48CD-BC64-C1F316C2FCAF}" type="pres">
      <dgm:prSet presAssocID="{31DE6CBF-8D7C-4EA0-A22B-34CAA0D896E2}" presName="cycle" presStyleCnt="0">
        <dgm:presLayoutVars>
          <dgm:dir/>
          <dgm:resizeHandles val="exact"/>
        </dgm:presLayoutVars>
      </dgm:prSet>
      <dgm:spPr/>
    </dgm:pt>
    <dgm:pt modelId="{BAF6AC07-98B4-49B0-AD6A-407D7F9E8FF5}" type="pres">
      <dgm:prSet presAssocID="{6A77F65F-9B68-4CF8-855F-264D71EDF50D}" presName="node" presStyleLbl="node1" presStyleIdx="0" presStyleCnt="7">
        <dgm:presLayoutVars>
          <dgm:bulletEnabled val="1"/>
        </dgm:presLayoutVars>
      </dgm:prSet>
      <dgm:spPr/>
    </dgm:pt>
    <dgm:pt modelId="{76A67A04-A7C9-4CC1-95EE-C88D38889C19}" type="pres">
      <dgm:prSet presAssocID="{AF532939-7DDB-41D9-915A-2EDAAD5B5FEE}" presName="sibTrans" presStyleLbl="sibTrans2D1" presStyleIdx="0" presStyleCnt="7"/>
      <dgm:spPr/>
    </dgm:pt>
    <dgm:pt modelId="{1D84DF82-6D38-4127-AB8C-EE38C71910FA}" type="pres">
      <dgm:prSet presAssocID="{AF532939-7DDB-41D9-915A-2EDAAD5B5FEE}" presName="connectorText" presStyleLbl="sibTrans2D1" presStyleIdx="0" presStyleCnt="7"/>
      <dgm:spPr/>
    </dgm:pt>
    <dgm:pt modelId="{7B4954DE-9C81-4A10-8CC5-D8729006BA3F}" type="pres">
      <dgm:prSet presAssocID="{D71A6266-6FCE-40D6-940F-5A1952D48799}" presName="node" presStyleLbl="node1" presStyleIdx="1" presStyleCnt="7" custRadScaleRad="131180" custRadScaleInc="40479">
        <dgm:presLayoutVars>
          <dgm:bulletEnabled val="1"/>
        </dgm:presLayoutVars>
      </dgm:prSet>
      <dgm:spPr/>
    </dgm:pt>
    <dgm:pt modelId="{B0F291EB-DDDB-4A01-9158-6C05EAE4E679}" type="pres">
      <dgm:prSet presAssocID="{677A5904-BC54-452A-87DE-696C05C2E7F4}" presName="sibTrans" presStyleLbl="sibTrans2D1" presStyleIdx="1" presStyleCnt="7"/>
      <dgm:spPr/>
    </dgm:pt>
    <dgm:pt modelId="{69F95179-0B32-4A0A-AE4A-0D34182187CF}" type="pres">
      <dgm:prSet presAssocID="{677A5904-BC54-452A-87DE-696C05C2E7F4}" presName="connectorText" presStyleLbl="sibTrans2D1" presStyleIdx="1" presStyleCnt="7"/>
      <dgm:spPr/>
    </dgm:pt>
    <dgm:pt modelId="{EEACD8A3-E2F5-4D75-A727-9649AECDF1D6}" type="pres">
      <dgm:prSet presAssocID="{34AB1D11-E6FC-49C2-8D22-0E1D038859C2}" presName="node" presStyleLbl="node1" presStyleIdx="2" presStyleCnt="7" custRadScaleRad="139762" custRadScaleInc="-13119">
        <dgm:presLayoutVars>
          <dgm:bulletEnabled val="1"/>
        </dgm:presLayoutVars>
      </dgm:prSet>
      <dgm:spPr/>
    </dgm:pt>
    <dgm:pt modelId="{FB5ACD5E-33AB-4A56-B484-77522E07032A}" type="pres">
      <dgm:prSet presAssocID="{909382D8-DB81-45A7-9364-150A8A5274BB}" presName="sibTrans" presStyleLbl="sibTrans2D1" presStyleIdx="2" presStyleCnt="7"/>
      <dgm:spPr/>
    </dgm:pt>
    <dgm:pt modelId="{D201A9A6-ECF9-4376-BC22-B49AB743970A}" type="pres">
      <dgm:prSet presAssocID="{909382D8-DB81-45A7-9364-150A8A5274BB}" presName="connectorText" presStyleLbl="sibTrans2D1" presStyleIdx="2" presStyleCnt="7"/>
      <dgm:spPr/>
    </dgm:pt>
    <dgm:pt modelId="{A3DF6E29-A8C3-47F8-918C-6AFAF865A5BE}" type="pres">
      <dgm:prSet presAssocID="{A3CB5F59-4963-4ADA-AB02-89CB57B73CE6}" presName="node" presStyleLbl="node1" presStyleIdx="3" presStyleCnt="7" custRadScaleRad="112745" custRadScaleInc="-37204">
        <dgm:presLayoutVars>
          <dgm:bulletEnabled val="1"/>
        </dgm:presLayoutVars>
      </dgm:prSet>
      <dgm:spPr/>
    </dgm:pt>
    <dgm:pt modelId="{91653BC1-44FA-4095-9ECB-3406974A8443}" type="pres">
      <dgm:prSet presAssocID="{3E4C5511-FC47-4C70-A528-E1FBC320E9F5}" presName="sibTrans" presStyleLbl="sibTrans2D1" presStyleIdx="3" presStyleCnt="7"/>
      <dgm:spPr/>
    </dgm:pt>
    <dgm:pt modelId="{2F378205-4A66-4EEC-9004-9A309DC79D25}" type="pres">
      <dgm:prSet presAssocID="{3E4C5511-FC47-4C70-A528-E1FBC320E9F5}" presName="connectorText" presStyleLbl="sibTrans2D1" presStyleIdx="3" presStyleCnt="7"/>
      <dgm:spPr/>
    </dgm:pt>
    <dgm:pt modelId="{268DAAC9-487E-446F-8DC5-30B86610051E}" type="pres">
      <dgm:prSet presAssocID="{60F6BC52-0C5A-4DC3-BAF7-04CCB9280CDD}" presName="node" presStyleLbl="node1" presStyleIdx="4" presStyleCnt="7" custScaleX="146663" custRadScaleRad="95578" custRadScaleInc="-26712">
        <dgm:presLayoutVars>
          <dgm:bulletEnabled val="1"/>
        </dgm:presLayoutVars>
      </dgm:prSet>
      <dgm:spPr/>
    </dgm:pt>
    <dgm:pt modelId="{D615F411-7047-43AF-A38A-BD7275F35391}" type="pres">
      <dgm:prSet presAssocID="{5BC6EDEB-A334-498C-87CC-FB19E71E8669}" presName="sibTrans" presStyleLbl="sibTrans2D1" presStyleIdx="4" presStyleCnt="7"/>
      <dgm:spPr/>
    </dgm:pt>
    <dgm:pt modelId="{08368FA2-6237-4372-9232-13F3B5D9C84F}" type="pres">
      <dgm:prSet presAssocID="{5BC6EDEB-A334-498C-87CC-FB19E71E8669}" presName="connectorText" presStyleLbl="sibTrans2D1" presStyleIdx="4" presStyleCnt="7"/>
      <dgm:spPr/>
    </dgm:pt>
    <dgm:pt modelId="{21E6FFF2-2E8D-4CC1-8A81-2A5E0D096C60}" type="pres">
      <dgm:prSet presAssocID="{37FB990C-45D3-4038-80C0-07FD5C4E34C4}" presName="node" presStyleLbl="node1" presStyleIdx="5" presStyleCnt="7" custScaleX="153856">
        <dgm:presLayoutVars>
          <dgm:bulletEnabled val="1"/>
        </dgm:presLayoutVars>
      </dgm:prSet>
      <dgm:spPr/>
    </dgm:pt>
    <dgm:pt modelId="{0177D7C3-E355-4C3A-AB6F-E8A3803E73A0}" type="pres">
      <dgm:prSet presAssocID="{D0EC559F-6C72-47DF-A9B4-E0E50A93A475}" presName="sibTrans" presStyleLbl="sibTrans2D1" presStyleIdx="5" presStyleCnt="7"/>
      <dgm:spPr/>
    </dgm:pt>
    <dgm:pt modelId="{EB62EE14-8416-4F72-B18D-2E5DF8FE59ED}" type="pres">
      <dgm:prSet presAssocID="{D0EC559F-6C72-47DF-A9B4-E0E50A93A475}" presName="connectorText" presStyleLbl="sibTrans2D1" presStyleIdx="5" presStyleCnt="7"/>
      <dgm:spPr/>
    </dgm:pt>
    <dgm:pt modelId="{3EFBD1FC-22EE-4525-8D49-55B54FE39097}" type="pres">
      <dgm:prSet presAssocID="{B17466AB-6E50-464E-8606-60F0FB32BF5A}" presName="node" presStyleLbl="node1" presStyleIdx="6" presStyleCnt="7" custScaleX="144967" custRadScaleRad="128304" custRadScaleInc="-37639">
        <dgm:presLayoutVars>
          <dgm:bulletEnabled val="1"/>
        </dgm:presLayoutVars>
      </dgm:prSet>
      <dgm:spPr/>
    </dgm:pt>
    <dgm:pt modelId="{D64E23CD-228A-46B8-9842-F7513071D90D}" type="pres">
      <dgm:prSet presAssocID="{F1D42B9A-CE6F-474F-9506-873968F10FDF}" presName="sibTrans" presStyleLbl="sibTrans2D1" presStyleIdx="6" presStyleCnt="7"/>
      <dgm:spPr/>
    </dgm:pt>
    <dgm:pt modelId="{0B2138F8-82FC-41DD-89B0-B1C4EFC4C968}" type="pres">
      <dgm:prSet presAssocID="{F1D42B9A-CE6F-474F-9506-873968F10FDF}" presName="connectorText" presStyleLbl="sibTrans2D1" presStyleIdx="6" presStyleCnt="7"/>
      <dgm:spPr/>
    </dgm:pt>
  </dgm:ptLst>
  <dgm:cxnLst>
    <dgm:cxn modelId="{955D8200-0F86-4DA9-9834-6BC3B8D1CDC8}" srcId="{31DE6CBF-8D7C-4EA0-A22B-34CAA0D896E2}" destId="{6A77F65F-9B68-4CF8-855F-264D71EDF50D}" srcOrd="0" destOrd="0" parTransId="{297B58DD-BEA6-4575-8352-9D17839147A9}" sibTransId="{AF532939-7DDB-41D9-915A-2EDAAD5B5FEE}"/>
    <dgm:cxn modelId="{486CAB03-906A-4E1B-B535-DD54A8A3A73F}" type="presOf" srcId="{D71A6266-6FCE-40D6-940F-5A1952D48799}" destId="{7B4954DE-9C81-4A10-8CC5-D8729006BA3F}" srcOrd="0" destOrd="0" presId="urn:microsoft.com/office/officeart/2005/8/layout/cycle2"/>
    <dgm:cxn modelId="{E3227A0C-C8DF-4C44-B25D-D99B8DF723C0}" type="presOf" srcId="{3E4C5511-FC47-4C70-A528-E1FBC320E9F5}" destId="{91653BC1-44FA-4095-9ECB-3406974A8443}" srcOrd="0" destOrd="0" presId="urn:microsoft.com/office/officeart/2005/8/layout/cycle2"/>
    <dgm:cxn modelId="{62593716-A7D1-4B91-B7CA-F5DDC8595300}" type="presOf" srcId="{AF532939-7DDB-41D9-915A-2EDAAD5B5FEE}" destId="{76A67A04-A7C9-4CC1-95EE-C88D38889C19}" srcOrd="0" destOrd="0" presId="urn:microsoft.com/office/officeart/2005/8/layout/cycle2"/>
    <dgm:cxn modelId="{EE9BDA1C-1842-4320-81AF-22A79AA71B69}" srcId="{31DE6CBF-8D7C-4EA0-A22B-34CAA0D896E2}" destId="{A3CB5F59-4963-4ADA-AB02-89CB57B73CE6}" srcOrd="3" destOrd="0" parTransId="{42316D0A-6092-4D50-8465-E75EAEF27C47}" sibTransId="{3E4C5511-FC47-4C70-A528-E1FBC320E9F5}"/>
    <dgm:cxn modelId="{C01A511D-ED50-438B-9F4E-7C607AEA2A12}" type="presOf" srcId="{F1D42B9A-CE6F-474F-9506-873968F10FDF}" destId="{0B2138F8-82FC-41DD-89B0-B1C4EFC4C968}" srcOrd="1" destOrd="0" presId="urn:microsoft.com/office/officeart/2005/8/layout/cycle2"/>
    <dgm:cxn modelId="{69B76525-073F-4B37-A743-3D60758634D0}" srcId="{31DE6CBF-8D7C-4EA0-A22B-34CAA0D896E2}" destId="{B17466AB-6E50-464E-8606-60F0FB32BF5A}" srcOrd="6" destOrd="0" parTransId="{B1B06C5A-4A8A-4184-8C62-4A8760ACA498}" sibTransId="{F1D42B9A-CE6F-474F-9506-873968F10FDF}"/>
    <dgm:cxn modelId="{62769E29-5714-4019-B052-8F757F157E58}" type="presOf" srcId="{B17466AB-6E50-464E-8606-60F0FB32BF5A}" destId="{3EFBD1FC-22EE-4525-8D49-55B54FE39097}" srcOrd="0" destOrd="0" presId="urn:microsoft.com/office/officeart/2005/8/layout/cycle2"/>
    <dgm:cxn modelId="{D83AFF2D-CE2E-4C61-AC4B-542968CC8724}" type="presOf" srcId="{A3CB5F59-4963-4ADA-AB02-89CB57B73CE6}" destId="{A3DF6E29-A8C3-47F8-918C-6AFAF865A5BE}" srcOrd="0" destOrd="0" presId="urn:microsoft.com/office/officeart/2005/8/layout/cycle2"/>
    <dgm:cxn modelId="{FAEF4538-EDD0-4950-B0FF-A1532D2B1645}" type="presOf" srcId="{D0EC559F-6C72-47DF-A9B4-E0E50A93A475}" destId="{EB62EE14-8416-4F72-B18D-2E5DF8FE59ED}" srcOrd="1" destOrd="0" presId="urn:microsoft.com/office/officeart/2005/8/layout/cycle2"/>
    <dgm:cxn modelId="{6625A138-297C-4E05-B0EE-BA94C698C98E}" type="presOf" srcId="{AF532939-7DDB-41D9-915A-2EDAAD5B5FEE}" destId="{1D84DF82-6D38-4127-AB8C-EE38C71910FA}" srcOrd="1" destOrd="0" presId="urn:microsoft.com/office/officeart/2005/8/layout/cycle2"/>
    <dgm:cxn modelId="{6CA73339-D736-403A-BFE4-502101E52D69}" type="presOf" srcId="{31DE6CBF-8D7C-4EA0-A22B-34CAA0D896E2}" destId="{32599147-D1E9-48CD-BC64-C1F316C2FCAF}" srcOrd="0" destOrd="0" presId="urn:microsoft.com/office/officeart/2005/8/layout/cycle2"/>
    <dgm:cxn modelId="{6079DB5B-F692-4D99-AB2E-376C6B3B0ADC}" srcId="{31DE6CBF-8D7C-4EA0-A22B-34CAA0D896E2}" destId="{34AB1D11-E6FC-49C2-8D22-0E1D038859C2}" srcOrd="2" destOrd="0" parTransId="{B2FE395A-FEA2-4665-811A-ED2B9DE7D241}" sibTransId="{909382D8-DB81-45A7-9364-150A8A5274BB}"/>
    <dgm:cxn modelId="{D82AC748-7518-4FE2-8279-CE2BE7EFF333}" type="presOf" srcId="{3E4C5511-FC47-4C70-A528-E1FBC320E9F5}" destId="{2F378205-4A66-4EEC-9004-9A309DC79D25}" srcOrd="1" destOrd="0" presId="urn:microsoft.com/office/officeart/2005/8/layout/cycle2"/>
    <dgm:cxn modelId="{4674F46A-20FD-4D70-987A-6CD8E43FC46A}" type="presOf" srcId="{37FB990C-45D3-4038-80C0-07FD5C4E34C4}" destId="{21E6FFF2-2E8D-4CC1-8A81-2A5E0D096C60}" srcOrd="0" destOrd="0" presId="urn:microsoft.com/office/officeart/2005/8/layout/cycle2"/>
    <dgm:cxn modelId="{FEE20C4C-529A-4092-9B43-5FAAED6ADDF6}" srcId="{31DE6CBF-8D7C-4EA0-A22B-34CAA0D896E2}" destId="{37FB990C-45D3-4038-80C0-07FD5C4E34C4}" srcOrd="5" destOrd="0" parTransId="{29BD831B-B4AB-4D2E-B90B-A2765FA397EA}" sibTransId="{D0EC559F-6C72-47DF-A9B4-E0E50A93A475}"/>
    <dgm:cxn modelId="{98B07F6C-EE65-484C-B4A4-5716FB82B78F}" type="presOf" srcId="{6A77F65F-9B68-4CF8-855F-264D71EDF50D}" destId="{BAF6AC07-98B4-49B0-AD6A-407D7F9E8FF5}" srcOrd="0" destOrd="0" presId="urn:microsoft.com/office/officeart/2005/8/layout/cycle2"/>
    <dgm:cxn modelId="{A4EB4476-FD00-4EE5-B6AE-8CB9A67D7E3F}" srcId="{31DE6CBF-8D7C-4EA0-A22B-34CAA0D896E2}" destId="{60F6BC52-0C5A-4DC3-BAF7-04CCB9280CDD}" srcOrd="4" destOrd="0" parTransId="{ED0FA0F2-9545-4128-A4C3-D697EBE36A16}" sibTransId="{5BC6EDEB-A334-498C-87CC-FB19E71E8669}"/>
    <dgm:cxn modelId="{B29A9783-27DE-473A-93FC-5E295BA849B2}" type="presOf" srcId="{5BC6EDEB-A334-498C-87CC-FB19E71E8669}" destId="{08368FA2-6237-4372-9232-13F3B5D9C84F}" srcOrd="1" destOrd="0" presId="urn:microsoft.com/office/officeart/2005/8/layout/cycle2"/>
    <dgm:cxn modelId="{270B8086-9531-4336-B3BD-AE0582A35882}" srcId="{31DE6CBF-8D7C-4EA0-A22B-34CAA0D896E2}" destId="{D71A6266-6FCE-40D6-940F-5A1952D48799}" srcOrd="1" destOrd="0" parTransId="{020312DB-CDC2-4717-9ACA-53C9F9FB0B1E}" sibTransId="{677A5904-BC54-452A-87DE-696C05C2E7F4}"/>
    <dgm:cxn modelId="{2E7D9090-F879-4153-8394-842794640090}" type="presOf" srcId="{909382D8-DB81-45A7-9364-150A8A5274BB}" destId="{FB5ACD5E-33AB-4A56-B484-77522E07032A}" srcOrd="0" destOrd="0" presId="urn:microsoft.com/office/officeart/2005/8/layout/cycle2"/>
    <dgm:cxn modelId="{3868F692-0572-4BD9-AA9D-1692099B2628}" type="presOf" srcId="{60F6BC52-0C5A-4DC3-BAF7-04CCB9280CDD}" destId="{268DAAC9-487E-446F-8DC5-30B86610051E}" srcOrd="0" destOrd="0" presId="urn:microsoft.com/office/officeart/2005/8/layout/cycle2"/>
    <dgm:cxn modelId="{DE3A12B7-B669-460C-91F8-F36D51CC97D0}" type="presOf" srcId="{5BC6EDEB-A334-498C-87CC-FB19E71E8669}" destId="{D615F411-7047-43AF-A38A-BD7275F35391}" srcOrd="0" destOrd="0" presId="urn:microsoft.com/office/officeart/2005/8/layout/cycle2"/>
    <dgm:cxn modelId="{CD53A8BA-D06B-4D4E-BCC5-A3ECD893A544}" type="presOf" srcId="{677A5904-BC54-452A-87DE-696C05C2E7F4}" destId="{B0F291EB-DDDB-4A01-9158-6C05EAE4E679}" srcOrd="0" destOrd="0" presId="urn:microsoft.com/office/officeart/2005/8/layout/cycle2"/>
    <dgm:cxn modelId="{2EA308C3-BC9C-4B75-BA2A-B093EF3AF341}" type="presOf" srcId="{677A5904-BC54-452A-87DE-696C05C2E7F4}" destId="{69F95179-0B32-4A0A-AE4A-0D34182187CF}" srcOrd="1" destOrd="0" presId="urn:microsoft.com/office/officeart/2005/8/layout/cycle2"/>
    <dgm:cxn modelId="{5C2526EB-5C48-4495-8CC0-64600681AE7D}" type="presOf" srcId="{D0EC559F-6C72-47DF-A9B4-E0E50A93A475}" destId="{0177D7C3-E355-4C3A-AB6F-E8A3803E73A0}" srcOrd="0" destOrd="0" presId="urn:microsoft.com/office/officeart/2005/8/layout/cycle2"/>
    <dgm:cxn modelId="{11D7E6F2-38DE-4329-85AF-BBF8E4F99CC3}" type="presOf" srcId="{F1D42B9A-CE6F-474F-9506-873968F10FDF}" destId="{D64E23CD-228A-46B8-9842-F7513071D90D}" srcOrd="0" destOrd="0" presId="urn:microsoft.com/office/officeart/2005/8/layout/cycle2"/>
    <dgm:cxn modelId="{2798CEFB-CA66-4E97-AC5C-74921CE03C70}" type="presOf" srcId="{909382D8-DB81-45A7-9364-150A8A5274BB}" destId="{D201A9A6-ECF9-4376-BC22-B49AB743970A}" srcOrd="1" destOrd="0" presId="urn:microsoft.com/office/officeart/2005/8/layout/cycle2"/>
    <dgm:cxn modelId="{C6D9E7FC-A1C9-4A13-A863-DACFE40EA86F}" type="presOf" srcId="{34AB1D11-E6FC-49C2-8D22-0E1D038859C2}" destId="{EEACD8A3-E2F5-4D75-A727-9649AECDF1D6}" srcOrd="0" destOrd="0" presId="urn:microsoft.com/office/officeart/2005/8/layout/cycle2"/>
    <dgm:cxn modelId="{23D62659-1055-47A9-91DC-BADF679FF897}" type="presParOf" srcId="{32599147-D1E9-48CD-BC64-C1F316C2FCAF}" destId="{BAF6AC07-98B4-49B0-AD6A-407D7F9E8FF5}" srcOrd="0" destOrd="0" presId="urn:microsoft.com/office/officeart/2005/8/layout/cycle2"/>
    <dgm:cxn modelId="{BE5EA6B6-1A78-4172-8D25-B1B445816946}" type="presParOf" srcId="{32599147-D1E9-48CD-BC64-C1F316C2FCAF}" destId="{76A67A04-A7C9-4CC1-95EE-C88D38889C19}" srcOrd="1" destOrd="0" presId="urn:microsoft.com/office/officeart/2005/8/layout/cycle2"/>
    <dgm:cxn modelId="{6EEA17D2-7B0D-4FE6-A665-C4725FD7BD57}" type="presParOf" srcId="{76A67A04-A7C9-4CC1-95EE-C88D38889C19}" destId="{1D84DF82-6D38-4127-AB8C-EE38C71910FA}" srcOrd="0" destOrd="0" presId="urn:microsoft.com/office/officeart/2005/8/layout/cycle2"/>
    <dgm:cxn modelId="{5E353210-B625-4CCF-B760-7A39238D9743}" type="presParOf" srcId="{32599147-D1E9-48CD-BC64-C1F316C2FCAF}" destId="{7B4954DE-9C81-4A10-8CC5-D8729006BA3F}" srcOrd="2" destOrd="0" presId="urn:microsoft.com/office/officeart/2005/8/layout/cycle2"/>
    <dgm:cxn modelId="{9709839C-BE91-4B43-AB37-DC43848E0155}" type="presParOf" srcId="{32599147-D1E9-48CD-BC64-C1F316C2FCAF}" destId="{B0F291EB-DDDB-4A01-9158-6C05EAE4E679}" srcOrd="3" destOrd="0" presId="urn:microsoft.com/office/officeart/2005/8/layout/cycle2"/>
    <dgm:cxn modelId="{08AE3696-1CDF-4677-9327-9667B1EF078D}" type="presParOf" srcId="{B0F291EB-DDDB-4A01-9158-6C05EAE4E679}" destId="{69F95179-0B32-4A0A-AE4A-0D34182187CF}" srcOrd="0" destOrd="0" presId="urn:microsoft.com/office/officeart/2005/8/layout/cycle2"/>
    <dgm:cxn modelId="{FD92F81E-D2CD-4D5D-B99A-CA8F25DC2401}" type="presParOf" srcId="{32599147-D1E9-48CD-BC64-C1F316C2FCAF}" destId="{EEACD8A3-E2F5-4D75-A727-9649AECDF1D6}" srcOrd="4" destOrd="0" presId="urn:microsoft.com/office/officeart/2005/8/layout/cycle2"/>
    <dgm:cxn modelId="{EF3B0466-6701-45B5-9A4F-073F3C703D84}" type="presParOf" srcId="{32599147-D1E9-48CD-BC64-C1F316C2FCAF}" destId="{FB5ACD5E-33AB-4A56-B484-77522E07032A}" srcOrd="5" destOrd="0" presId="urn:microsoft.com/office/officeart/2005/8/layout/cycle2"/>
    <dgm:cxn modelId="{54AA1D35-2700-46F1-AB17-D1939401564C}" type="presParOf" srcId="{FB5ACD5E-33AB-4A56-B484-77522E07032A}" destId="{D201A9A6-ECF9-4376-BC22-B49AB743970A}" srcOrd="0" destOrd="0" presId="urn:microsoft.com/office/officeart/2005/8/layout/cycle2"/>
    <dgm:cxn modelId="{570C0B91-8783-429B-8A33-0F003FE62C79}" type="presParOf" srcId="{32599147-D1E9-48CD-BC64-C1F316C2FCAF}" destId="{A3DF6E29-A8C3-47F8-918C-6AFAF865A5BE}" srcOrd="6" destOrd="0" presId="urn:microsoft.com/office/officeart/2005/8/layout/cycle2"/>
    <dgm:cxn modelId="{D5C7AB7B-F39D-4745-AFD1-B79C7D756263}" type="presParOf" srcId="{32599147-D1E9-48CD-BC64-C1F316C2FCAF}" destId="{91653BC1-44FA-4095-9ECB-3406974A8443}" srcOrd="7" destOrd="0" presId="urn:microsoft.com/office/officeart/2005/8/layout/cycle2"/>
    <dgm:cxn modelId="{484D6F56-CDE1-4866-AAA5-3A0C94F90755}" type="presParOf" srcId="{91653BC1-44FA-4095-9ECB-3406974A8443}" destId="{2F378205-4A66-4EEC-9004-9A309DC79D25}" srcOrd="0" destOrd="0" presId="urn:microsoft.com/office/officeart/2005/8/layout/cycle2"/>
    <dgm:cxn modelId="{BDD5811D-7FED-40EB-9640-3D4AAEEE4FE4}" type="presParOf" srcId="{32599147-D1E9-48CD-BC64-C1F316C2FCAF}" destId="{268DAAC9-487E-446F-8DC5-30B86610051E}" srcOrd="8" destOrd="0" presId="urn:microsoft.com/office/officeart/2005/8/layout/cycle2"/>
    <dgm:cxn modelId="{9A32A948-180B-4CE2-A5BA-0C58E18BE6B3}" type="presParOf" srcId="{32599147-D1E9-48CD-BC64-C1F316C2FCAF}" destId="{D615F411-7047-43AF-A38A-BD7275F35391}" srcOrd="9" destOrd="0" presId="urn:microsoft.com/office/officeart/2005/8/layout/cycle2"/>
    <dgm:cxn modelId="{CCB49D33-331C-489A-85BC-0BD5CC990570}" type="presParOf" srcId="{D615F411-7047-43AF-A38A-BD7275F35391}" destId="{08368FA2-6237-4372-9232-13F3B5D9C84F}" srcOrd="0" destOrd="0" presId="urn:microsoft.com/office/officeart/2005/8/layout/cycle2"/>
    <dgm:cxn modelId="{23CA7D1A-EEDA-452B-B2D4-1975F15269D9}" type="presParOf" srcId="{32599147-D1E9-48CD-BC64-C1F316C2FCAF}" destId="{21E6FFF2-2E8D-4CC1-8A81-2A5E0D096C60}" srcOrd="10" destOrd="0" presId="urn:microsoft.com/office/officeart/2005/8/layout/cycle2"/>
    <dgm:cxn modelId="{F8AFEBF9-18EE-4019-8169-0BA1A4E065D0}" type="presParOf" srcId="{32599147-D1E9-48CD-BC64-C1F316C2FCAF}" destId="{0177D7C3-E355-4C3A-AB6F-E8A3803E73A0}" srcOrd="11" destOrd="0" presId="urn:microsoft.com/office/officeart/2005/8/layout/cycle2"/>
    <dgm:cxn modelId="{B7C8B2D6-E4ED-4227-B8D7-842B88BB0543}" type="presParOf" srcId="{0177D7C3-E355-4C3A-AB6F-E8A3803E73A0}" destId="{EB62EE14-8416-4F72-B18D-2E5DF8FE59ED}" srcOrd="0" destOrd="0" presId="urn:microsoft.com/office/officeart/2005/8/layout/cycle2"/>
    <dgm:cxn modelId="{45A760C1-DBAD-4A75-BC39-7D73A1778486}" type="presParOf" srcId="{32599147-D1E9-48CD-BC64-C1F316C2FCAF}" destId="{3EFBD1FC-22EE-4525-8D49-55B54FE39097}" srcOrd="12" destOrd="0" presId="urn:microsoft.com/office/officeart/2005/8/layout/cycle2"/>
    <dgm:cxn modelId="{B850ED69-A794-4798-892F-C053B2A81094}" type="presParOf" srcId="{32599147-D1E9-48CD-BC64-C1F316C2FCAF}" destId="{D64E23CD-228A-46B8-9842-F7513071D90D}" srcOrd="13" destOrd="0" presId="urn:microsoft.com/office/officeart/2005/8/layout/cycle2"/>
    <dgm:cxn modelId="{8D44D110-776F-48F8-B7AE-1608356B643C}" type="presParOf" srcId="{D64E23CD-228A-46B8-9842-F7513071D90D}" destId="{0B2138F8-82FC-41DD-89B0-B1C4EFC4C968}" srcOrd="0" destOrd="0" presId="urn:microsoft.com/office/officeart/2005/8/layout/cycle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58575" cy="6467475"/>
        <a:chOff x="0" y="0"/>
        <a:chExt cx="11458575" cy="6467475"/>
      </a:xfrm>
    </dsp:grpSpPr>
    <dsp:sp modelId="{6B27E45C-E6B4-43E7-BD0C-4B63D118BA8B}">
      <dsp:nvSpPr>
        <dsp:cNvPr id="4" name="Freeform 3"/>
        <dsp:cNvSpPr/>
      </dsp:nvSpPr>
      <dsp:spPr bwMode="white">
        <a:xfrm>
          <a:off x="1255878" y="539285"/>
          <a:ext cx="4810147" cy="2694453"/>
        </a:xfrm>
        <a:custGeom>
          <a:avLst/>
          <a:gdLst/>
          <a:ahLst/>
          <a:cxnLst/>
          <a:pathLst>
            <a:path w="7575" h="4243">
              <a:moveTo>
                <a:pt x="0" y="4243"/>
              </a:moveTo>
              <a:lnTo>
                <a:pt x="3788" y="4243"/>
              </a:lnTo>
              <a:lnTo>
                <a:pt x="3788" y="0"/>
              </a:lnTo>
              <a:lnTo>
                <a:pt x="7575"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IN">
            <a:solidFill>
              <a:schemeClr val="tx1"/>
            </a:solidFill>
          </a:endParaRPr>
        </a:p>
      </dsp:txBody>
      <dsp:txXfrm>
        <a:off x="1255878" y="539285"/>
        <a:ext cx="4810147" cy="2694453"/>
      </dsp:txXfrm>
    </dsp:sp>
    <dsp:sp modelId="{CF0138BA-D7E0-471B-9219-13DA1D45B282}">
      <dsp:nvSpPr>
        <dsp:cNvPr id="6" name="Freeform 5"/>
        <dsp:cNvSpPr/>
      </dsp:nvSpPr>
      <dsp:spPr bwMode="white">
        <a:xfrm>
          <a:off x="1255878" y="1653800"/>
          <a:ext cx="4810147" cy="1579937"/>
        </a:xfrm>
        <a:custGeom>
          <a:avLst/>
          <a:gdLst/>
          <a:ahLst/>
          <a:cxnLst/>
          <a:pathLst>
            <a:path w="7575" h="2488">
              <a:moveTo>
                <a:pt x="0" y="2488"/>
              </a:moveTo>
              <a:lnTo>
                <a:pt x="3788" y="2488"/>
              </a:lnTo>
              <a:lnTo>
                <a:pt x="3788" y="0"/>
              </a:lnTo>
              <a:lnTo>
                <a:pt x="7575"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IN">
            <a:solidFill>
              <a:schemeClr val="tx1"/>
            </a:solidFill>
          </a:endParaRPr>
        </a:p>
      </dsp:txBody>
      <dsp:txXfrm>
        <a:off x="1255878" y="1653800"/>
        <a:ext cx="4810147" cy="1579937"/>
      </dsp:txXfrm>
    </dsp:sp>
    <dsp:sp modelId="{7E7B83E3-7FDB-4384-A8CE-3A627056A9F6}">
      <dsp:nvSpPr>
        <dsp:cNvPr id="8" name="Freeform 7"/>
        <dsp:cNvSpPr/>
      </dsp:nvSpPr>
      <dsp:spPr bwMode="white">
        <a:xfrm>
          <a:off x="1255878" y="2768316"/>
          <a:ext cx="4810147" cy="465422"/>
        </a:xfrm>
        <a:custGeom>
          <a:avLst/>
          <a:gdLst/>
          <a:ahLst/>
          <a:cxnLst/>
          <a:pathLst>
            <a:path w="7575" h="733">
              <a:moveTo>
                <a:pt x="0" y="733"/>
              </a:moveTo>
              <a:lnTo>
                <a:pt x="3788" y="733"/>
              </a:lnTo>
              <a:lnTo>
                <a:pt x="3788" y="0"/>
              </a:lnTo>
              <a:lnTo>
                <a:pt x="7575"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IN">
            <a:solidFill>
              <a:schemeClr val="tx1"/>
            </a:solidFill>
          </a:endParaRPr>
        </a:p>
      </dsp:txBody>
      <dsp:txXfrm>
        <a:off x="1255878" y="2768316"/>
        <a:ext cx="4810147" cy="465422"/>
      </dsp:txXfrm>
    </dsp:sp>
    <dsp:sp modelId="{F732481B-529C-4AF0-BF9C-812D2B8A0D86}">
      <dsp:nvSpPr>
        <dsp:cNvPr id="10" name="Freeform 9"/>
        <dsp:cNvSpPr/>
      </dsp:nvSpPr>
      <dsp:spPr bwMode="white">
        <a:xfrm>
          <a:off x="1255878" y="3233738"/>
          <a:ext cx="4810147" cy="649094"/>
        </a:xfrm>
        <a:custGeom>
          <a:avLst/>
          <a:gdLst/>
          <a:ahLst/>
          <a:cxnLst/>
          <a:pathLst>
            <a:path w="7575" h="1022">
              <a:moveTo>
                <a:pt x="0" y="0"/>
              </a:moveTo>
              <a:lnTo>
                <a:pt x="3788" y="0"/>
              </a:lnTo>
              <a:lnTo>
                <a:pt x="3788" y="1022"/>
              </a:lnTo>
              <a:lnTo>
                <a:pt x="7575" y="1022"/>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42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lvl="0">
            <a:lnSpc>
              <a:spcPct val="100000"/>
            </a:lnSpc>
            <a:spcBef>
              <a:spcPct val="0"/>
            </a:spcBef>
            <a:spcAft>
              <a:spcPct val="35000"/>
            </a:spcAft>
          </a:pPr>
          <a:endParaRPr lang="en-IN">
            <a:solidFill>
              <a:schemeClr val="tx1"/>
            </a:solidFill>
          </a:endParaRPr>
        </a:p>
      </dsp:txBody>
      <dsp:txXfrm>
        <a:off x="1255878" y="3233738"/>
        <a:ext cx="4810147" cy="649094"/>
      </dsp:txXfrm>
    </dsp:sp>
    <dsp:sp modelId="{3AE50786-2CE5-427D-B23E-419C458887BC}">
      <dsp:nvSpPr>
        <dsp:cNvPr id="12" name="Freeform 11"/>
        <dsp:cNvSpPr/>
      </dsp:nvSpPr>
      <dsp:spPr bwMode="white">
        <a:xfrm>
          <a:off x="1255878" y="3233738"/>
          <a:ext cx="4810147" cy="1763609"/>
        </a:xfrm>
        <a:custGeom>
          <a:avLst/>
          <a:gdLst/>
          <a:ahLst/>
          <a:cxnLst/>
          <a:pathLst>
            <a:path w="7575" h="2777">
              <a:moveTo>
                <a:pt x="0" y="0"/>
              </a:moveTo>
              <a:lnTo>
                <a:pt x="3788" y="0"/>
              </a:lnTo>
              <a:lnTo>
                <a:pt x="3788" y="2777"/>
              </a:lnTo>
              <a:lnTo>
                <a:pt x="7575" y="277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IN">
            <a:solidFill>
              <a:schemeClr val="tx1"/>
            </a:solidFill>
          </a:endParaRPr>
        </a:p>
      </dsp:txBody>
      <dsp:txXfrm>
        <a:off x="1255878" y="3233738"/>
        <a:ext cx="4810147" cy="1763609"/>
      </dsp:txXfrm>
    </dsp:sp>
    <dsp:sp modelId="{8B1E8EDD-8332-42C5-9B2E-94A06A4F0F5A}">
      <dsp:nvSpPr>
        <dsp:cNvPr id="14" name="Freeform 13"/>
        <dsp:cNvSpPr/>
      </dsp:nvSpPr>
      <dsp:spPr bwMode="white">
        <a:xfrm>
          <a:off x="1255878" y="3233738"/>
          <a:ext cx="4810147" cy="2787931"/>
        </a:xfrm>
        <a:custGeom>
          <a:avLst/>
          <a:gdLst/>
          <a:ahLst/>
          <a:cxnLst/>
          <a:pathLst>
            <a:path w="7575" h="4390">
              <a:moveTo>
                <a:pt x="0" y="0"/>
              </a:moveTo>
              <a:lnTo>
                <a:pt x="3788" y="0"/>
              </a:lnTo>
              <a:lnTo>
                <a:pt x="3788" y="4390"/>
              </a:lnTo>
              <a:lnTo>
                <a:pt x="7575" y="439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IN">
            <a:solidFill>
              <a:schemeClr val="tx1"/>
            </a:solidFill>
          </a:endParaRPr>
        </a:p>
      </dsp:txBody>
      <dsp:txXfrm>
        <a:off x="1255878" y="3233738"/>
        <a:ext cx="4810147" cy="2787931"/>
      </dsp:txXfrm>
    </dsp:sp>
    <dsp:sp modelId="{2395A25C-BAA9-4A52-9C14-8B104A77CFFA}">
      <dsp:nvSpPr>
        <dsp:cNvPr id="3" name="Rectangles 2"/>
        <dsp:cNvSpPr/>
      </dsp:nvSpPr>
      <dsp:spPr bwMode="white">
        <a:xfrm rot="16200000">
          <a:off x="-2423666" y="2787931"/>
          <a:ext cx="6467475" cy="891612"/>
        </a:xfrm>
        <a:prstGeom prst="rect">
          <a:avLst/>
        </a:prstGeom>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dirty="0"/>
            <a:t>Unique features of M-Commerce</a:t>
          </a:r>
          <a:endParaRPr lang="en-IN" dirty="0"/>
        </a:p>
      </dsp:txBody>
      <dsp:txXfrm rot="16200000">
        <a:off x="-2423666" y="2787931"/>
        <a:ext cx="6467475" cy="891612"/>
      </dsp:txXfrm>
    </dsp:sp>
    <dsp:sp modelId="{F761B4B3-BCB4-4EED-9FD2-3CC349526340}">
      <dsp:nvSpPr>
        <dsp:cNvPr id="5" name="Rectangles 4"/>
        <dsp:cNvSpPr/>
      </dsp:nvSpPr>
      <dsp:spPr bwMode="white">
        <a:xfrm>
          <a:off x="6066025" y="93479"/>
          <a:ext cx="4732612" cy="891612"/>
        </a:xfrm>
        <a:prstGeom prst="rect">
          <a:avLst/>
        </a:prstGeom>
      </dsp:spPr>
      <dsp:style>
        <a:lnRef idx="2">
          <a:schemeClr val="lt1"/>
        </a:lnRef>
        <a:fillRef idx="1">
          <a:schemeClr val="accen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Mobility and availability</a:t>
          </a:r>
          <a:endParaRPr lang="en-IN" dirty="0"/>
        </a:p>
      </dsp:txBody>
      <dsp:txXfrm>
        <a:off x="6066025" y="93479"/>
        <a:ext cx="4732612" cy="891612"/>
      </dsp:txXfrm>
    </dsp:sp>
    <dsp:sp modelId="{F10CF876-BE6D-4344-82D6-A559DA91B34B}">
      <dsp:nvSpPr>
        <dsp:cNvPr id="7" name="Rectangles 6"/>
        <dsp:cNvSpPr/>
      </dsp:nvSpPr>
      <dsp:spPr bwMode="white">
        <a:xfrm>
          <a:off x="6066025" y="1207994"/>
          <a:ext cx="4732612" cy="891612"/>
        </a:xfrm>
        <a:prstGeom prst="rect">
          <a:avLst/>
        </a:prstGeom>
      </dsp:spPr>
      <dsp:style>
        <a:lnRef idx="2">
          <a:schemeClr val="lt1"/>
        </a:lnRef>
        <a:fillRef idx="1">
          <a:schemeClr val="accen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Savings on electricity		</a:t>
          </a:r>
          <a:endParaRPr lang="en-IN" dirty="0"/>
        </a:p>
      </dsp:txBody>
      <dsp:txXfrm>
        <a:off x="6066025" y="1207994"/>
        <a:ext cx="4732612" cy="891612"/>
      </dsp:txXfrm>
    </dsp:sp>
    <dsp:sp modelId="{00179AC2-DB70-4F8B-8A1A-C5454F00A825}">
      <dsp:nvSpPr>
        <dsp:cNvPr id="9" name="Rectangles 8"/>
        <dsp:cNvSpPr/>
      </dsp:nvSpPr>
      <dsp:spPr bwMode="white">
        <a:xfrm>
          <a:off x="6066025" y="2322510"/>
          <a:ext cx="4732612" cy="891612"/>
        </a:xfrm>
        <a:prstGeom prst="rect">
          <a:avLst/>
        </a:prstGeom>
      </dsp:spPr>
      <dsp:style>
        <a:lnRef idx="2">
          <a:schemeClr val="lt1"/>
        </a:lnRef>
        <a:fillRef idx="1">
          <a:schemeClr val="accen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Comfort, convenient and spontaneity		</a:t>
          </a:r>
          <a:endParaRPr lang="en-IN" dirty="0"/>
        </a:p>
      </dsp:txBody>
      <dsp:txXfrm>
        <a:off x="6066025" y="2322510"/>
        <a:ext cx="4732612" cy="891612"/>
      </dsp:txXfrm>
    </dsp:sp>
    <dsp:sp modelId="{66048C4E-58B9-4F36-BA6B-C6740CEA5C6E}">
      <dsp:nvSpPr>
        <dsp:cNvPr id="11" name="Rectangles 10"/>
        <dsp:cNvSpPr/>
      </dsp:nvSpPr>
      <dsp:spPr bwMode="white">
        <a:xfrm>
          <a:off x="6066025" y="3437025"/>
          <a:ext cx="4732612" cy="891612"/>
        </a:xfrm>
        <a:prstGeom prst="rect">
          <a:avLst/>
        </a:prstGeom>
      </dsp:spPr>
      <dsp:style>
        <a:lnRef idx="2">
          <a:schemeClr val="lt1"/>
        </a:lnRef>
        <a:fillRef idx="1">
          <a:schemeClr val="accen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Speed</a:t>
          </a:r>
          <a:endParaRPr lang="en-IN" dirty="0"/>
        </a:p>
      </dsp:txBody>
      <dsp:txXfrm>
        <a:off x="6066025" y="3437025"/>
        <a:ext cx="4732612" cy="891612"/>
      </dsp:txXfrm>
    </dsp:sp>
    <dsp:sp modelId="{9A356704-2132-4452-A1CE-36FE66818924}">
      <dsp:nvSpPr>
        <dsp:cNvPr id="13" name="Rectangles 12"/>
        <dsp:cNvSpPr/>
      </dsp:nvSpPr>
      <dsp:spPr bwMode="white">
        <a:xfrm>
          <a:off x="6066025" y="4551541"/>
          <a:ext cx="4732612" cy="891612"/>
        </a:xfrm>
        <a:prstGeom prst="rect">
          <a:avLst/>
        </a:prstGeom>
      </dsp:spPr>
      <dsp:style>
        <a:lnRef idx="2">
          <a:schemeClr val="lt1"/>
        </a:lnRef>
        <a:fillRef idx="1">
          <a:schemeClr val="accen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Easy user experience</a:t>
          </a:r>
          <a:endParaRPr lang="en-IN" dirty="0"/>
        </a:p>
      </dsp:txBody>
      <dsp:txXfrm>
        <a:off x="6066025" y="4551541"/>
        <a:ext cx="4732612" cy="891612"/>
      </dsp:txXfrm>
    </dsp:sp>
    <dsp:sp modelId="{C01ABA13-003C-4327-AEF1-4B7CA058984B}">
      <dsp:nvSpPr>
        <dsp:cNvPr id="15" name="Rectangles 14"/>
        <dsp:cNvSpPr/>
      </dsp:nvSpPr>
      <dsp:spPr bwMode="white">
        <a:xfrm>
          <a:off x="6066025" y="5575863"/>
          <a:ext cx="4732612" cy="891612"/>
        </a:xfrm>
        <a:prstGeom prst="rect">
          <a:avLst/>
        </a:prstGeom>
      </dsp:spPr>
      <dsp:style>
        <a:lnRef idx="2">
          <a:schemeClr val="lt1"/>
        </a:lnRef>
        <a:fillRef idx="1">
          <a:schemeClr val="accen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Smart CRM</a:t>
          </a:r>
          <a:endParaRPr lang="en-IN" dirty="0"/>
        </a:p>
      </dsp:txBody>
      <dsp:txXfrm>
        <a:off x="6066025" y="5575863"/>
        <a:ext cx="4732612" cy="891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6AC07-98B4-49B0-AD6A-407D7F9E8FF5}">
      <dsp:nvSpPr>
        <dsp:cNvPr id="0" name=""/>
        <dsp:cNvSpPr/>
      </dsp:nvSpPr>
      <dsp:spPr>
        <a:xfrm>
          <a:off x="4293147" y="196"/>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Banking</a:t>
          </a:r>
          <a:endParaRPr lang="en-IN" sz="1800" kern="1200" dirty="0"/>
        </a:p>
      </dsp:txBody>
      <dsp:txXfrm>
        <a:off x="4511820" y="218869"/>
        <a:ext cx="1055846" cy="1055846"/>
      </dsp:txXfrm>
    </dsp:sp>
    <dsp:sp modelId="{76A67A04-A7C9-4CC1-95EE-C88D38889C19}">
      <dsp:nvSpPr>
        <dsp:cNvPr id="0" name=""/>
        <dsp:cNvSpPr/>
      </dsp:nvSpPr>
      <dsp:spPr>
        <a:xfrm rot="1093680">
          <a:off x="6072093" y="978960"/>
          <a:ext cx="875518"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6075886" y="1056105"/>
        <a:ext cx="724332" cy="302372"/>
      </dsp:txXfrm>
    </dsp:sp>
    <dsp:sp modelId="{7B4954DE-9C81-4A10-8CC5-D8729006BA3F}">
      <dsp:nvSpPr>
        <dsp:cNvPr id="0" name=""/>
        <dsp:cNvSpPr/>
      </dsp:nvSpPr>
      <dsp:spPr>
        <a:xfrm>
          <a:off x="7280437" y="983985"/>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Browsing and purchase</a:t>
          </a:r>
          <a:endParaRPr lang="en-IN" sz="1800" kern="1200" dirty="0"/>
        </a:p>
      </dsp:txBody>
      <dsp:txXfrm>
        <a:off x="7499110" y="1202658"/>
        <a:ext cx="1055846" cy="1055846"/>
      </dsp:txXfrm>
    </dsp:sp>
    <dsp:sp modelId="{B0F291EB-DDDB-4A01-9158-6C05EAE4E679}">
      <dsp:nvSpPr>
        <dsp:cNvPr id="0" name=""/>
        <dsp:cNvSpPr/>
      </dsp:nvSpPr>
      <dsp:spPr>
        <a:xfrm rot="4521111">
          <a:off x="8105568" y="2564406"/>
          <a:ext cx="410539"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8151576" y="2605617"/>
        <a:ext cx="287377" cy="302372"/>
      </dsp:txXfrm>
    </dsp:sp>
    <dsp:sp modelId="{EEACD8A3-E2F5-4D75-A727-9649AECDF1D6}">
      <dsp:nvSpPr>
        <dsp:cNvPr id="0" name=""/>
        <dsp:cNvSpPr/>
      </dsp:nvSpPr>
      <dsp:spPr>
        <a:xfrm>
          <a:off x="7853923" y="3178070"/>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content purchase and delivery</a:t>
          </a:r>
          <a:endParaRPr lang="en-IN" sz="1800" kern="1200" dirty="0"/>
        </a:p>
      </dsp:txBody>
      <dsp:txXfrm>
        <a:off x="8072596" y="3396743"/>
        <a:ext cx="1055846" cy="1055846"/>
      </dsp:txXfrm>
    </dsp:sp>
    <dsp:sp modelId="{FB5ACD5E-33AB-4A56-B484-77522E07032A}">
      <dsp:nvSpPr>
        <dsp:cNvPr id="0" name=""/>
        <dsp:cNvSpPr/>
      </dsp:nvSpPr>
      <dsp:spPr>
        <a:xfrm rot="8238984">
          <a:off x="7391331" y="4528192"/>
          <a:ext cx="563112"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7522493" y="4577734"/>
        <a:ext cx="411926" cy="302372"/>
      </dsp:txXfrm>
    </dsp:sp>
    <dsp:sp modelId="{A3DF6E29-A8C3-47F8-918C-6AFAF865A5BE}">
      <dsp:nvSpPr>
        <dsp:cNvPr id="0" name=""/>
        <dsp:cNvSpPr/>
      </dsp:nvSpPr>
      <dsp:spPr>
        <a:xfrm>
          <a:off x="5975229" y="4910684"/>
          <a:ext cx="1493192"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money transfer</a:t>
          </a:r>
          <a:endParaRPr lang="en-IN" sz="1800" kern="1200" dirty="0"/>
        </a:p>
      </dsp:txBody>
      <dsp:txXfrm>
        <a:off x="6193902" y="5129357"/>
        <a:ext cx="1055846" cy="1055846"/>
      </dsp:txXfrm>
    </dsp:sp>
    <dsp:sp modelId="{91653BC1-44FA-4095-9ECB-3406974A8443}">
      <dsp:nvSpPr>
        <dsp:cNvPr id="0" name=""/>
        <dsp:cNvSpPr/>
      </dsp:nvSpPr>
      <dsp:spPr>
        <a:xfrm rot="10800000">
          <a:off x="5496745" y="5405304"/>
          <a:ext cx="338128"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5598183" y="5506094"/>
        <a:ext cx="236690" cy="302372"/>
      </dsp:txXfrm>
    </dsp:sp>
    <dsp:sp modelId="{268DAAC9-487E-446F-8DC5-30B86610051E}">
      <dsp:nvSpPr>
        <dsp:cNvPr id="0" name=""/>
        <dsp:cNvSpPr/>
      </dsp:nvSpPr>
      <dsp:spPr>
        <a:xfrm>
          <a:off x="3147290" y="4910684"/>
          <a:ext cx="2189961"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Information and location based services</a:t>
          </a:r>
          <a:endParaRPr lang="en-IN" sz="1800" kern="1200" dirty="0"/>
        </a:p>
      </dsp:txBody>
      <dsp:txXfrm>
        <a:off x="3468002" y="5129357"/>
        <a:ext cx="1548537" cy="1055846"/>
      </dsp:txXfrm>
    </dsp:sp>
    <dsp:sp modelId="{D615F411-7047-43AF-A38A-BD7275F35391}">
      <dsp:nvSpPr>
        <dsp:cNvPr id="0" name=""/>
        <dsp:cNvSpPr/>
      </dsp:nvSpPr>
      <dsp:spPr>
        <a:xfrm rot="13531519">
          <a:off x="3206908" y="4540996"/>
          <a:ext cx="373520"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3302189" y="4681765"/>
        <a:ext cx="261464" cy="302372"/>
      </dsp:txXfrm>
    </dsp:sp>
    <dsp:sp modelId="{21E6FFF2-2E8D-4CC1-8A81-2A5E0D096C60}">
      <dsp:nvSpPr>
        <dsp:cNvPr id="0" name=""/>
        <dsp:cNvSpPr/>
      </dsp:nvSpPr>
      <dsp:spPr>
        <a:xfrm>
          <a:off x="1372776" y="3158025"/>
          <a:ext cx="2297366"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advertising</a:t>
          </a:r>
          <a:endParaRPr lang="en-IN" sz="1800" kern="1200" dirty="0"/>
        </a:p>
      </dsp:txBody>
      <dsp:txXfrm>
        <a:off x="1709217" y="3376698"/>
        <a:ext cx="1624484" cy="1055846"/>
      </dsp:txXfrm>
    </dsp:sp>
    <dsp:sp modelId="{0177D7C3-E355-4C3A-AB6F-E8A3803E73A0}">
      <dsp:nvSpPr>
        <dsp:cNvPr id="0" name=""/>
        <dsp:cNvSpPr/>
      </dsp:nvSpPr>
      <dsp:spPr>
        <a:xfrm rot="15600559">
          <a:off x="2145043" y="2574695"/>
          <a:ext cx="373050"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2210708" y="2730594"/>
        <a:ext cx="261135" cy="302372"/>
      </dsp:txXfrm>
    </dsp:sp>
    <dsp:sp modelId="{3EFBD1FC-22EE-4525-8D49-55B54FE39097}">
      <dsp:nvSpPr>
        <dsp:cNvPr id="0" name=""/>
        <dsp:cNvSpPr/>
      </dsp:nvSpPr>
      <dsp:spPr>
        <a:xfrm>
          <a:off x="1055802" y="981935"/>
          <a:ext cx="2164636" cy="1493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Mobile ticketing, vouchers and coupons </a:t>
          </a:r>
          <a:endParaRPr lang="en-IN" sz="1800" kern="1200" dirty="0"/>
        </a:p>
      </dsp:txBody>
      <dsp:txXfrm>
        <a:off x="1372806" y="1200608"/>
        <a:ext cx="1530628" cy="1055846"/>
      </dsp:txXfrm>
    </dsp:sp>
    <dsp:sp modelId="{D64E23CD-228A-46B8-9842-F7513071D90D}">
      <dsp:nvSpPr>
        <dsp:cNvPr id="0" name=""/>
        <dsp:cNvSpPr/>
      </dsp:nvSpPr>
      <dsp:spPr>
        <a:xfrm rot="20478432">
          <a:off x="3360793" y="947143"/>
          <a:ext cx="684108" cy="5039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3364780" y="1072160"/>
        <a:ext cx="532922" cy="30237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C2C0AA1-4679-4215-85CB-8833785E8ECF}" type="datetimeFigureOut">
              <a:rPr lang="en-IN" smtClean="0"/>
            </a:fld>
            <a:endParaRPr lang="en-IN"/>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050F1FB-BDC6-42BC-8BF0-94E0636222F8}"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C2C0AA1-4679-4215-85CB-8833785E8EC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C2C0AA1-4679-4215-85CB-8833785E8EC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C2C0AA1-4679-4215-85CB-8833785E8EC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C2C0AA1-4679-4215-85CB-8833785E8EC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C2C0AA1-4679-4215-85CB-8833785E8EC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C2C0AA1-4679-4215-85CB-8833785E8ECF}"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C2C0AA1-4679-4215-85CB-8833785E8ECF}"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C2C0AA1-4679-4215-85CB-8833785E8ECF}"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C2C0AA1-4679-4215-85CB-8833785E8EC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C2C0AA1-4679-4215-85CB-8833785E8EC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050F1FB-BDC6-42BC-8BF0-94E0636222F8}"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10000"/>
          </a:schemeClr>
        </a:soli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C2C0AA1-4679-4215-85CB-8833785E8ECF}" type="datetimeFigureOut">
              <a:rPr lang="en-IN" smtClean="0"/>
            </a:fld>
            <a:endParaRPr lang="en-IN"/>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50F1FB-BDC6-42BC-8BF0-94E0636222F8}" type="slidenum">
              <a:rPr lang="en-IN" smtClean="0"/>
            </a:fld>
            <a:endParaRPr lang="en-I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Mobile  Commerce</a:t>
            </a:r>
            <a:endParaRPr lang="en-IN" dirty="0"/>
          </a:p>
        </p:txBody>
      </p:sp>
      <p:sp>
        <p:nvSpPr>
          <p:cNvPr id="3" name="Subtitle 2"/>
          <p:cNvSpPr>
            <a:spLocks noGrp="1"/>
          </p:cNvSpPr>
          <p:nvPr>
            <p:ph type="subTitle" idx="1"/>
          </p:nvPr>
        </p:nvSpPr>
        <p:spPr/>
        <p:txBody>
          <a:bodyPr/>
          <a:lstStyle/>
          <a:p>
            <a:r>
              <a:rPr lang="en-IN" sz="6000" u="sng" dirty="0"/>
              <a:t>Unit   5</a:t>
            </a:r>
            <a:endParaRPr lang="en-IN"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Mobile Commerce</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82600" y="237067"/>
          <a:ext cx="9677400" cy="64038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users prefer using mobile devices in transactions and commercial activities</a:t>
            </a:r>
            <a:endParaRPr lang="en-IN" dirty="0"/>
          </a:p>
        </p:txBody>
      </p:sp>
      <p:sp>
        <p:nvSpPr>
          <p:cNvPr id="3" name="Content Placeholder 2"/>
          <p:cNvSpPr>
            <a:spLocks noGrp="1"/>
          </p:cNvSpPr>
          <p:nvPr>
            <p:ph idx="1"/>
          </p:nvPr>
        </p:nvSpPr>
        <p:spPr/>
        <p:txBody>
          <a:bodyPr>
            <a:normAutofit/>
          </a:bodyPr>
          <a:lstStyle/>
          <a:p>
            <a:pPr algn="just"/>
            <a:r>
              <a:rPr lang="en-US" sz="4000" dirty="0"/>
              <a:t>Mobile devices improve efficiency</a:t>
            </a:r>
            <a:endParaRPr lang="en-US" sz="4000" dirty="0"/>
          </a:p>
          <a:p>
            <a:pPr algn="just"/>
            <a:r>
              <a:rPr lang="en-US" sz="4000" dirty="0"/>
              <a:t>Mobile devices promote timeliness</a:t>
            </a:r>
            <a:endParaRPr lang="en-US" sz="4000" dirty="0"/>
          </a:p>
          <a:p>
            <a:pPr algn="just"/>
            <a:r>
              <a:rPr lang="en-US" sz="4000" dirty="0"/>
              <a:t>Mobile device improve communications and relationships between parties involved</a:t>
            </a:r>
            <a:endParaRPr lang="en-US" sz="4000" dirty="0"/>
          </a:p>
          <a:p>
            <a:pPr algn="just"/>
            <a:r>
              <a:rPr lang="en-US" sz="4000" dirty="0"/>
              <a:t>Mobile devices offer a wider reach</a:t>
            </a:r>
            <a:endParaRPr lang="en-IN"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Wireless Communication Technology</a:t>
            </a:r>
            <a:endParaRPr lang="en-IN" dirty="0"/>
          </a:p>
        </p:txBody>
      </p:sp>
      <p:sp>
        <p:nvSpPr>
          <p:cNvPr id="3" name="Content Placeholder 2"/>
          <p:cNvSpPr>
            <a:spLocks noGrp="1"/>
          </p:cNvSpPr>
          <p:nvPr>
            <p:ph idx="1"/>
          </p:nvPr>
        </p:nvSpPr>
        <p:spPr/>
        <p:txBody>
          <a:bodyPr/>
          <a:lstStyle/>
          <a:p>
            <a:pPr marL="0" indent="0" algn="just">
              <a:buNone/>
            </a:pPr>
            <a:r>
              <a:rPr lang="en-IN" sz="3600" dirty="0"/>
              <a:t>M-commerce is based on wireless communication technology, the data transfer is facilitated by microwaves, radio waves or infrared waves. It eliminates  the cumbersome cabling process.</a:t>
            </a:r>
            <a:endParaRPr lang="en-IN" sz="3600" dirty="0"/>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Scope of Mobile Commerce</a:t>
            </a:r>
            <a:endParaRPr lang="en-IN" dirty="0"/>
          </a:p>
        </p:txBody>
      </p:sp>
      <p:sp>
        <p:nvSpPr>
          <p:cNvPr id="3" name="Content Placeholder 2"/>
          <p:cNvSpPr>
            <a:spLocks noGrp="1"/>
          </p:cNvSpPr>
          <p:nvPr>
            <p:ph idx="1"/>
          </p:nvPr>
        </p:nvSpPr>
        <p:spPr/>
        <p:txBody>
          <a:bodyPr/>
          <a:lstStyle/>
          <a:p>
            <a:pPr marL="0" indent="0" algn="just">
              <a:buNone/>
            </a:pPr>
            <a:r>
              <a:rPr lang="en-IN" sz="3200" dirty="0"/>
              <a:t>Mobile Commerce provides instant connectivity between mobile users irrespective of their geographical location and time of the day.</a:t>
            </a:r>
            <a:endParaRPr lang="en-IN" sz="3200" dirty="0"/>
          </a:p>
          <a:p>
            <a:pPr marL="0" indent="0" algn="just">
              <a:buNone/>
            </a:pPr>
            <a:r>
              <a:rPr lang="en-IN" sz="3200" dirty="0"/>
              <a:t>Spread across the globe</a:t>
            </a:r>
            <a:endParaRPr lang="en-IN" sz="3200" dirty="0"/>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 of M-Commerce</a:t>
            </a:r>
            <a:endParaRPr lang="en-IN" dirty="0"/>
          </a:p>
        </p:txBody>
      </p:sp>
      <p:sp>
        <p:nvSpPr>
          <p:cNvPr id="3" name="Content Placeholder 2"/>
          <p:cNvSpPr>
            <a:spLocks noGrp="1"/>
          </p:cNvSpPr>
          <p:nvPr>
            <p:ph idx="1"/>
          </p:nvPr>
        </p:nvSpPr>
        <p:spPr>
          <a:xfrm>
            <a:off x="476250" y="1419225"/>
            <a:ext cx="10877550" cy="4757738"/>
          </a:xfrm>
        </p:spPr>
        <p:txBody>
          <a:bodyPr/>
          <a:lstStyle/>
          <a:p>
            <a:pPr algn="just"/>
            <a:r>
              <a:rPr lang="en-IN" dirty="0"/>
              <a:t>Downloading MP3 music, playing online games or participating in line video conferencing while in transit have become a reality now.</a:t>
            </a:r>
            <a:endParaRPr lang="en-IN" dirty="0"/>
          </a:p>
          <a:p>
            <a:pPr algn="just"/>
            <a:r>
              <a:rPr lang="en-IN" dirty="0"/>
              <a:t>SMS based text messaging finds wide acceptance in day to day business transactions.</a:t>
            </a:r>
            <a:endParaRPr lang="en-IN" dirty="0"/>
          </a:p>
          <a:p>
            <a:pPr algn="just"/>
            <a:r>
              <a:rPr lang="en-IN" dirty="0"/>
              <a:t>Another major application area of m-commerce is in the field of micro payments.</a:t>
            </a:r>
            <a:endParaRPr lang="en-IN" dirty="0"/>
          </a:p>
          <a:p>
            <a:pPr algn="just"/>
            <a:r>
              <a:rPr lang="en-IN" dirty="0"/>
              <a:t>Mobile phones have replaced credit cards, money in the pockets.</a:t>
            </a:r>
            <a:endParaRPr lang="en-IN" dirty="0"/>
          </a:p>
          <a:p>
            <a:pPr algn="just"/>
            <a:r>
              <a:rPr lang="en-IN" dirty="0"/>
              <a:t>Mobile phones equipped with a contact less smart card , can act as a digital card, uses NFC (Near Field Communication) technology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685925" y="95250"/>
            <a:ext cx="8820150" cy="6667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747837" y="390525"/>
            <a:ext cx="8696325" cy="6076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Requirements of m-commerce system</a:t>
            </a:r>
            <a:endParaRPr lang="en-US" dirty="0"/>
          </a:p>
        </p:txBody>
      </p:sp>
      <p:sp>
        <p:nvSpPr>
          <p:cNvPr id="3" name="Content Placeholder 2"/>
          <p:cNvSpPr>
            <a:spLocks noGrp="1"/>
          </p:cNvSpPr>
          <p:nvPr>
            <p:ph idx="1"/>
          </p:nvPr>
        </p:nvSpPr>
        <p:spPr>
          <a:xfrm>
            <a:off x="647700" y="1466850"/>
            <a:ext cx="10706100" cy="4710113"/>
          </a:xfrm>
        </p:spPr>
        <p:txBody>
          <a:bodyPr>
            <a:normAutofit lnSpcReduction="10000"/>
          </a:bodyPr>
          <a:lstStyle/>
          <a:p>
            <a:pPr algn="just"/>
            <a:r>
              <a:rPr lang="en-US" sz="3600" dirty="0"/>
              <a:t>It should enable end users to conduct mobile commerce transactions easily, in a timely manner, and ubiquitously.</a:t>
            </a:r>
            <a:endParaRPr lang="en-US" sz="3600" dirty="0"/>
          </a:p>
          <a:p>
            <a:pPr algn="just"/>
            <a:r>
              <a:rPr lang="en-US" sz="3600" dirty="0"/>
              <a:t>It should allow products and services to be personalized or customized upon user request and demand. (Customization)</a:t>
            </a:r>
            <a:endParaRPr lang="en-US" sz="3600" dirty="0"/>
          </a:p>
          <a:p>
            <a:pPr algn="just"/>
            <a:r>
              <a:rPr lang="en-US" sz="3600" dirty="0"/>
              <a:t>It should fully support a wide range of mobile commerce applications for content providers; therefore they can design their content with different software's</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5" y="476250"/>
            <a:ext cx="10887075" cy="5700713"/>
          </a:xfrm>
        </p:spPr>
        <p:txBody>
          <a:bodyPr>
            <a:normAutofit/>
          </a:bodyPr>
          <a:lstStyle/>
          <a:p>
            <a:pPr algn="just"/>
            <a:r>
              <a:rPr lang="en-US" sz="3600" dirty="0"/>
              <a:t>Maximum compatibility is desirable and needed because so many technologies are now available and new techniques are constantly being added to mobile commerce systems.</a:t>
            </a:r>
            <a:endParaRPr lang="en-US" sz="3600" dirty="0"/>
          </a:p>
          <a:p>
            <a:pPr algn="just"/>
            <a:r>
              <a:rPr lang="en-US" sz="3600" dirty="0"/>
              <a:t>Program/data independence is held, it can result into change of system components does not affect the existing programs/data.</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8150"/>
            <a:ext cx="10401300" cy="5738813"/>
          </a:xfrm>
        </p:spPr>
        <p:txBody>
          <a:bodyPr/>
          <a:lstStyle/>
          <a:p>
            <a:r>
              <a:rPr lang="en-IN" dirty="0"/>
              <a:t>Introduction to Mobile Commerce</a:t>
            </a:r>
            <a:endParaRPr lang="en-IN" dirty="0"/>
          </a:p>
          <a:p>
            <a:r>
              <a:rPr lang="en-IN" dirty="0"/>
              <a:t>Services of M-Commerce</a:t>
            </a:r>
            <a:endParaRPr lang="en-IN" dirty="0"/>
          </a:p>
          <a:p>
            <a:r>
              <a:rPr lang="en-IN" dirty="0"/>
              <a:t>Difference between M-commerce and PC based E-commerce</a:t>
            </a:r>
            <a:endParaRPr lang="en-IN" dirty="0"/>
          </a:p>
          <a:p>
            <a:r>
              <a:rPr lang="en-IN" dirty="0"/>
              <a:t>Advantages and Disadvantages of M-commerce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1"/>
          <a:srcRect/>
          <a:stretch>
            <a:fillRect/>
          </a:stretch>
        </p:blipFill>
        <p:spPr bwMode="auto">
          <a:xfrm>
            <a:off x="914400" y="257175"/>
            <a:ext cx="8991600" cy="6172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de-DE"/>
              <a:t>Mobile Service Scenarios</a:t>
            </a:r>
            <a:endParaRPr lang="en-US"/>
          </a:p>
        </p:txBody>
      </p:sp>
      <p:sp>
        <p:nvSpPr>
          <p:cNvPr id="23555" name="Rectangle 3"/>
          <p:cNvSpPr>
            <a:spLocks noGrp="1" noChangeArrowheads="1"/>
          </p:cNvSpPr>
          <p:nvPr>
            <p:ph type="body" idx="1"/>
          </p:nvPr>
        </p:nvSpPr>
        <p:spPr/>
        <p:txBody>
          <a:bodyPr>
            <a:normAutofit/>
          </a:bodyPr>
          <a:lstStyle/>
          <a:p>
            <a:pPr eaLnBrk="1" hangingPunct="1">
              <a:lnSpc>
                <a:spcPct val="80000"/>
              </a:lnSpc>
              <a:defRPr/>
            </a:pPr>
            <a:r>
              <a:rPr lang="de-DE" sz="3200" dirty="0"/>
              <a:t>Financial Services.</a:t>
            </a:r>
            <a:endParaRPr lang="de-DE" sz="3200" dirty="0"/>
          </a:p>
          <a:p>
            <a:pPr eaLnBrk="1" hangingPunct="1">
              <a:lnSpc>
                <a:spcPct val="80000"/>
              </a:lnSpc>
              <a:defRPr/>
            </a:pPr>
            <a:r>
              <a:rPr lang="de-DE" sz="3200" dirty="0"/>
              <a:t> Entertainment.</a:t>
            </a:r>
            <a:endParaRPr lang="de-DE" sz="3200" dirty="0"/>
          </a:p>
          <a:p>
            <a:pPr eaLnBrk="1" hangingPunct="1">
              <a:lnSpc>
                <a:spcPct val="80000"/>
              </a:lnSpc>
              <a:defRPr/>
            </a:pPr>
            <a:r>
              <a:rPr lang="de-DE" sz="3200" dirty="0"/>
              <a:t> Shopping.</a:t>
            </a:r>
            <a:endParaRPr lang="de-DE" sz="3200" dirty="0"/>
          </a:p>
          <a:p>
            <a:pPr eaLnBrk="1" hangingPunct="1">
              <a:lnSpc>
                <a:spcPct val="80000"/>
              </a:lnSpc>
              <a:defRPr/>
            </a:pPr>
            <a:r>
              <a:rPr lang="de-DE" sz="3200" dirty="0"/>
              <a:t> Information Services.</a:t>
            </a:r>
            <a:endParaRPr lang="de-DE" sz="3200" dirty="0"/>
          </a:p>
          <a:p>
            <a:pPr eaLnBrk="1" hangingPunct="1">
              <a:lnSpc>
                <a:spcPct val="80000"/>
              </a:lnSpc>
              <a:defRPr/>
            </a:pPr>
            <a:r>
              <a:rPr lang="de-DE" sz="3200" dirty="0"/>
              <a:t> Payment.</a:t>
            </a:r>
            <a:endParaRPr lang="de-DE" sz="3200" dirty="0"/>
          </a:p>
          <a:p>
            <a:pPr eaLnBrk="1" hangingPunct="1">
              <a:lnSpc>
                <a:spcPct val="80000"/>
              </a:lnSpc>
              <a:defRPr/>
            </a:pPr>
            <a:r>
              <a:rPr lang="de-DE" sz="3200" dirty="0"/>
              <a:t> Advertising.</a:t>
            </a:r>
            <a:endParaRPr lang="de-DE" sz="3200" dirty="0"/>
          </a:p>
          <a:p>
            <a:pPr eaLnBrk="1" hangingPunct="1">
              <a:lnSpc>
                <a:spcPct val="80000"/>
              </a:lnSpc>
              <a:buFont typeface="Wingdings" panose="05000000000000000000" pitchFamily="2" charset="2"/>
              <a:buNone/>
              <a:defRPr/>
            </a:pPr>
            <a:r>
              <a:rPr lang="de-DE" sz="3200" dirty="0"/>
              <a:t> And more ...</a:t>
            </a:r>
            <a:endParaRPr lang="de-DE" sz="3200" dirty="0"/>
          </a:p>
          <a:p>
            <a:pPr eaLnBrk="1" hangingPunct="1">
              <a:lnSpc>
                <a:spcPct val="80000"/>
              </a:lnSpc>
              <a:defRPr/>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defRPr/>
            </a:pPr>
            <a:r>
              <a:rPr lang="en-GB" sz="2000"/>
              <a:t>Early content and applications have all been geared around information delivery but as time moves on the accent will be on revenue generation.</a:t>
            </a:r>
            <a:endParaRPr lang="en-US" sz="2000"/>
          </a:p>
        </p:txBody>
      </p:sp>
      <p:sp>
        <p:nvSpPr>
          <p:cNvPr id="24581" name="Rectangle 5"/>
          <p:cNvSpPr>
            <a:spLocks noChangeArrowheads="1"/>
          </p:cNvSpPr>
          <p:nvPr/>
        </p:nvSpPr>
        <p:spPr bwMode="auto">
          <a:xfrm>
            <a:off x="7842251" y="3803651"/>
            <a:ext cx="2424113" cy="2684463"/>
          </a:xfrm>
          <a:prstGeom prst="rect">
            <a:avLst/>
          </a:prstGeom>
          <a:solidFill>
            <a:srgbClr val="CCCCFF"/>
          </a:solidFill>
          <a:ln w="9525">
            <a:solidFill>
              <a:schemeClr val="tx1"/>
            </a:solidFill>
            <a:miter lim="800000"/>
          </a:ln>
          <a:effectLst>
            <a:outerShdw dist="107763" dir="2700000" algn="ctr" rotWithShape="0">
              <a:schemeClr val="bg2"/>
            </a:outerShdw>
          </a:effectLst>
        </p:spPr>
        <p:txBody>
          <a:bodyPr wrap="none" anchor="ctr"/>
          <a:lstStyle/>
          <a:p>
            <a:pPr>
              <a:defRPr/>
            </a:pPr>
            <a:endParaRPr lang="en-US"/>
          </a:p>
        </p:txBody>
      </p:sp>
      <p:grpSp>
        <p:nvGrpSpPr>
          <p:cNvPr id="2" name="Group 6"/>
          <p:cNvGrpSpPr/>
          <p:nvPr/>
        </p:nvGrpSpPr>
        <p:grpSpPr bwMode="auto">
          <a:xfrm>
            <a:off x="4300539" y="2554288"/>
            <a:ext cx="3476625" cy="1966912"/>
            <a:chOff x="1006" y="2295"/>
            <a:chExt cx="2190" cy="1239"/>
          </a:xfrm>
        </p:grpSpPr>
        <p:sp>
          <p:nvSpPr>
            <p:cNvPr id="21513" name="Oval 7"/>
            <p:cNvSpPr>
              <a:spLocks noChangeArrowheads="1"/>
            </p:cNvSpPr>
            <p:nvPr/>
          </p:nvSpPr>
          <p:spPr bwMode="auto">
            <a:xfrm>
              <a:off x="1189" y="2725"/>
              <a:ext cx="1782" cy="448"/>
            </a:xfrm>
            <a:prstGeom prst="ellipse">
              <a:avLst/>
            </a:prstGeom>
            <a:noFill/>
            <a:ln w="9525">
              <a:solidFill>
                <a:schemeClr val="tx1"/>
              </a:solidFill>
              <a:round/>
            </a:ln>
          </p:spPr>
          <p:txBody>
            <a:bodyPr wrap="none" anchor="ctr"/>
            <a:lstStyle/>
            <a:p>
              <a:endParaRPr lang="en-US"/>
            </a:p>
          </p:txBody>
        </p:sp>
        <p:sp>
          <p:nvSpPr>
            <p:cNvPr id="21514" name="Text Box 8"/>
            <p:cNvSpPr txBox="1">
              <a:spLocks noChangeArrowheads="1"/>
            </p:cNvSpPr>
            <p:nvPr/>
          </p:nvSpPr>
          <p:spPr bwMode="auto">
            <a:xfrm>
              <a:off x="1597" y="2848"/>
              <a:ext cx="1044" cy="231"/>
            </a:xfrm>
            <a:prstGeom prst="rect">
              <a:avLst/>
            </a:prstGeom>
            <a:noFill/>
            <a:ln w="9525">
              <a:noFill/>
              <a:miter lim="800000"/>
            </a:ln>
          </p:spPr>
          <p:txBody>
            <a:bodyPr wrap="none">
              <a:spAutoFit/>
            </a:bodyPr>
            <a:lstStyle/>
            <a:p>
              <a:r>
                <a:rPr lang="en-GB" b="1">
                  <a:latin typeface="Arial" panose="020B0604020202020204" pitchFamily="34" charset="0"/>
                </a:rPr>
                <a:t>M- commerce</a:t>
              </a:r>
              <a:endParaRPr lang="en-GB" b="1">
                <a:latin typeface="Arial" panose="020B0604020202020204" pitchFamily="34" charset="0"/>
              </a:endParaRPr>
            </a:p>
          </p:txBody>
        </p:sp>
        <p:sp>
          <p:nvSpPr>
            <p:cNvPr id="21515" name="Line 9"/>
            <p:cNvSpPr>
              <a:spLocks noChangeShapeType="1"/>
            </p:cNvSpPr>
            <p:nvPr/>
          </p:nvSpPr>
          <p:spPr bwMode="auto">
            <a:xfrm>
              <a:off x="1006" y="2295"/>
              <a:ext cx="430" cy="320"/>
            </a:xfrm>
            <a:prstGeom prst="line">
              <a:avLst/>
            </a:prstGeom>
            <a:noFill/>
            <a:ln w="203200">
              <a:solidFill>
                <a:schemeClr val="tx1"/>
              </a:solidFill>
              <a:round/>
              <a:tailEnd type="triangle" w="med" len="med"/>
            </a:ln>
          </p:spPr>
          <p:txBody>
            <a:bodyPr wrap="none" anchor="ctr"/>
            <a:lstStyle/>
            <a:p>
              <a:endParaRPr lang="en-US"/>
            </a:p>
          </p:txBody>
        </p:sp>
        <p:sp>
          <p:nvSpPr>
            <p:cNvPr id="21516" name="Line 10"/>
            <p:cNvSpPr>
              <a:spLocks noChangeShapeType="1"/>
            </p:cNvSpPr>
            <p:nvPr/>
          </p:nvSpPr>
          <p:spPr bwMode="auto">
            <a:xfrm rot="5207832">
              <a:off x="2763" y="2242"/>
              <a:ext cx="287" cy="440"/>
            </a:xfrm>
            <a:prstGeom prst="line">
              <a:avLst/>
            </a:prstGeom>
            <a:noFill/>
            <a:ln w="203200">
              <a:solidFill>
                <a:schemeClr val="tx1"/>
              </a:solidFill>
              <a:round/>
              <a:tailEnd type="triangle" w="med" len="med"/>
            </a:ln>
          </p:spPr>
          <p:txBody>
            <a:bodyPr wrap="none" anchor="ctr"/>
            <a:lstStyle/>
            <a:p>
              <a:endParaRPr lang="en-US"/>
            </a:p>
          </p:txBody>
        </p:sp>
        <p:sp>
          <p:nvSpPr>
            <p:cNvPr id="21517" name="Line 11"/>
            <p:cNvSpPr>
              <a:spLocks noChangeShapeType="1"/>
            </p:cNvSpPr>
            <p:nvPr/>
          </p:nvSpPr>
          <p:spPr bwMode="auto">
            <a:xfrm flipV="1">
              <a:off x="1075" y="3214"/>
              <a:ext cx="430" cy="320"/>
            </a:xfrm>
            <a:prstGeom prst="line">
              <a:avLst/>
            </a:prstGeom>
            <a:noFill/>
            <a:ln w="203200">
              <a:solidFill>
                <a:schemeClr val="tx1"/>
              </a:solidFill>
              <a:round/>
              <a:tailEnd type="triangle" w="med" len="med"/>
            </a:ln>
          </p:spPr>
          <p:txBody>
            <a:bodyPr wrap="none" anchor="ctr"/>
            <a:lstStyle/>
            <a:p>
              <a:endParaRPr lang="en-US"/>
            </a:p>
          </p:txBody>
        </p:sp>
        <p:sp>
          <p:nvSpPr>
            <p:cNvPr id="21518" name="Line 12"/>
            <p:cNvSpPr>
              <a:spLocks noChangeShapeType="1"/>
            </p:cNvSpPr>
            <p:nvPr/>
          </p:nvSpPr>
          <p:spPr bwMode="auto">
            <a:xfrm rot="16392168" flipV="1">
              <a:off x="2832" y="3161"/>
              <a:ext cx="287" cy="440"/>
            </a:xfrm>
            <a:prstGeom prst="line">
              <a:avLst/>
            </a:prstGeom>
            <a:noFill/>
            <a:ln w="203200">
              <a:solidFill>
                <a:schemeClr val="tx1"/>
              </a:solidFill>
              <a:round/>
              <a:tailEnd type="triangle" w="med" len="med"/>
            </a:ln>
          </p:spPr>
          <p:txBody>
            <a:bodyPr wrap="none" anchor="ctr"/>
            <a:lstStyle/>
            <a:p>
              <a:endParaRPr lang="en-US"/>
            </a:p>
          </p:txBody>
        </p:sp>
      </p:grpSp>
      <p:sp>
        <p:nvSpPr>
          <p:cNvPr id="21509" name="Rectangle 13"/>
          <p:cNvSpPr>
            <a:spLocks noChangeArrowheads="1"/>
          </p:cNvSpPr>
          <p:nvPr/>
        </p:nvSpPr>
        <p:spPr bwMode="auto">
          <a:xfrm>
            <a:off x="1846264" y="1600200"/>
            <a:ext cx="2339975" cy="1371600"/>
          </a:xfrm>
          <a:prstGeom prst="rect">
            <a:avLst/>
          </a:prstGeom>
          <a:noFill/>
          <a:ln w="9525">
            <a:noFill/>
            <a:miter lim="800000"/>
          </a:ln>
        </p:spPr>
        <p:txBody>
          <a:bodyPr lIns="90488" tIns="44450" rIns="90488" bIns="44450"/>
          <a:lstStyle/>
          <a:p>
            <a:pPr marL="342900" indent="-342900">
              <a:spcBef>
                <a:spcPct val="20000"/>
              </a:spcBef>
              <a:buClr>
                <a:srgbClr val="FF0000"/>
              </a:buClr>
              <a:buSzPct val="50000"/>
            </a:pPr>
            <a:r>
              <a:rPr lang="en-GB" sz="1400">
                <a:latin typeface="Arial" panose="020B0604020202020204" pitchFamily="34" charset="0"/>
              </a:rPr>
              <a:t>	Entertainment</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Music</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Games</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Graphics</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Video</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Pornography</a:t>
            </a:r>
            <a:endParaRPr lang="en-GB" sz="1400">
              <a:latin typeface="Arial" panose="020B0604020202020204" pitchFamily="34" charset="0"/>
            </a:endParaRPr>
          </a:p>
          <a:p>
            <a:pPr marL="742950" lvl="1" indent="-285750">
              <a:spcBef>
                <a:spcPct val="20000"/>
              </a:spcBef>
              <a:buClr>
                <a:srgbClr val="FF0000"/>
              </a:buClr>
              <a:buSzPct val="50000"/>
              <a:buFontTx/>
              <a:buChar char="•"/>
            </a:pPr>
            <a:endParaRPr lang="en-GB" sz="1400">
              <a:latin typeface="Arial" panose="020B0604020202020204" pitchFamily="34" charset="0"/>
            </a:endParaRPr>
          </a:p>
        </p:txBody>
      </p:sp>
      <p:sp>
        <p:nvSpPr>
          <p:cNvPr id="21510" name="Rectangle 14"/>
          <p:cNvSpPr>
            <a:spLocks noChangeArrowheads="1"/>
          </p:cNvSpPr>
          <p:nvPr/>
        </p:nvSpPr>
        <p:spPr bwMode="auto">
          <a:xfrm>
            <a:off x="7515226" y="1677988"/>
            <a:ext cx="3152775" cy="1371600"/>
          </a:xfrm>
          <a:prstGeom prst="rect">
            <a:avLst/>
          </a:prstGeom>
          <a:noFill/>
          <a:ln w="9525">
            <a:noFill/>
            <a:miter lim="800000"/>
          </a:ln>
        </p:spPr>
        <p:txBody>
          <a:bodyPr lIns="90488" tIns="44450" rIns="90488" bIns="44450"/>
          <a:lstStyle/>
          <a:p>
            <a:pPr marL="342900" indent="-342900">
              <a:spcBef>
                <a:spcPct val="20000"/>
              </a:spcBef>
              <a:buClr>
                <a:srgbClr val="FF0000"/>
              </a:buClr>
              <a:buSzPct val="50000"/>
            </a:pPr>
            <a:r>
              <a:rPr lang="en-GB" sz="1400">
                <a:latin typeface="Arial" panose="020B0604020202020204" pitchFamily="34" charset="0"/>
              </a:rPr>
              <a:t>	Communications</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Short Messaging</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Multimedia Messaging</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Unified Messaging</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e-mail</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Chatrooms</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Video - conferencing</a:t>
            </a:r>
            <a:endParaRPr lang="en-GB" sz="1400">
              <a:latin typeface="Arial" panose="020B0604020202020204" pitchFamily="34" charset="0"/>
            </a:endParaRPr>
          </a:p>
          <a:p>
            <a:pPr marL="742950" lvl="1" indent="-285750">
              <a:spcBef>
                <a:spcPct val="20000"/>
              </a:spcBef>
              <a:buClr>
                <a:srgbClr val="FF0000"/>
              </a:buClr>
              <a:buSzPct val="50000"/>
              <a:buFontTx/>
              <a:buChar char="•"/>
            </a:pPr>
            <a:endParaRPr lang="en-GB" sz="1400">
              <a:latin typeface="Arial" panose="020B0604020202020204" pitchFamily="34" charset="0"/>
            </a:endParaRPr>
          </a:p>
        </p:txBody>
      </p:sp>
      <p:sp>
        <p:nvSpPr>
          <p:cNvPr id="21511" name="Rectangle 15"/>
          <p:cNvSpPr>
            <a:spLocks noChangeArrowheads="1"/>
          </p:cNvSpPr>
          <p:nvPr/>
        </p:nvSpPr>
        <p:spPr bwMode="auto">
          <a:xfrm>
            <a:off x="1760539" y="4022725"/>
            <a:ext cx="2847975" cy="1371600"/>
          </a:xfrm>
          <a:prstGeom prst="rect">
            <a:avLst/>
          </a:prstGeom>
          <a:noFill/>
          <a:ln w="9525">
            <a:noFill/>
            <a:miter lim="800000"/>
          </a:ln>
        </p:spPr>
        <p:txBody>
          <a:bodyPr lIns="90488" tIns="44450" rIns="90488" bIns="44450"/>
          <a:lstStyle/>
          <a:p>
            <a:pPr marL="342900" indent="-342900">
              <a:spcBef>
                <a:spcPct val="20000"/>
              </a:spcBef>
              <a:buClr>
                <a:srgbClr val="FF0000"/>
              </a:buClr>
              <a:buSzPct val="50000"/>
            </a:pPr>
            <a:r>
              <a:rPr lang="en-GB" sz="1400">
                <a:latin typeface="Arial" panose="020B0604020202020204" pitchFamily="34" charset="0"/>
              </a:rPr>
              <a:t>	Transactions</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Banking</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Broking</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Shopping</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Auctions</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Betting</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Booking &amp; reservations</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Mobile wallet</a:t>
            </a:r>
            <a:endParaRPr lang="en-GB" sz="1400">
              <a:latin typeface="Arial" panose="020B0604020202020204" pitchFamily="34" charset="0"/>
            </a:endParaRPr>
          </a:p>
          <a:p>
            <a:pPr marL="742950" lvl="1" indent="-285750">
              <a:spcBef>
                <a:spcPct val="20000"/>
              </a:spcBef>
              <a:buClr>
                <a:srgbClr val="FF0000"/>
              </a:buClr>
              <a:buSzPct val="50000"/>
              <a:buFontTx/>
              <a:buChar char="•"/>
            </a:pPr>
            <a:r>
              <a:rPr lang="en-GB" sz="1400">
                <a:latin typeface="Arial" panose="020B0604020202020204" pitchFamily="34" charset="0"/>
              </a:rPr>
              <a:t>Mobile purse</a:t>
            </a:r>
            <a:endParaRPr lang="en-GB" sz="1400">
              <a:latin typeface="Arial" panose="020B0604020202020204" pitchFamily="34" charset="0"/>
            </a:endParaRPr>
          </a:p>
        </p:txBody>
      </p:sp>
      <p:sp>
        <p:nvSpPr>
          <p:cNvPr id="21512" name="Rectangle 16"/>
          <p:cNvSpPr>
            <a:spLocks noChangeArrowheads="1"/>
          </p:cNvSpPr>
          <p:nvPr/>
        </p:nvSpPr>
        <p:spPr bwMode="auto">
          <a:xfrm>
            <a:off x="7512051" y="3929063"/>
            <a:ext cx="3152775" cy="1371600"/>
          </a:xfrm>
          <a:prstGeom prst="rect">
            <a:avLst/>
          </a:prstGeom>
          <a:noFill/>
          <a:ln w="9525">
            <a:noFill/>
            <a:miter lim="800000"/>
          </a:ln>
        </p:spPr>
        <p:txBody>
          <a:bodyPr lIns="90488" tIns="44450" rIns="90488" bIns="44450"/>
          <a:lstStyle/>
          <a:p>
            <a:pPr marL="342900" indent="-342900">
              <a:spcBef>
                <a:spcPct val="20000"/>
              </a:spcBef>
              <a:buClr>
                <a:srgbClr val="FF0000"/>
              </a:buClr>
              <a:buSzPct val="50000"/>
            </a:pPr>
            <a:r>
              <a:rPr lang="en-GB" sz="1400" dirty="0">
                <a:latin typeface="Arial" panose="020B0604020202020204" pitchFamily="34" charset="0"/>
              </a:rPr>
              <a:t>	</a:t>
            </a:r>
            <a:r>
              <a:rPr lang="en-GB" sz="1400" b="1" dirty="0">
                <a:solidFill>
                  <a:srgbClr val="FF0000"/>
                </a:solidFill>
                <a:latin typeface="Arial" panose="020B0604020202020204" pitchFamily="34" charset="0"/>
              </a:rPr>
              <a:t>Information</a:t>
            </a:r>
            <a:endParaRPr lang="en-GB" sz="1400" b="1" dirty="0">
              <a:solidFill>
                <a:srgbClr val="FF0000"/>
              </a:solidFill>
              <a:latin typeface="Arial" panose="020B0604020202020204" pitchFamily="34" charset="0"/>
            </a:endParaRPr>
          </a:p>
          <a:p>
            <a:pPr marL="742950" lvl="1" indent="-285750">
              <a:spcBef>
                <a:spcPct val="20000"/>
              </a:spcBef>
              <a:buClr>
                <a:srgbClr val="FF0000"/>
              </a:buClr>
              <a:buSzPct val="50000"/>
              <a:buFontTx/>
              <a:buChar char="•"/>
            </a:pPr>
            <a:r>
              <a:rPr lang="en-GB" sz="1400" b="1" dirty="0">
                <a:solidFill>
                  <a:srgbClr val="FF0000"/>
                </a:solidFill>
                <a:latin typeface="Arial" panose="020B0604020202020204" pitchFamily="34" charset="0"/>
              </a:rPr>
              <a:t>News</a:t>
            </a:r>
            <a:endParaRPr lang="en-GB" sz="1400" b="1" dirty="0">
              <a:solidFill>
                <a:srgbClr val="FF0000"/>
              </a:solidFill>
              <a:latin typeface="Arial" panose="020B0604020202020204" pitchFamily="34" charset="0"/>
            </a:endParaRPr>
          </a:p>
          <a:p>
            <a:pPr marL="742950" lvl="1" indent="-285750">
              <a:spcBef>
                <a:spcPct val="20000"/>
              </a:spcBef>
              <a:buClr>
                <a:srgbClr val="FF0000"/>
              </a:buClr>
              <a:buSzPct val="50000"/>
              <a:buFontTx/>
              <a:buChar char="•"/>
            </a:pPr>
            <a:r>
              <a:rPr lang="en-GB" sz="1400" b="1" dirty="0">
                <a:solidFill>
                  <a:srgbClr val="FF0000"/>
                </a:solidFill>
                <a:latin typeface="Arial" panose="020B0604020202020204" pitchFamily="34" charset="0"/>
              </a:rPr>
              <a:t>City guides</a:t>
            </a:r>
            <a:endParaRPr lang="en-GB" sz="1400" b="1" dirty="0">
              <a:solidFill>
                <a:srgbClr val="FF0000"/>
              </a:solidFill>
              <a:latin typeface="Arial" panose="020B0604020202020204" pitchFamily="34" charset="0"/>
            </a:endParaRPr>
          </a:p>
          <a:p>
            <a:pPr marL="742950" lvl="1" indent="-285750">
              <a:spcBef>
                <a:spcPct val="20000"/>
              </a:spcBef>
              <a:buClr>
                <a:srgbClr val="FF0000"/>
              </a:buClr>
              <a:buSzPct val="50000"/>
              <a:buFontTx/>
              <a:buChar char="•"/>
            </a:pPr>
            <a:r>
              <a:rPr lang="en-GB" sz="1400" b="1" dirty="0">
                <a:solidFill>
                  <a:srgbClr val="FF0000"/>
                </a:solidFill>
                <a:latin typeface="Arial" panose="020B0604020202020204" pitchFamily="34" charset="0"/>
              </a:rPr>
              <a:t>Directory Services</a:t>
            </a:r>
            <a:endParaRPr lang="en-GB" sz="1400" b="1" dirty="0">
              <a:solidFill>
                <a:srgbClr val="FF0000"/>
              </a:solidFill>
              <a:latin typeface="Arial" panose="020B0604020202020204" pitchFamily="34" charset="0"/>
            </a:endParaRPr>
          </a:p>
          <a:p>
            <a:pPr marL="742950" lvl="1" indent="-285750">
              <a:spcBef>
                <a:spcPct val="20000"/>
              </a:spcBef>
              <a:buClr>
                <a:srgbClr val="FF0000"/>
              </a:buClr>
              <a:buSzPct val="50000"/>
              <a:buFontTx/>
              <a:buChar char="•"/>
            </a:pPr>
            <a:r>
              <a:rPr lang="en-GB" sz="1400" b="1" dirty="0">
                <a:solidFill>
                  <a:srgbClr val="FF0000"/>
                </a:solidFill>
                <a:latin typeface="Arial" panose="020B0604020202020204" pitchFamily="34" charset="0"/>
              </a:rPr>
              <a:t>Maps</a:t>
            </a:r>
            <a:endParaRPr lang="en-GB" sz="1400" b="1" dirty="0">
              <a:solidFill>
                <a:srgbClr val="FF0000"/>
              </a:solidFill>
              <a:latin typeface="Arial" panose="020B0604020202020204" pitchFamily="34" charset="0"/>
            </a:endParaRPr>
          </a:p>
          <a:p>
            <a:pPr marL="742950" lvl="1" indent="-285750">
              <a:spcBef>
                <a:spcPct val="20000"/>
              </a:spcBef>
              <a:buClr>
                <a:srgbClr val="FF0000"/>
              </a:buClr>
              <a:buSzPct val="50000"/>
              <a:buFontTx/>
              <a:buChar char="•"/>
            </a:pPr>
            <a:r>
              <a:rPr lang="en-GB" sz="1400" b="1" dirty="0">
                <a:solidFill>
                  <a:srgbClr val="FF0000"/>
                </a:solidFill>
                <a:latin typeface="Arial" panose="020B0604020202020204" pitchFamily="34" charset="0"/>
              </a:rPr>
              <a:t>Traffic and weather</a:t>
            </a:r>
            <a:endParaRPr lang="en-GB" sz="1400" b="1" dirty="0">
              <a:solidFill>
                <a:srgbClr val="FF0000"/>
              </a:solidFill>
              <a:latin typeface="Arial" panose="020B0604020202020204" pitchFamily="34" charset="0"/>
            </a:endParaRPr>
          </a:p>
          <a:p>
            <a:pPr marL="742950" lvl="1" indent="-285750">
              <a:spcBef>
                <a:spcPct val="20000"/>
              </a:spcBef>
              <a:buClr>
                <a:srgbClr val="FF0000"/>
              </a:buClr>
              <a:buSzPct val="50000"/>
              <a:buFontTx/>
              <a:buChar char="•"/>
            </a:pPr>
            <a:r>
              <a:rPr lang="en-GB" sz="1400" b="1" dirty="0">
                <a:solidFill>
                  <a:srgbClr val="FF0000"/>
                </a:solidFill>
                <a:latin typeface="Arial" panose="020B0604020202020204" pitchFamily="34" charset="0"/>
              </a:rPr>
              <a:t>Corporate information</a:t>
            </a:r>
            <a:endParaRPr lang="en-GB" sz="1400" b="1" dirty="0">
              <a:solidFill>
                <a:srgbClr val="FF0000"/>
              </a:solidFill>
              <a:latin typeface="Arial" panose="020B0604020202020204" pitchFamily="34" charset="0"/>
            </a:endParaRPr>
          </a:p>
          <a:p>
            <a:pPr marL="742950" lvl="1" indent="-285750">
              <a:spcBef>
                <a:spcPct val="20000"/>
              </a:spcBef>
              <a:buClr>
                <a:srgbClr val="FF0000"/>
              </a:buClr>
              <a:buSzPct val="50000"/>
              <a:buFontTx/>
              <a:buChar char="•"/>
            </a:pPr>
            <a:r>
              <a:rPr lang="en-GB" sz="1400" b="1" dirty="0">
                <a:solidFill>
                  <a:srgbClr val="FF0000"/>
                </a:solidFill>
                <a:latin typeface="Arial" panose="020B0604020202020204" pitchFamily="34" charset="0"/>
              </a:rPr>
              <a:t>Market data</a:t>
            </a:r>
            <a:endParaRPr lang="en-GB" sz="1400" b="1" dirty="0">
              <a:solidFill>
                <a:srgbClr val="FF0000"/>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1981200" y="274638"/>
            <a:ext cx="8229600" cy="487362"/>
          </a:xfrm>
        </p:spPr>
        <p:txBody>
          <a:bodyPr>
            <a:normAutofit fontScale="90000"/>
          </a:bodyPr>
          <a:lstStyle/>
          <a:p>
            <a:pPr eaLnBrk="1" hangingPunct="1">
              <a:defRPr/>
            </a:pPr>
            <a:r>
              <a:rPr lang="en-US" sz="3600" dirty="0"/>
              <a:t>Classes of M-Commerce Applications</a:t>
            </a:r>
            <a:endParaRPr lang="en-US" sz="3600" dirty="0"/>
          </a:p>
        </p:txBody>
      </p:sp>
      <p:pic>
        <p:nvPicPr>
          <p:cNvPr id="22531" name="Picture 3" descr="FIG08"/>
          <p:cNvPicPr>
            <a:picLocks noGrp="1" noChangeAspect="1" noChangeArrowheads="1"/>
          </p:cNvPicPr>
          <p:nvPr>
            <p:ph idx="1"/>
          </p:nvPr>
        </p:nvPicPr>
        <p:blipFill>
          <a:blip r:embed="rId1"/>
          <a:srcRect/>
          <a:stretch>
            <a:fillRect/>
          </a:stretch>
        </p:blipFill>
        <p:spPr>
          <a:xfrm>
            <a:off x="457200" y="762000"/>
            <a:ext cx="9906000" cy="56388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defRPr/>
            </a:pPr>
            <a:r>
              <a:rPr lang="en-US" sz="4000"/>
              <a:t>Limitations of M-Commerce</a:t>
            </a:r>
            <a:endParaRPr lang="en-US" sz="4000"/>
          </a:p>
        </p:txBody>
      </p:sp>
      <p:sp>
        <p:nvSpPr>
          <p:cNvPr id="36868" name="Rectangle 4"/>
          <p:cNvSpPr>
            <a:spLocks noGrp="1" noChangeArrowheads="1"/>
          </p:cNvSpPr>
          <p:nvPr>
            <p:ph type="body" idx="1"/>
          </p:nvPr>
        </p:nvSpPr>
        <p:spPr>
          <a:xfrm>
            <a:off x="333375" y="1676400"/>
            <a:ext cx="9572625" cy="4114800"/>
          </a:xfrm>
        </p:spPr>
        <p:txBody>
          <a:bodyPr>
            <a:normAutofit/>
          </a:bodyPr>
          <a:lstStyle/>
          <a:p>
            <a:pPr eaLnBrk="1" hangingPunct="1">
              <a:defRPr/>
            </a:pPr>
            <a:r>
              <a:rPr lang="en-US" sz="3600" dirty="0"/>
              <a:t>Usability Problem</a:t>
            </a:r>
            <a:endParaRPr lang="en-US" sz="3600" dirty="0"/>
          </a:p>
          <a:p>
            <a:pPr lvl="2" eaLnBrk="1" hangingPunct="1">
              <a:defRPr/>
            </a:pPr>
            <a:r>
              <a:rPr lang="en-US" sz="2800" dirty="0"/>
              <a:t>small size of mobile devices (screens, keyboards, </a:t>
            </a:r>
            <a:r>
              <a:rPr lang="en-US" sz="2800" dirty="0" err="1"/>
              <a:t>etc</a:t>
            </a:r>
            <a:r>
              <a:rPr lang="en-US" sz="2800" dirty="0"/>
              <a:t>)</a:t>
            </a:r>
            <a:endParaRPr lang="en-US" sz="2800" dirty="0"/>
          </a:p>
          <a:p>
            <a:pPr lvl="2" eaLnBrk="1" hangingPunct="1">
              <a:defRPr/>
            </a:pPr>
            <a:r>
              <a:rPr lang="en-US" sz="2800" dirty="0"/>
              <a:t>limited storage capacity of devices</a:t>
            </a:r>
            <a:endParaRPr lang="en-US" sz="2800" dirty="0"/>
          </a:p>
          <a:p>
            <a:pPr lvl="2" eaLnBrk="1" hangingPunct="1">
              <a:defRPr/>
            </a:pPr>
            <a:r>
              <a:rPr lang="en-US" sz="2800" dirty="0"/>
              <a:t>hard to browse sites</a:t>
            </a:r>
            <a:endParaRPr lang="en-US" sz="2800" dirty="0"/>
          </a:p>
          <a:p>
            <a:pPr eaLnBrk="1" hangingPunct="1">
              <a:defRPr/>
            </a:pPr>
            <a:r>
              <a:rPr lang="en-US" sz="3600" dirty="0"/>
              <a:t>Technical Limitations</a:t>
            </a:r>
            <a:endParaRPr lang="en-US" sz="3600" dirty="0"/>
          </a:p>
          <a:p>
            <a:pPr lvl="2" eaLnBrk="1" hangingPunct="1">
              <a:defRPr/>
            </a:pPr>
            <a:r>
              <a:rPr lang="en-US" sz="2800" dirty="0"/>
              <a:t>lack of a standardized security protocol</a:t>
            </a:r>
            <a:endParaRPr lang="en-US" sz="2800" dirty="0"/>
          </a:p>
          <a:p>
            <a:pPr lvl="2" eaLnBrk="1" hangingPunct="1">
              <a:defRPr/>
            </a:pPr>
            <a:r>
              <a:rPr lang="en-US" sz="2800" dirty="0"/>
              <a:t>insufficient bandwidth</a:t>
            </a:r>
            <a:endParaRPr lang="en-US" sz="2800" dirty="0"/>
          </a:p>
          <a:p>
            <a:pPr lvl="2" eaLnBrk="1" hangingPunct="1">
              <a:defRPr/>
            </a:pPr>
            <a:r>
              <a:rPr lang="en-US" sz="2800" dirty="0"/>
              <a:t>4G licenses'</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defRPr/>
            </a:pPr>
            <a:r>
              <a:rPr lang="en-US" sz="4000"/>
              <a:t>Limitations of M-Commerce</a:t>
            </a:r>
            <a:endParaRPr lang="en-US" sz="4000"/>
          </a:p>
        </p:txBody>
      </p:sp>
      <p:sp>
        <p:nvSpPr>
          <p:cNvPr id="41987" name="Rectangle 3"/>
          <p:cNvSpPr>
            <a:spLocks noGrp="1" noChangeArrowheads="1"/>
          </p:cNvSpPr>
          <p:nvPr>
            <p:ph type="body" idx="1"/>
          </p:nvPr>
        </p:nvSpPr>
        <p:spPr/>
        <p:txBody>
          <a:bodyPr/>
          <a:lstStyle/>
          <a:p>
            <a:pPr eaLnBrk="1" hangingPunct="1">
              <a:defRPr/>
            </a:pPr>
            <a:r>
              <a:rPr lang="en-US" sz="3200" dirty="0"/>
              <a:t>Technical Limitations…</a:t>
            </a:r>
            <a:endParaRPr lang="en-US" sz="3200" dirty="0"/>
          </a:p>
          <a:p>
            <a:pPr lvl="2" eaLnBrk="1" hangingPunct="1">
              <a:defRPr/>
            </a:pPr>
            <a:r>
              <a:rPr lang="en-US" sz="2800" dirty="0"/>
              <a:t>transmission and power consumption limitations</a:t>
            </a:r>
            <a:endParaRPr lang="en-US" sz="2800" dirty="0"/>
          </a:p>
          <a:p>
            <a:pPr lvl="3" eaLnBrk="1" hangingPunct="1">
              <a:defRPr/>
            </a:pPr>
            <a:r>
              <a:rPr lang="en-US" sz="2400" dirty="0"/>
              <a:t>poor reception in tunnels and certain buildings</a:t>
            </a:r>
            <a:endParaRPr lang="en-US" sz="2400" dirty="0"/>
          </a:p>
          <a:p>
            <a:pPr lvl="3" eaLnBrk="1" hangingPunct="1">
              <a:defRPr/>
            </a:pPr>
            <a:r>
              <a:rPr lang="en-US" sz="2400" dirty="0"/>
              <a:t>multipath interference, weather, and terrain problems and distance-limited connections</a:t>
            </a:r>
            <a:endParaRPr lang="en-US" sz="2400" dirty="0"/>
          </a:p>
          <a:p>
            <a:pPr eaLnBrk="1" hangingPunct="1">
              <a:defRPr/>
            </a:pPr>
            <a:r>
              <a:rPr lang="en-US" sz="3200" dirty="0"/>
              <a:t>WAP Limitations</a:t>
            </a:r>
            <a:endParaRPr lang="en-US" sz="3200" dirty="0"/>
          </a:p>
          <a:p>
            <a:pPr lvl="2" eaLnBrk="1" hangingPunct="1">
              <a:defRPr/>
            </a:pPr>
            <a:r>
              <a:rPr lang="en-US" sz="2400" dirty="0"/>
              <a:t>Speed</a:t>
            </a:r>
            <a:endParaRPr lang="en-US" sz="2400" dirty="0"/>
          </a:p>
          <a:p>
            <a:pPr lvl="2" eaLnBrk="1" hangingPunct="1">
              <a:defRPr/>
            </a:pPr>
            <a:r>
              <a:rPr lang="en-US" sz="2400" dirty="0"/>
              <a:t>Cost</a:t>
            </a:r>
            <a:endParaRPr lang="en-US" sz="2400" dirty="0"/>
          </a:p>
          <a:p>
            <a:pPr lvl="2" eaLnBrk="1" hangingPunct="1">
              <a:defRPr/>
            </a:pPr>
            <a:r>
              <a:rPr lang="en-US" sz="2400" dirty="0"/>
              <a:t>Accessibility</a:t>
            </a:r>
            <a:endParaRPr lang="en-US" sz="2400" dirty="0"/>
          </a:p>
          <a:p>
            <a:pPr eaLnBrk="1" hangingPunct="1">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defRPr/>
            </a:pPr>
            <a:r>
              <a:rPr lang="de-DE">
                <a:solidFill>
                  <a:schemeClr val="tx1"/>
                </a:solidFill>
              </a:rPr>
              <a:t>Limiting technological factors</a:t>
            </a:r>
            <a:endParaRPr lang="en-US">
              <a:solidFill>
                <a:schemeClr val="tx1"/>
              </a:solidFill>
            </a:endParaRPr>
          </a:p>
        </p:txBody>
      </p:sp>
      <p:sp>
        <p:nvSpPr>
          <p:cNvPr id="40963" name="Rectangle 3"/>
          <p:cNvSpPr>
            <a:spLocks noChangeArrowheads="1"/>
          </p:cNvSpPr>
          <p:nvPr/>
        </p:nvSpPr>
        <p:spPr bwMode="auto">
          <a:xfrm>
            <a:off x="7315200" y="2133600"/>
            <a:ext cx="2362200" cy="369332"/>
          </a:xfrm>
          <a:prstGeom prst="rect">
            <a:avLst/>
          </a:prstGeom>
          <a:solidFill>
            <a:schemeClr val="accent2">
              <a:alpha val="50195"/>
            </a:schemeClr>
          </a:solidFill>
          <a:ln w="38100">
            <a:solidFill>
              <a:schemeClr val="accent2"/>
            </a:solidFill>
            <a:miter lim="800000"/>
          </a:ln>
        </p:spPr>
        <p:txBody>
          <a:bodyPr>
            <a:spAutoFit/>
          </a:bodyPr>
          <a:lstStyle/>
          <a:p>
            <a:endParaRPr lang="en-US"/>
          </a:p>
        </p:txBody>
      </p:sp>
      <p:sp>
        <p:nvSpPr>
          <p:cNvPr id="40964" name="Rectangle 4"/>
          <p:cNvSpPr>
            <a:spLocks noChangeArrowheads="1"/>
          </p:cNvSpPr>
          <p:nvPr/>
        </p:nvSpPr>
        <p:spPr bwMode="auto">
          <a:xfrm>
            <a:off x="4953000" y="2133600"/>
            <a:ext cx="2362200" cy="369332"/>
          </a:xfrm>
          <a:prstGeom prst="rect">
            <a:avLst/>
          </a:prstGeom>
          <a:solidFill>
            <a:schemeClr val="accent2">
              <a:alpha val="50195"/>
            </a:schemeClr>
          </a:solidFill>
          <a:ln w="38100">
            <a:solidFill>
              <a:schemeClr val="accent2"/>
            </a:solidFill>
            <a:miter lim="800000"/>
          </a:ln>
        </p:spPr>
        <p:txBody>
          <a:bodyPr>
            <a:spAutoFit/>
          </a:bodyPr>
          <a:lstStyle/>
          <a:p>
            <a:endParaRPr lang="en-US"/>
          </a:p>
        </p:txBody>
      </p:sp>
      <p:sp>
        <p:nvSpPr>
          <p:cNvPr id="40965" name="Rectangle 5"/>
          <p:cNvSpPr>
            <a:spLocks noChangeArrowheads="1"/>
          </p:cNvSpPr>
          <p:nvPr/>
        </p:nvSpPr>
        <p:spPr bwMode="auto">
          <a:xfrm>
            <a:off x="6165850" y="4267200"/>
            <a:ext cx="3511550" cy="369332"/>
          </a:xfrm>
          <a:prstGeom prst="rect">
            <a:avLst/>
          </a:prstGeom>
          <a:solidFill>
            <a:schemeClr val="accent2">
              <a:alpha val="50195"/>
            </a:schemeClr>
          </a:solidFill>
          <a:ln w="38100">
            <a:solidFill>
              <a:schemeClr val="accent2"/>
            </a:solidFill>
            <a:miter lim="800000"/>
          </a:ln>
        </p:spPr>
        <p:txBody>
          <a:bodyPr>
            <a:spAutoFit/>
          </a:bodyPr>
          <a:lstStyle/>
          <a:p>
            <a:endParaRPr lang="en-US"/>
          </a:p>
        </p:txBody>
      </p:sp>
      <p:sp>
        <p:nvSpPr>
          <p:cNvPr id="40966" name="Rectangle 6"/>
          <p:cNvSpPr>
            <a:spLocks noChangeArrowheads="1"/>
          </p:cNvSpPr>
          <p:nvPr/>
        </p:nvSpPr>
        <p:spPr bwMode="auto">
          <a:xfrm>
            <a:off x="2590800" y="2133600"/>
            <a:ext cx="2362200" cy="369332"/>
          </a:xfrm>
          <a:prstGeom prst="rect">
            <a:avLst/>
          </a:prstGeom>
          <a:solidFill>
            <a:schemeClr val="accent2">
              <a:alpha val="50195"/>
            </a:schemeClr>
          </a:solidFill>
          <a:ln w="38100">
            <a:solidFill>
              <a:schemeClr val="accent2"/>
            </a:solidFill>
            <a:miter lim="800000"/>
          </a:ln>
        </p:spPr>
        <p:txBody>
          <a:bodyPr>
            <a:spAutoFit/>
          </a:bodyPr>
          <a:lstStyle/>
          <a:p>
            <a:endParaRPr lang="en-US"/>
          </a:p>
        </p:txBody>
      </p:sp>
      <p:sp>
        <p:nvSpPr>
          <p:cNvPr id="40967" name="Text Box 7"/>
          <p:cNvSpPr txBox="1">
            <a:spLocks noChangeArrowheads="1"/>
          </p:cNvSpPr>
          <p:nvPr/>
        </p:nvSpPr>
        <p:spPr bwMode="auto">
          <a:xfrm>
            <a:off x="8178800" y="4267200"/>
            <a:ext cx="1422400" cy="2137380"/>
          </a:xfrm>
          <a:prstGeom prst="rect">
            <a:avLst/>
          </a:prstGeom>
          <a:noFill/>
          <a:ln w="38100">
            <a:noFill/>
            <a:miter lim="800000"/>
          </a:ln>
        </p:spPr>
        <p:txBody>
          <a:bodyPr>
            <a:spAutoFit/>
          </a:bodyPr>
          <a:lstStyle/>
          <a:p>
            <a:pPr>
              <a:lnSpc>
                <a:spcPts val="2300"/>
              </a:lnSpc>
            </a:pPr>
            <a:r>
              <a:rPr lang="de-DE" sz="1600">
                <a:solidFill>
                  <a:schemeClr val="tx2"/>
                </a:solidFill>
                <a:latin typeface="Tele-GroteskHal" pitchFamily="2" charset="0"/>
              </a:rPr>
              <a:t>Mobile Devices</a:t>
            </a:r>
            <a:endParaRPr lang="de-DE" sz="1600">
              <a:latin typeface="Tele-GroteskHal" pitchFamily="2" charset="0"/>
            </a:endParaRPr>
          </a:p>
          <a:p>
            <a:pPr>
              <a:lnSpc>
                <a:spcPts val="2300"/>
              </a:lnSpc>
              <a:buFontTx/>
              <a:buChar char="•"/>
            </a:pPr>
            <a:r>
              <a:rPr lang="de-DE" sz="1600">
                <a:latin typeface="Tele-GroteskHal" pitchFamily="2" charset="0"/>
              </a:rPr>
              <a:t>Battery</a:t>
            </a:r>
            <a:endParaRPr lang="de-DE" sz="1600">
              <a:latin typeface="Tele-GroteskHal" pitchFamily="2" charset="0"/>
            </a:endParaRPr>
          </a:p>
          <a:p>
            <a:pPr>
              <a:lnSpc>
                <a:spcPts val="2300"/>
              </a:lnSpc>
              <a:buFontTx/>
              <a:buChar char="•"/>
            </a:pPr>
            <a:r>
              <a:rPr lang="de-DE" sz="1600">
                <a:latin typeface="Tele-GroteskHal" pitchFamily="2" charset="0"/>
              </a:rPr>
              <a:t>Memory</a:t>
            </a:r>
            <a:endParaRPr lang="de-DE" sz="1600">
              <a:latin typeface="Tele-GroteskHal" pitchFamily="2" charset="0"/>
            </a:endParaRPr>
          </a:p>
          <a:p>
            <a:pPr>
              <a:lnSpc>
                <a:spcPts val="2300"/>
              </a:lnSpc>
              <a:buFontTx/>
              <a:buChar char="•"/>
            </a:pPr>
            <a:r>
              <a:rPr lang="de-DE" sz="1600">
                <a:latin typeface="Tele-GroteskHal" pitchFamily="2" charset="0"/>
              </a:rPr>
              <a:t>CPU</a:t>
            </a:r>
            <a:endParaRPr lang="de-DE" sz="1600">
              <a:latin typeface="Tele-GroteskHal" pitchFamily="2" charset="0"/>
            </a:endParaRPr>
          </a:p>
          <a:p>
            <a:pPr>
              <a:lnSpc>
                <a:spcPts val="2300"/>
              </a:lnSpc>
              <a:buFontTx/>
              <a:buChar char="•"/>
            </a:pPr>
            <a:r>
              <a:rPr lang="de-DE" sz="1600">
                <a:latin typeface="Tele-GroteskHal" pitchFamily="2" charset="0"/>
              </a:rPr>
              <a:t>Display Size</a:t>
            </a:r>
            <a:endParaRPr lang="de-DE" sz="1600">
              <a:latin typeface="Tele-GroteskHal" pitchFamily="2" charset="0"/>
            </a:endParaRPr>
          </a:p>
          <a:p>
            <a:pPr>
              <a:lnSpc>
                <a:spcPts val="2300"/>
              </a:lnSpc>
              <a:buFontTx/>
              <a:buChar char="•"/>
            </a:pPr>
            <a:endParaRPr lang="de-DE" sz="1600">
              <a:latin typeface="Tele-GroteskHal" pitchFamily="2" charset="0"/>
            </a:endParaRPr>
          </a:p>
        </p:txBody>
      </p:sp>
      <p:sp>
        <p:nvSpPr>
          <p:cNvPr id="40968" name="Text Box 8"/>
          <p:cNvSpPr txBox="1">
            <a:spLocks noChangeArrowheads="1"/>
          </p:cNvSpPr>
          <p:nvPr/>
        </p:nvSpPr>
        <p:spPr bwMode="auto">
          <a:xfrm>
            <a:off x="2667000" y="2209801"/>
            <a:ext cx="2209800" cy="2136775"/>
          </a:xfrm>
          <a:prstGeom prst="rect">
            <a:avLst/>
          </a:prstGeom>
          <a:noFill/>
          <a:ln w="38100">
            <a:noFill/>
            <a:miter lim="800000"/>
          </a:ln>
        </p:spPr>
        <p:txBody>
          <a:bodyPr>
            <a:spAutoFit/>
          </a:bodyPr>
          <a:lstStyle/>
          <a:p>
            <a:pPr marL="193675">
              <a:lnSpc>
                <a:spcPts val="2300"/>
              </a:lnSpc>
            </a:pPr>
            <a:r>
              <a:rPr lang="de-DE" sz="1600" dirty="0">
                <a:solidFill>
                  <a:schemeClr val="tx2"/>
                </a:solidFill>
                <a:latin typeface="Tele-GroteskHal" pitchFamily="2" charset="0"/>
              </a:rPr>
              <a:t>Networks</a:t>
            </a:r>
            <a:endParaRPr lang="de-DE" sz="1600" dirty="0">
              <a:latin typeface="Tele-GroteskHal" pitchFamily="2" charset="0"/>
            </a:endParaRPr>
          </a:p>
          <a:p>
            <a:pPr marL="193675">
              <a:lnSpc>
                <a:spcPts val="2300"/>
              </a:lnSpc>
              <a:buFontTx/>
              <a:buChar char="•"/>
            </a:pPr>
            <a:r>
              <a:rPr lang="de-DE" sz="1600" dirty="0">
                <a:latin typeface="Tele-GroteskHal" pitchFamily="2" charset="0"/>
              </a:rPr>
              <a:t>Bandwidth</a:t>
            </a:r>
            <a:endParaRPr lang="de-DE" sz="1600" dirty="0">
              <a:latin typeface="Tele-GroteskHal" pitchFamily="2" charset="0"/>
            </a:endParaRPr>
          </a:p>
          <a:p>
            <a:pPr marL="193675">
              <a:lnSpc>
                <a:spcPts val="2300"/>
              </a:lnSpc>
              <a:buFontTx/>
              <a:buChar char="•"/>
            </a:pPr>
            <a:r>
              <a:rPr lang="de-DE" sz="1600" dirty="0">
                <a:latin typeface="Tele-GroteskHal" pitchFamily="2" charset="0"/>
              </a:rPr>
              <a:t>Interoperability</a:t>
            </a:r>
            <a:endParaRPr lang="de-DE" sz="1600" dirty="0">
              <a:latin typeface="Tele-GroteskHal" pitchFamily="2" charset="0"/>
            </a:endParaRPr>
          </a:p>
          <a:p>
            <a:pPr marL="193675">
              <a:lnSpc>
                <a:spcPts val="2300"/>
              </a:lnSpc>
              <a:buFontTx/>
              <a:buChar char="•"/>
            </a:pPr>
            <a:r>
              <a:rPr lang="de-DE" sz="1600" dirty="0">
                <a:latin typeface="Tele-GroteskHal" pitchFamily="2" charset="0"/>
              </a:rPr>
              <a:t>Cell Range</a:t>
            </a:r>
            <a:endParaRPr lang="de-DE" sz="1600" dirty="0">
              <a:latin typeface="Tele-GroteskHal" pitchFamily="2" charset="0"/>
            </a:endParaRPr>
          </a:p>
          <a:p>
            <a:pPr marL="193675">
              <a:lnSpc>
                <a:spcPts val="2300"/>
              </a:lnSpc>
              <a:buFontTx/>
              <a:buChar char="•"/>
            </a:pPr>
            <a:r>
              <a:rPr lang="de-DE" sz="1600" dirty="0">
                <a:latin typeface="Tele-GroteskHal" pitchFamily="2" charset="0"/>
              </a:rPr>
              <a:t>Roaming</a:t>
            </a:r>
            <a:endParaRPr lang="de-DE" sz="1600" dirty="0">
              <a:latin typeface="Tele-GroteskHal" pitchFamily="2" charset="0"/>
            </a:endParaRPr>
          </a:p>
          <a:p>
            <a:pPr marL="193675">
              <a:lnSpc>
                <a:spcPts val="2300"/>
              </a:lnSpc>
              <a:buFontTx/>
              <a:buChar char="•"/>
            </a:pPr>
            <a:endParaRPr lang="de-DE" sz="1600" dirty="0">
              <a:latin typeface="Tele-GroteskHal" pitchFamily="2" charset="0"/>
            </a:endParaRPr>
          </a:p>
          <a:p>
            <a:pPr marL="193675">
              <a:lnSpc>
                <a:spcPts val="2300"/>
              </a:lnSpc>
              <a:buFontTx/>
              <a:buChar char="•"/>
            </a:pPr>
            <a:endParaRPr lang="de-DE" sz="1600" dirty="0">
              <a:latin typeface="Tele-GroteskHal" pitchFamily="2" charset="0"/>
            </a:endParaRPr>
          </a:p>
        </p:txBody>
      </p:sp>
      <p:sp>
        <p:nvSpPr>
          <p:cNvPr id="40969" name="Text Box 9"/>
          <p:cNvSpPr txBox="1">
            <a:spLocks noChangeArrowheads="1"/>
          </p:cNvSpPr>
          <p:nvPr/>
        </p:nvSpPr>
        <p:spPr bwMode="auto">
          <a:xfrm>
            <a:off x="7315200" y="2209801"/>
            <a:ext cx="2286000" cy="2428875"/>
          </a:xfrm>
          <a:prstGeom prst="rect">
            <a:avLst/>
          </a:prstGeom>
          <a:noFill/>
          <a:ln w="38100">
            <a:noFill/>
            <a:miter lim="800000"/>
          </a:ln>
        </p:spPr>
        <p:txBody>
          <a:bodyPr>
            <a:spAutoFit/>
          </a:bodyPr>
          <a:lstStyle/>
          <a:p>
            <a:pPr marL="193675">
              <a:lnSpc>
                <a:spcPts val="2300"/>
              </a:lnSpc>
            </a:pPr>
            <a:r>
              <a:rPr lang="de-DE" sz="1600">
                <a:solidFill>
                  <a:schemeClr val="tx2"/>
                </a:solidFill>
                <a:latin typeface="Tele-GroteskHal" pitchFamily="2" charset="0"/>
              </a:rPr>
              <a:t>Localisation</a:t>
            </a:r>
            <a:endParaRPr lang="de-DE" sz="1600">
              <a:solidFill>
                <a:schemeClr val="tx2"/>
              </a:solidFill>
              <a:latin typeface="Tele-GroteskHal" pitchFamily="2" charset="0"/>
            </a:endParaRPr>
          </a:p>
          <a:p>
            <a:pPr marL="193675">
              <a:lnSpc>
                <a:spcPts val="2300"/>
              </a:lnSpc>
              <a:buFontTx/>
              <a:buChar char="•"/>
            </a:pPr>
            <a:r>
              <a:rPr lang="de-DE" sz="1600">
                <a:latin typeface="Tele-GroteskHal" pitchFamily="2" charset="0"/>
              </a:rPr>
              <a:t>Upgrade of Network</a:t>
            </a:r>
            <a:endParaRPr lang="de-DE" sz="1600">
              <a:latin typeface="Tele-GroteskHal" pitchFamily="2" charset="0"/>
            </a:endParaRPr>
          </a:p>
          <a:p>
            <a:pPr marL="193675">
              <a:lnSpc>
                <a:spcPts val="2300"/>
              </a:lnSpc>
              <a:buFontTx/>
              <a:buChar char="•"/>
            </a:pPr>
            <a:r>
              <a:rPr lang="de-DE" sz="1600">
                <a:latin typeface="Tele-GroteskHal" pitchFamily="2" charset="0"/>
              </a:rPr>
              <a:t>Upgrade of Mobile  </a:t>
            </a:r>
            <a:endParaRPr lang="de-DE" sz="1600">
              <a:latin typeface="Tele-GroteskHal" pitchFamily="2" charset="0"/>
            </a:endParaRPr>
          </a:p>
          <a:p>
            <a:pPr marL="193675">
              <a:lnSpc>
                <a:spcPts val="2300"/>
              </a:lnSpc>
            </a:pPr>
            <a:r>
              <a:rPr lang="de-DE" sz="1600">
                <a:latin typeface="Tele-GroteskHal" pitchFamily="2" charset="0"/>
              </a:rPr>
              <a:t>    Devices</a:t>
            </a:r>
            <a:endParaRPr lang="de-DE" sz="1600">
              <a:latin typeface="Tele-GroteskHal" pitchFamily="2" charset="0"/>
            </a:endParaRPr>
          </a:p>
          <a:p>
            <a:pPr marL="193675">
              <a:lnSpc>
                <a:spcPts val="2300"/>
              </a:lnSpc>
              <a:buFontTx/>
              <a:buChar char="•"/>
            </a:pPr>
            <a:r>
              <a:rPr lang="de-DE" sz="1600">
                <a:latin typeface="Tele-GroteskHal" pitchFamily="2" charset="0"/>
              </a:rPr>
              <a:t>Precision</a:t>
            </a:r>
            <a:endParaRPr lang="de-DE" sz="1600">
              <a:latin typeface="Tele-GroteskHal" pitchFamily="2" charset="0"/>
            </a:endParaRPr>
          </a:p>
          <a:p>
            <a:pPr marL="193675">
              <a:lnSpc>
                <a:spcPts val="2300"/>
              </a:lnSpc>
              <a:buFontTx/>
              <a:buChar char="•"/>
            </a:pPr>
            <a:endParaRPr lang="de-DE" sz="1600">
              <a:latin typeface="Tele-GroteskHal" pitchFamily="2" charset="0"/>
            </a:endParaRPr>
          </a:p>
          <a:p>
            <a:pPr marL="193675">
              <a:lnSpc>
                <a:spcPts val="2300"/>
              </a:lnSpc>
              <a:buFontTx/>
              <a:buChar char="•"/>
            </a:pPr>
            <a:endParaRPr lang="de-DE" sz="1600">
              <a:latin typeface="Tele-GroteskHal" pitchFamily="2" charset="0"/>
            </a:endParaRPr>
          </a:p>
          <a:p>
            <a:pPr marL="193675">
              <a:lnSpc>
                <a:spcPts val="2300"/>
              </a:lnSpc>
              <a:buFontTx/>
              <a:buChar char="•"/>
            </a:pPr>
            <a:endParaRPr lang="de-DE" sz="1400">
              <a:latin typeface="Tele-GroteskHal" pitchFamily="2" charset="0"/>
            </a:endParaRPr>
          </a:p>
        </p:txBody>
      </p:sp>
      <p:sp>
        <p:nvSpPr>
          <p:cNvPr id="40970" name="Text Box 10"/>
          <p:cNvSpPr txBox="1">
            <a:spLocks noChangeArrowheads="1"/>
          </p:cNvSpPr>
          <p:nvPr/>
        </p:nvSpPr>
        <p:spPr bwMode="auto">
          <a:xfrm>
            <a:off x="4876800" y="2209801"/>
            <a:ext cx="2209800" cy="1844675"/>
          </a:xfrm>
          <a:prstGeom prst="rect">
            <a:avLst/>
          </a:prstGeom>
          <a:noFill/>
          <a:ln w="38100">
            <a:noFill/>
            <a:miter lim="800000"/>
          </a:ln>
        </p:spPr>
        <p:txBody>
          <a:bodyPr>
            <a:spAutoFit/>
          </a:bodyPr>
          <a:lstStyle/>
          <a:p>
            <a:pPr marL="193675">
              <a:lnSpc>
                <a:spcPts val="2300"/>
              </a:lnSpc>
            </a:pPr>
            <a:r>
              <a:rPr lang="de-DE" sz="1600" dirty="0">
                <a:solidFill>
                  <a:schemeClr val="tx2"/>
                </a:solidFill>
                <a:latin typeface="Tele-GroteskHal" pitchFamily="2" charset="0"/>
              </a:rPr>
              <a:t>Mobile Middleware</a:t>
            </a:r>
            <a:endParaRPr lang="de-DE" sz="1600" dirty="0">
              <a:solidFill>
                <a:schemeClr val="tx2"/>
              </a:solidFill>
              <a:latin typeface="Tele-GroteskHal" pitchFamily="2" charset="0"/>
            </a:endParaRPr>
          </a:p>
          <a:p>
            <a:pPr marL="193675">
              <a:lnSpc>
                <a:spcPts val="2300"/>
              </a:lnSpc>
              <a:buFontTx/>
              <a:buChar char="•"/>
            </a:pPr>
            <a:r>
              <a:rPr lang="de-DE" sz="1600" dirty="0">
                <a:latin typeface="Tele-GroteskHal" pitchFamily="2" charset="0"/>
              </a:rPr>
              <a:t>Standards</a:t>
            </a:r>
            <a:endParaRPr lang="de-DE" sz="1600" dirty="0">
              <a:latin typeface="Tele-GroteskHal" pitchFamily="2" charset="0"/>
            </a:endParaRPr>
          </a:p>
          <a:p>
            <a:pPr marL="193675">
              <a:lnSpc>
                <a:spcPts val="2300"/>
              </a:lnSpc>
              <a:buFontTx/>
              <a:buChar char="•"/>
            </a:pPr>
            <a:r>
              <a:rPr lang="de-DE" sz="1600" dirty="0">
                <a:latin typeface="Tele-GroteskHal" pitchFamily="2" charset="0"/>
              </a:rPr>
              <a:t>Distribution</a:t>
            </a:r>
            <a:endParaRPr lang="de-DE" sz="1600" dirty="0">
              <a:latin typeface="Tele-GroteskHal" pitchFamily="2" charset="0"/>
            </a:endParaRPr>
          </a:p>
          <a:p>
            <a:pPr marL="193675">
              <a:lnSpc>
                <a:spcPts val="2300"/>
              </a:lnSpc>
            </a:pPr>
            <a:endParaRPr lang="de-DE" sz="1600" dirty="0">
              <a:latin typeface="Tele-GroteskHal" pitchFamily="2" charset="0"/>
            </a:endParaRPr>
          </a:p>
          <a:p>
            <a:pPr marL="193675">
              <a:lnSpc>
                <a:spcPts val="2300"/>
              </a:lnSpc>
              <a:buFontTx/>
              <a:buChar char="•"/>
            </a:pPr>
            <a:endParaRPr lang="de-DE" sz="1600" dirty="0">
              <a:latin typeface="Tele-GroteskHal" pitchFamily="2" charset="0"/>
            </a:endParaRPr>
          </a:p>
          <a:p>
            <a:pPr marL="193675">
              <a:lnSpc>
                <a:spcPts val="2300"/>
              </a:lnSpc>
              <a:buFontTx/>
              <a:buChar char="•"/>
            </a:pPr>
            <a:endParaRPr lang="de-DE" sz="1600" dirty="0">
              <a:latin typeface="Tele-GroteskHal" pitchFamily="2" charset="0"/>
            </a:endParaRPr>
          </a:p>
        </p:txBody>
      </p:sp>
      <p:sp>
        <p:nvSpPr>
          <p:cNvPr id="40971" name="Rectangle 11"/>
          <p:cNvSpPr>
            <a:spLocks noChangeArrowheads="1"/>
          </p:cNvSpPr>
          <p:nvPr/>
        </p:nvSpPr>
        <p:spPr bwMode="auto">
          <a:xfrm>
            <a:off x="2590800" y="4267200"/>
            <a:ext cx="2851150" cy="369332"/>
          </a:xfrm>
          <a:prstGeom prst="rect">
            <a:avLst/>
          </a:prstGeom>
          <a:solidFill>
            <a:schemeClr val="accent2">
              <a:alpha val="50195"/>
            </a:schemeClr>
          </a:solidFill>
          <a:ln w="38100">
            <a:solidFill>
              <a:schemeClr val="accent2"/>
            </a:solidFill>
            <a:miter lim="800000"/>
          </a:ln>
        </p:spPr>
        <p:txBody>
          <a:bodyPr>
            <a:spAutoFit/>
          </a:bodyPr>
          <a:lstStyle/>
          <a:p>
            <a:endParaRPr lang="en-US"/>
          </a:p>
        </p:txBody>
      </p:sp>
      <p:sp>
        <p:nvSpPr>
          <p:cNvPr id="40972" name="Text Box 12"/>
          <p:cNvSpPr txBox="1">
            <a:spLocks noChangeArrowheads="1"/>
          </p:cNvSpPr>
          <p:nvPr/>
        </p:nvSpPr>
        <p:spPr bwMode="auto">
          <a:xfrm>
            <a:off x="2590800" y="4275139"/>
            <a:ext cx="1905000" cy="1260475"/>
          </a:xfrm>
          <a:prstGeom prst="rect">
            <a:avLst/>
          </a:prstGeom>
          <a:noFill/>
          <a:ln w="38100">
            <a:noFill/>
            <a:miter lim="800000"/>
          </a:ln>
        </p:spPr>
        <p:txBody>
          <a:bodyPr>
            <a:spAutoFit/>
          </a:bodyPr>
          <a:lstStyle/>
          <a:p>
            <a:pPr marL="193675">
              <a:lnSpc>
                <a:spcPts val="2300"/>
              </a:lnSpc>
            </a:pPr>
            <a:r>
              <a:rPr lang="de-DE" sz="1600">
                <a:solidFill>
                  <a:schemeClr val="tx2"/>
                </a:solidFill>
                <a:latin typeface="Tele-GroteskHal" pitchFamily="2" charset="0"/>
              </a:rPr>
              <a:t>Security</a:t>
            </a:r>
            <a:endParaRPr lang="de-DE" sz="1600">
              <a:solidFill>
                <a:schemeClr val="tx2"/>
              </a:solidFill>
              <a:latin typeface="Tele-GroteskHal" pitchFamily="2" charset="0"/>
            </a:endParaRPr>
          </a:p>
          <a:p>
            <a:pPr marL="193675">
              <a:lnSpc>
                <a:spcPts val="2300"/>
              </a:lnSpc>
              <a:buFontTx/>
              <a:buChar char="•"/>
            </a:pPr>
            <a:r>
              <a:rPr lang="de-DE" sz="1600">
                <a:latin typeface="Tele-GroteskHal" pitchFamily="2" charset="0"/>
              </a:rPr>
              <a:t>Mobile Device</a:t>
            </a:r>
            <a:endParaRPr lang="de-DE" sz="1600">
              <a:latin typeface="Tele-GroteskHal" pitchFamily="2" charset="0"/>
            </a:endParaRPr>
          </a:p>
          <a:p>
            <a:pPr marL="193675">
              <a:lnSpc>
                <a:spcPts val="2300"/>
              </a:lnSpc>
              <a:buFontTx/>
              <a:buChar char="•"/>
            </a:pPr>
            <a:r>
              <a:rPr lang="de-DE" sz="1600">
                <a:latin typeface="Tele-GroteskHal" pitchFamily="2" charset="0"/>
              </a:rPr>
              <a:t>Network</a:t>
            </a:r>
            <a:endParaRPr lang="de-DE" sz="1600">
              <a:latin typeface="Tele-GroteskHal" pitchFamily="2" charset="0"/>
            </a:endParaRPr>
          </a:p>
          <a:p>
            <a:pPr marL="193675">
              <a:lnSpc>
                <a:spcPts val="2300"/>
              </a:lnSpc>
              <a:buFontTx/>
              <a:buChar char="•"/>
            </a:pPr>
            <a:r>
              <a:rPr lang="de-DE" sz="1600">
                <a:latin typeface="Tele-GroteskHal" pitchFamily="2" charset="0"/>
              </a:rPr>
              <a:t>Gateway </a:t>
            </a:r>
            <a:endParaRPr lang="de-DE" sz="1600">
              <a:latin typeface="Tele-GroteskHal" pitchFamily="2" charset="0"/>
            </a:endParaRPr>
          </a:p>
        </p:txBody>
      </p:sp>
      <p:sp>
        <p:nvSpPr>
          <p:cNvPr id="40973" name="AutoShape 13"/>
          <p:cNvSpPr>
            <a:spLocks noChangeArrowheads="1"/>
          </p:cNvSpPr>
          <p:nvPr/>
        </p:nvSpPr>
        <p:spPr bwMode="auto">
          <a:xfrm>
            <a:off x="3965576" y="3340100"/>
            <a:ext cx="4213225" cy="2679700"/>
          </a:xfrm>
          <a:prstGeom prst="flowChartExtract">
            <a:avLst/>
          </a:prstGeom>
          <a:solidFill>
            <a:srgbClr val="777777">
              <a:alpha val="50195"/>
            </a:srgbClr>
          </a:solidFill>
          <a:ln w="38100">
            <a:solidFill>
              <a:schemeClr val="bg2"/>
            </a:solidFill>
            <a:miter lim="800000"/>
          </a:ln>
        </p:spPr>
        <p:txBody>
          <a:bodyPr wrap="none" anchor="ctr"/>
          <a:lstStyle/>
          <a:p>
            <a:endParaRPr lang="en-US"/>
          </a:p>
        </p:txBody>
      </p:sp>
      <p:sp>
        <p:nvSpPr>
          <p:cNvPr id="40974" name="AutoShape 14"/>
          <p:cNvSpPr>
            <a:spLocks noChangeArrowheads="1"/>
          </p:cNvSpPr>
          <p:nvPr/>
        </p:nvSpPr>
        <p:spPr bwMode="auto">
          <a:xfrm>
            <a:off x="3965576" y="3340100"/>
            <a:ext cx="4213225" cy="2679700"/>
          </a:xfrm>
          <a:prstGeom prst="flowChartExtract">
            <a:avLst/>
          </a:prstGeom>
          <a:solidFill>
            <a:schemeClr val="accent2"/>
          </a:solidFill>
          <a:ln w="38100">
            <a:solidFill>
              <a:schemeClr val="accent2"/>
            </a:solidFill>
            <a:miter lim="800000"/>
          </a:ln>
        </p:spPr>
        <p:txBody>
          <a:bodyPr wrap="none" anchor="ctr"/>
          <a:lstStyle/>
          <a:p>
            <a:endParaRPr lang="en-US"/>
          </a:p>
        </p:txBody>
      </p:sp>
      <p:grpSp>
        <p:nvGrpSpPr>
          <p:cNvPr id="2" name="Group 15"/>
          <p:cNvGrpSpPr/>
          <p:nvPr/>
        </p:nvGrpSpPr>
        <p:grpSpPr bwMode="auto">
          <a:xfrm>
            <a:off x="4889500" y="4887914"/>
            <a:ext cx="452438" cy="827087"/>
            <a:chOff x="2461" y="2404"/>
            <a:chExt cx="389" cy="597"/>
          </a:xfrm>
        </p:grpSpPr>
        <p:grpSp>
          <p:nvGrpSpPr>
            <p:cNvPr id="3" name="Group 16"/>
            <p:cNvGrpSpPr/>
            <p:nvPr/>
          </p:nvGrpSpPr>
          <p:grpSpPr bwMode="auto">
            <a:xfrm>
              <a:off x="2461" y="2404"/>
              <a:ext cx="389" cy="596"/>
              <a:chOff x="2461" y="2403"/>
              <a:chExt cx="423" cy="597"/>
            </a:xfrm>
          </p:grpSpPr>
          <p:sp>
            <p:nvSpPr>
              <p:cNvPr id="41173" name="Freeform 17"/>
              <p:cNvSpPr/>
              <p:nvPr/>
            </p:nvSpPr>
            <p:spPr bwMode="auto">
              <a:xfrm>
                <a:off x="2585" y="2443"/>
                <a:ext cx="286" cy="11"/>
              </a:xfrm>
              <a:custGeom>
                <a:avLst/>
                <a:gdLst>
                  <a:gd name="T0" fmla="*/ 0 w 1141"/>
                  <a:gd name="T1" fmla="*/ 0 h 43"/>
                  <a:gd name="T2" fmla="*/ 67 w 1141"/>
                  <a:gd name="T3" fmla="*/ 43 h 43"/>
                  <a:gd name="T4" fmla="*/ 1141 w 1141"/>
                  <a:gd name="T5" fmla="*/ 43 h 43"/>
                  <a:gd name="T6" fmla="*/ 1106 w 1141"/>
                  <a:gd name="T7" fmla="*/ 0 h 43"/>
                  <a:gd name="T8" fmla="*/ 0 w 1141"/>
                  <a:gd name="T9" fmla="*/ 0 h 43"/>
                  <a:gd name="T10" fmla="*/ 0 60000 65536"/>
                  <a:gd name="T11" fmla="*/ 0 60000 65536"/>
                  <a:gd name="T12" fmla="*/ 0 60000 65536"/>
                  <a:gd name="T13" fmla="*/ 0 60000 65536"/>
                  <a:gd name="T14" fmla="*/ 0 60000 65536"/>
                  <a:gd name="T15" fmla="*/ 0 w 1141"/>
                  <a:gd name="T16" fmla="*/ 0 h 43"/>
                  <a:gd name="T17" fmla="*/ 1141 w 1141"/>
                  <a:gd name="T18" fmla="*/ 43 h 43"/>
                </a:gdLst>
                <a:ahLst/>
                <a:cxnLst>
                  <a:cxn ang="T10">
                    <a:pos x="T0" y="T1"/>
                  </a:cxn>
                  <a:cxn ang="T11">
                    <a:pos x="T2" y="T3"/>
                  </a:cxn>
                  <a:cxn ang="T12">
                    <a:pos x="T4" y="T5"/>
                  </a:cxn>
                  <a:cxn ang="T13">
                    <a:pos x="T6" y="T7"/>
                  </a:cxn>
                  <a:cxn ang="T14">
                    <a:pos x="T8" y="T9"/>
                  </a:cxn>
                </a:cxnLst>
                <a:rect l="T15" t="T16" r="T17" b="T18"/>
                <a:pathLst>
                  <a:path w="1141" h="43">
                    <a:moveTo>
                      <a:pt x="0" y="0"/>
                    </a:moveTo>
                    <a:lnTo>
                      <a:pt x="67" y="43"/>
                    </a:lnTo>
                    <a:lnTo>
                      <a:pt x="1141" y="43"/>
                    </a:lnTo>
                    <a:lnTo>
                      <a:pt x="1106" y="0"/>
                    </a:lnTo>
                    <a:lnTo>
                      <a:pt x="0" y="0"/>
                    </a:lnTo>
                    <a:close/>
                  </a:path>
                </a:pathLst>
              </a:custGeom>
              <a:solidFill>
                <a:srgbClr val="E0E0E0"/>
              </a:solidFill>
              <a:ln w="19050">
                <a:solidFill>
                  <a:schemeClr val="tx1"/>
                </a:solidFill>
                <a:round/>
              </a:ln>
            </p:spPr>
            <p:txBody>
              <a:bodyPr/>
              <a:lstStyle/>
              <a:p>
                <a:endParaRPr lang="en-US"/>
              </a:p>
            </p:txBody>
          </p:sp>
          <p:sp>
            <p:nvSpPr>
              <p:cNvPr id="41174" name="Freeform 18"/>
              <p:cNvSpPr/>
              <p:nvPr/>
            </p:nvSpPr>
            <p:spPr bwMode="auto">
              <a:xfrm>
                <a:off x="2584" y="2442"/>
                <a:ext cx="73" cy="558"/>
              </a:xfrm>
              <a:custGeom>
                <a:avLst/>
                <a:gdLst>
                  <a:gd name="T0" fmla="*/ 0 w 288"/>
                  <a:gd name="T1" fmla="*/ 2157 h 2233"/>
                  <a:gd name="T2" fmla="*/ 59 w 288"/>
                  <a:gd name="T3" fmla="*/ 2233 h 2233"/>
                  <a:gd name="T4" fmla="*/ 288 w 288"/>
                  <a:gd name="T5" fmla="*/ 741 h 2233"/>
                  <a:gd name="T6" fmla="*/ 73 w 288"/>
                  <a:gd name="T7" fmla="*/ 44 h 2233"/>
                  <a:gd name="T8" fmla="*/ 2 w 288"/>
                  <a:gd name="T9" fmla="*/ 0 h 2233"/>
                  <a:gd name="T10" fmla="*/ 0 w 288"/>
                  <a:gd name="T11" fmla="*/ 815 h 2233"/>
                  <a:gd name="T12" fmla="*/ 0 w 288"/>
                  <a:gd name="T13" fmla="*/ 2157 h 2233"/>
                  <a:gd name="T14" fmla="*/ 0 60000 65536"/>
                  <a:gd name="T15" fmla="*/ 0 60000 65536"/>
                  <a:gd name="T16" fmla="*/ 0 60000 65536"/>
                  <a:gd name="T17" fmla="*/ 0 60000 65536"/>
                  <a:gd name="T18" fmla="*/ 0 60000 65536"/>
                  <a:gd name="T19" fmla="*/ 0 60000 65536"/>
                  <a:gd name="T20" fmla="*/ 0 60000 65536"/>
                  <a:gd name="T21" fmla="*/ 0 w 288"/>
                  <a:gd name="T22" fmla="*/ 0 h 2233"/>
                  <a:gd name="T23" fmla="*/ 288 w 288"/>
                  <a:gd name="T24" fmla="*/ 2233 h 2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2233">
                    <a:moveTo>
                      <a:pt x="0" y="2157"/>
                    </a:moveTo>
                    <a:lnTo>
                      <a:pt x="59" y="2233"/>
                    </a:lnTo>
                    <a:lnTo>
                      <a:pt x="288" y="741"/>
                    </a:lnTo>
                    <a:lnTo>
                      <a:pt x="73" y="44"/>
                    </a:lnTo>
                    <a:lnTo>
                      <a:pt x="2" y="0"/>
                    </a:lnTo>
                    <a:lnTo>
                      <a:pt x="0" y="815"/>
                    </a:lnTo>
                    <a:lnTo>
                      <a:pt x="0" y="2157"/>
                    </a:lnTo>
                    <a:close/>
                  </a:path>
                </a:pathLst>
              </a:custGeom>
              <a:solidFill>
                <a:srgbClr val="A0A0A0"/>
              </a:solidFill>
              <a:ln w="19050">
                <a:solidFill>
                  <a:schemeClr val="tx1"/>
                </a:solidFill>
                <a:round/>
              </a:ln>
            </p:spPr>
            <p:txBody>
              <a:bodyPr/>
              <a:lstStyle/>
              <a:p>
                <a:endParaRPr lang="en-US"/>
              </a:p>
            </p:txBody>
          </p:sp>
          <p:sp>
            <p:nvSpPr>
              <p:cNvPr id="41175" name="Freeform 19"/>
              <p:cNvSpPr/>
              <p:nvPr/>
            </p:nvSpPr>
            <p:spPr bwMode="auto">
              <a:xfrm>
                <a:off x="2461" y="2404"/>
                <a:ext cx="125" cy="577"/>
              </a:xfrm>
              <a:custGeom>
                <a:avLst/>
                <a:gdLst>
                  <a:gd name="T0" fmla="*/ 0 w 502"/>
                  <a:gd name="T1" fmla="*/ 0 h 2308"/>
                  <a:gd name="T2" fmla="*/ 502 w 502"/>
                  <a:gd name="T3" fmla="*/ 152 h 2308"/>
                  <a:gd name="T4" fmla="*/ 502 w 502"/>
                  <a:gd name="T5" fmla="*/ 2308 h 2308"/>
                  <a:gd name="T6" fmla="*/ 0 w 502"/>
                  <a:gd name="T7" fmla="*/ 1758 h 2308"/>
                  <a:gd name="T8" fmla="*/ 0 w 502"/>
                  <a:gd name="T9" fmla="*/ 0 h 2308"/>
                  <a:gd name="T10" fmla="*/ 0 60000 65536"/>
                  <a:gd name="T11" fmla="*/ 0 60000 65536"/>
                  <a:gd name="T12" fmla="*/ 0 60000 65536"/>
                  <a:gd name="T13" fmla="*/ 0 60000 65536"/>
                  <a:gd name="T14" fmla="*/ 0 60000 65536"/>
                  <a:gd name="T15" fmla="*/ 0 w 502"/>
                  <a:gd name="T16" fmla="*/ 0 h 2308"/>
                  <a:gd name="T17" fmla="*/ 502 w 502"/>
                  <a:gd name="T18" fmla="*/ 2308 h 2308"/>
                </a:gdLst>
                <a:ahLst/>
                <a:cxnLst>
                  <a:cxn ang="T10">
                    <a:pos x="T0" y="T1"/>
                  </a:cxn>
                  <a:cxn ang="T11">
                    <a:pos x="T2" y="T3"/>
                  </a:cxn>
                  <a:cxn ang="T12">
                    <a:pos x="T4" y="T5"/>
                  </a:cxn>
                  <a:cxn ang="T13">
                    <a:pos x="T6" y="T7"/>
                  </a:cxn>
                  <a:cxn ang="T14">
                    <a:pos x="T8" y="T9"/>
                  </a:cxn>
                </a:cxnLst>
                <a:rect l="T15" t="T16" r="T17" b="T18"/>
                <a:pathLst>
                  <a:path w="502" h="2308">
                    <a:moveTo>
                      <a:pt x="0" y="0"/>
                    </a:moveTo>
                    <a:lnTo>
                      <a:pt x="502" y="152"/>
                    </a:lnTo>
                    <a:lnTo>
                      <a:pt x="502" y="2308"/>
                    </a:lnTo>
                    <a:lnTo>
                      <a:pt x="0" y="1758"/>
                    </a:lnTo>
                    <a:lnTo>
                      <a:pt x="0" y="0"/>
                    </a:lnTo>
                    <a:close/>
                  </a:path>
                </a:pathLst>
              </a:custGeom>
              <a:solidFill>
                <a:srgbClr val="A0A0A0"/>
              </a:solidFill>
              <a:ln w="19050">
                <a:solidFill>
                  <a:schemeClr val="tx1"/>
                </a:solidFill>
                <a:round/>
              </a:ln>
            </p:spPr>
            <p:txBody>
              <a:bodyPr/>
              <a:lstStyle/>
              <a:p>
                <a:endParaRPr lang="en-US"/>
              </a:p>
            </p:txBody>
          </p:sp>
          <p:sp>
            <p:nvSpPr>
              <p:cNvPr id="41176" name="Freeform 20"/>
              <p:cNvSpPr/>
              <p:nvPr/>
            </p:nvSpPr>
            <p:spPr bwMode="auto">
              <a:xfrm>
                <a:off x="2461" y="2403"/>
                <a:ext cx="402" cy="40"/>
              </a:xfrm>
              <a:custGeom>
                <a:avLst/>
                <a:gdLst>
                  <a:gd name="T0" fmla="*/ 503 w 1608"/>
                  <a:gd name="T1" fmla="*/ 159 h 159"/>
                  <a:gd name="T2" fmla="*/ 1608 w 1608"/>
                  <a:gd name="T3" fmla="*/ 159 h 159"/>
                  <a:gd name="T4" fmla="*/ 833 w 1608"/>
                  <a:gd name="T5" fmla="*/ 0 h 159"/>
                  <a:gd name="T6" fmla="*/ 0 w 1608"/>
                  <a:gd name="T7" fmla="*/ 0 h 159"/>
                  <a:gd name="T8" fmla="*/ 503 w 1608"/>
                  <a:gd name="T9" fmla="*/ 159 h 159"/>
                  <a:gd name="T10" fmla="*/ 0 60000 65536"/>
                  <a:gd name="T11" fmla="*/ 0 60000 65536"/>
                  <a:gd name="T12" fmla="*/ 0 60000 65536"/>
                  <a:gd name="T13" fmla="*/ 0 60000 65536"/>
                  <a:gd name="T14" fmla="*/ 0 60000 65536"/>
                  <a:gd name="T15" fmla="*/ 0 w 1608"/>
                  <a:gd name="T16" fmla="*/ 0 h 159"/>
                  <a:gd name="T17" fmla="*/ 1608 w 1608"/>
                  <a:gd name="T18" fmla="*/ 159 h 159"/>
                </a:gdLst>
                <a:ahLst/>
                <a:cxnLst>
                  <a:cxn ang="T10">
                    <a:pos x="T0" y="T1"/>
                  </a:cxn>
                  <a:cxn ang="T11">
                    <a:pos x="T2" y="T3"/>
                  </a:cxn>
                  <a:cxn ang="T12">
                    <a:pos x="T4" y="T5"/>
                  </a:cxn>
                  <a:cxn ang="T13">
                    <a:pos x="T6" y="T7"/>
                  </a:cxn>
                  <a:cxn ang="T14">
                    <a:pos x="T8" y="T9"/>
                  </a:cxn>
                </a:cxnLst>
                <a:rect l="T15" t="T16" r="T17" b="T18"/>
                <a:pathLst>
                  <a:path w="1608" h="159">
                    <a:moveTo>
                      <a:pt x="503" y="159"/>
                    </a:moveTo>
                    <a:lnTo>
                      <a:pt x="1608" y="159"/>
                    </a:lnTo>
                    <a:lnTo>
                      <a:pt x="833" y="0"/>
                    </a:lnTo>
                    <a:lnTo>
                      <a:pt x="0" y="0"/>
                    </a:lnTo>
                    <a:lnTo>
                      <a:pt x="503" y="159"/>
                    </a:lnTo>
                    <a:close/>
                  </a:path>
                </a:pathLst>
              </a:custGeom>
              <a:solidFill>
                <a:srgbClr val="E0E0E0"/>
              </a:solidFill>
              <a:ln w="19050">
                <a:solidFill>
                  <a:schemeClr val="tx1"/>
                </a:solidFill>
                <a:round/>
              </a:ln>
            </p:spPr>
            <p:txBody>
              <a:bodyPr/>
              <a:lstStyle/>
              <a:p>
                <a:endParaRPr lang="en-US"/>
              </a:p>
            </p:txBody>
          </p:sp>
          <p:sp>
            <p:nvSpPr>
              <p:cNvPr id="41177" name="Rectangle 21"/>
              <p:cNvSpPr>
                <a:spLocks noChangeArrowheads="1"/>
              </p:cNvSpPr>
              <p:nvPr/>
            </p:nvSpPr>
            <p:spPr bwMode="auto">
              <a:xfrm>
                <a:off x="2601" y="2651"/>
                <a:ext cx="260" cy="348"/>
              </a:xfrm>
              <a:prstGeom prst="rect">
                <a:avLst/>
              </a:prstGeom>
              <a:solidFill>
                <a:srgbClr val="C0C0C0"/>
              </a:solidFill>
              <a:ln w="19050">
                <a:solidFill>
                  <a:schemeClr val="tx1"/>
                </a:solidFill>
                <a:miter lim="800000"/>
              </a:ln>
            </p:spPr>
            <p:txBody>
              <a:bodyPr/>
              <a:lstStyle/>
              <a:p>
                <a:endParaRPr lang="en-US"/>
              </a:p>
            </p:txBody>
          </p:sp>
          <p:sp>
            <p:nvSpPr>
              <p:cNvPr id="41178" name="Freeform 22"/>
              <p:cNvSpPr/>
              <p:nvPr/>
            </p:nvSpPr>
            <p:spPr bwMode="auto">
              <a:xfrm>
                <a:off x="2602" y="2453"/>
                <a:ext cx="281" cy="175"/>
              </a:xfrm>
              <a:custGeom>
                <a:avLst/>
                <a:gdLst>
                  <a:gd name="T0" fmla="*/ 0 w 1123"/>
                  <a:gd name="T1" fmla="*/ 0 h 702"/>
                  <a:gd name="T2" fmla="*/ 1072 w 1123"/>
                  <a:gd name="T3" fmla="*/ 0 h 702"/>
                  <a:gd name="T4" fmla="*/ 1123 w 1123"/>
                  <a:gd name="T5" fmla="*/ 702 h 702"/>
                  <a:gd name="T6" fmla="*/ 46 w 1123"/>
                  <a:gd name="T7" fmla="*/ 702 h 702"/>
                  <a:gd name="T8" fmla="*/ 0 w 1123"/>
                  <a:gd name="T9" fmla="*/ 0 h 702"/>
                  <a:gd name="T10" fmla="*/ 0 60000 65536"/>
                  <a:gd name="T11" fmla="*/ 0 60000 65536"/>
                  <a:gd name="T12" fmla="*/ 0 60000 65536"/>
                  <a:gd name="T13" fmla="*/ 0 60000 65536"/>
                  <a:gd name="T14" fmla="*/ 0 60000 65536"/>
                  <a:gd name="T15" fmla="*/ 0 w 1123"/>
                  <a:gd name="T16" fmla="*/ 0 h 702"/>
                  <a:gd name="T17" fmla="*/ 1123 w 1123"/>
                  <a:gd name="T18" fmla="*/ 702 h 702"/>
                </a:gdLst>
                <a:ahLst/>
                <a:cxnLst>
                  <a:cxn ang="T10">
                    <a:pos x="T0" y="T1"/>
                  </a:cxn>
                  <a:cxn ang="T11">
                    <a:pos x="T2" y="T3"/>
                  </a:cxn>
                  <a:cxn ang="T12">
                    <a:pos x="T4" y="T5"/>
                  </a:cxn>
                  <a:cxn ang="T13">
                    <a:pos x="T6" y="T7"/>
                  </a:cxn>
                  <a:cxn ang="T14">
                    <a:pos x="T8" y="T9"/>
                  </a:cxn>
                </a:cxnLst>
                <a:rect l="T15" t="T16" r="T17" b="T18"/>
                <a:pathLst>
                  <a:path w="1123" h="702">
                    <a:moveTo>
                      <a:pt x="0" y="0"/>
                    </a:moveTo>
                    <a:lnTo>
                      <a:pt x="1072" y="0"/>
                    </a:lnTo>
                    <a:lnTo>
                      <a:pt x="1123" y="702"/>
                    </a:lnTo>
                    <a:lnTo>
                      <a:pt x="46" y="702"/>
                    </a:lnTo>
                    <a:lnTo>
                      <a:pt x="0" y="0"/>
                    </a:lnTo>
                    <a:close/>
                  </a:path>
                </a:pathLst>
              </a:custGeom>
              <a:solidFill>
                <a:srgbClr val="C0C0C0"/>
              </a:solidFill>
              <a:ln w="19050">
                <a:solidFill>
                  <a:schemeClr val="tx1"/>
                </a:solidFill>
                <a:round/>
              </a:ln>
            </p:spPr>
            <p:txBody>
              <a:bodyPr/>
              <a:lstStyle/>
              <a:p>
                <a:endParaRPr lang="en-US"/>
              </a:p>
            </p:txBody>
          </p:sp>
          <p:sp>
            <p:nvSpPr>
              <p:cNvPr id="41179" name="Freeform 23"/>
              <p:cNvSpPr/>
              <p:nvPr/>
            </p:nvSpPr>
            <p:spPr bwMode="auto">
              <a:xfrm>
                <a:off x="2600" y="2628"/>
                <a:ext cx="284" cy="21"/>
              </a:xfrm>
              <a:custGeom>
                <a:avLst/>
                <a:gdLst>
                  <a:gd name="T0" fmla="*/ 0 w 1136"/>
                  <a:gd name="T1" fmla="*/ 84 h 84"/>
                  <a:gd name="T2" fmla="*/ 1048 w 1136"/>
                  <a:gd name="T3" fmla="*/ 84 h 84"/>
                  <a:gd name="T4" fmla="*/ 1136 w 1136"/>
                  <a:gd name="T5" fmla="*/ 0 h 84"/>
                  <a:gd name="T6" fmla="*/ 57 w 1136"/>
                  <a:gd name="T7" fmla="*/ 0 h 84"/>
                  <a:gd name="T8" fmla="*/ 0 w 1136"/>
                  <a:gd name="T9" fmla="*/ 84 h 84"/>
                  <a:gd name="T10" fmla="*/ 0 60000 65536"/>
                  <a:gd name="T11" fmla="*/ 0 60000 65536"/>
                  <a:gd name="T12" fmla="*/ 0 60000 65536"/>
                  <a:gd name="T13" fmla="*/ 0 60000 65536"/>
                  <a:gd name="T14" fmla="*/ 0 60000 65536"/>
                  <a:gd name="T15" fmla="*/ 0 w 1136"/>
                  <a:gd name="T16" fmla="*/ 0 h 84"/>
                  <a:gd name="T17" fmla="*/ 1136 w 1136"/>
                  <a:gd name="T18" fmla="*/ 84 h 84"/>
                </a:gdLst>
                <a:ahLst/>
                <a:cxnLst>
                  <a:cxn ang="T10">
                    <a:pos x="T0" y="T1"/>
                  </a:cxn>
                  <a:cxn ang="T11">
                    <a:pos x="T2" y="T3"/>
                  </a:cxn>
                  <a:cxn ang="T12">
                    <a:pos x="T4" y="T5"/>
                  </a:cxn>
                  <a:cxn ang="T13">
                    <a:pos x="T6" y="T7"/>
                  </a:cxn>
                  <a:cxn ang="T14">
                    <a:pos x="T8" y="T9"/>
                  </a:cxn>
                </a:cxnLst>
                <a:rect l="T15" t="T16" r="T17" b="T18"/>
                <a:pathLst>
                  <a:path w="1136" h="84">
                    <a:moveTo>
                      <a:pt x="0" y="84"/>
                    </a:moveTo>
                    <a:lnTo>
                      <a:pt x="1048" y="84"/>
                    </a:lnTo>
                    <a:lnTo>
                      <a:pt x="1136" y="0"/>
                    </a:lnTo>
                    <a:lnTo>
                      <a:pt x="57" y="0"/>
                    </a:lnTo>
                    <a:lnTo>
                      <a:pt x="0" y="84"/>
                    </a:lnTo>
                    <a:close/>
                  </a:path>
                </a:pathLst>
              </a:custGeom>
              <a:solidFill>
                <a:srgbClr val="A0A0A0"/>
              </a:solidFill>
              <a:ln w="19050">
                <a:solidFill>
                  <a:schemeClr val="tx1"/>
                </a:solidFill>
                <a:round/>
              </a:ln>
            </p:spPr>
            <p:txBody>
              <a:bodyPr/>
              <a:lstStyle/>
              <a:p>
                <a:endParaRPr lang="en-US"/>
              </a:p>
            </p:txBody>
          </p:sp>
        </p:grpSp>
        <p:grpSp>
          <p:nvGrpSpPr>
            <p:cNvPr id="4" name="Group 24"/>
            <p:cNvGrpSpPr/>
            <p:nvPr/>
          </p:nvGrpSpPr>
          <p:grpSpPr bwMode="auto">
            <a:xfrm>
              <a:off x="2603" y="2443"/>
              <a:ext cx="79" cy="558"/>
              <a:chOff x="2603" y="2443"/>
              <a:chExt cx="79" cy="558"/>
            </a:xfrm>
          </p:grpSpPr>
          <p:sp>
            <p:nvSpPr>
              <p:cNvPr id="41165" name="Freeform 25"/>
              <p:cNvSpPr/>
              <p:nvPr/>
            </p:nvSpPr>
            <p:spPr bwMode="auto">
              <a:xfrm>
                <a:off x="2603" y="2443"/>
                <a:ext cx="23" cy="557"/>
              </a:xfrm>
              <a:custGeom>
                <a:avLst/>
                <a:gdLst>
                  <a:gd name="T0" fmla="*/ 0 w 95"/>
                  <a:gd name="T1" fmla="*/ 0 h 2228"/>
                  <a:gd name="T2" fmla="*/ 48 w 95"/>
                  <a:gd name="T3" fmla="*/ 37 h 2228"/>
                  <a:gd name="T4" fmla="*/ 95 w 95"/>
                  <a:gd name="T5" fmla="*/ 747 h 2228"/>
                  <a:gd name="T6" fmla="*/ 46 w 95"/>
                  <a:gd name="T7" fmla="*/ 828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8" y="37"/>
                    </a:lnTo>
                    <a:lnTo>
                      <a:pt x="95" y="747"/>
                    </a:lnTo>
                    <a:lnTo>
                      <a:pt x="46" y="828"/>
                    </a:lnTo>
                    <a:lnTo>
                      <a:pt x="44" y="2228"/>
                    </a:lnTo>
                  </a:path>
                </a:pathLst>
              </a:custGeom>
              <a:noFill/>
              <a:ln w="6350">
                <a:solidFill>
                  <a:schemeClr val="tx1"/>
                </a:solidFill>
                <a:round/>
              </a:ln>
            </p:spPr>
            <p:txBody>
              <a:bodyPr/>
              <a:lstStyle/>
              <a:p>
                <a:endParaRPr lang="en-US"/>
              </a:p>
            </p:txBody>
          </p:sp>
          <p:sp>
            <p:nvSpPr>
              <p:cNvPr id="41166" name="Freeform 26"/>
              <p:cNvSpPr/>
              <p:nvPr/>
            </p:nvSpPr>
            <p:spPr bwMode="auto">
              <a:xfrm>
                <a:off x="2612" y="2444"/>
                <a:ext cx="22" cy="557"/>
              </a:xfrm>
              <a:custGeom>
                <a:avLst/>
                <a:gdLst>
                  <a:gd name="T0" fmla="*/ 0 w 89"/>
                  <a:gd name="T1" fmla="*/ 0 h 2228"/>
                  <a:gd name="T2" fmla="*/ 42 w 89"/>
                  <a:gd name="T3" fmla="*/ 37 h 2228"/>
                  <a:gd name="T4" fmla="*/ 89 w 89"/>
                  <a:gd name="T5" fmla="*/ 746 h 2228"/>
                  <a:gd name="T6" fmla="*/ 41 w 89"/>
                  <a:gd name="T7" fmla="*/ 827 h 2228"/>
                  <a:gd name="T8" fmla="*/ 39 w 89"/>
                  <a:gd name="T9" fmla="*/ 2228 h 2228"/>
                  <a:gd name="T10" fmla="*/ 0 60000 65536"/>
                  <a:gd name="T11" fmla="*/ 0 60000 65536"/>
                  <a:gd name="T12" fmla="*/ 0 60000 65536"/>
                  <a:gd name="T13" fmla="*/ 0 60000 65536"/>
                  <a:gd name="T14" fmla="*/ 0 60000 65536"/>
                  <a:gd name="T15" fmla="*/ 0 w 89"/>
                  <a:gd name="T16" fmla="*/ 0 h 2228"/>
                  <a:gd name="T17" fmla="*/ 89 w 89"/>
                  <a:gd name="T18" fmla="*/ 2228 h 2228"/>
                </a:gdLst>
                <a:ahLst/>
                <a:cxnLst>
                  <a:cxn ang="T10">
                    <a:pos x="T0" y="T1"/>
                  </a:cxn>
                  <a:cxn ang="T11">
                    <a:pos x="T2" y="T3"/>
                  </a:cxn>
                  <a:cxn ang="T12">
                    <a:pos x="T4" y="T5"/>
                  </a:cxn>
                  <a:cxn ang="T13">
                    <a:pos x="T6" y="T7"/>
                  </a:cxn>
                  <a:cxn ang="T14">
                    <a:pos x="T8" y="T9"/>
                  </a:cxn>
                </a:cxnLst>
                <a:rect l="T15" t="T16" r="T17" b="T18"/>
                <a:pathLst>
                  <a:path w="89" h="2228">
                    <a:moveTo>
                      <a:pt x="0" y="0"/>
                    </a:moveTo>
                    <a:lnTo>
                      <a:pt x="42" y="37"/>
                    </a:lnTo>
                    <a:lnTo>
                      <a:pt x="89" y="746"/>
                    </a:lnTo>
                    <a:lnTo>
                      <a:pt x="41" y="827"/>
                    </a:lnTo>
                    <a:lnTo>
                      <a:pt x="39" y="2228"/>
                    </a:lnTo>
                  </a:path>
                </a:pathLst>
              </a:custGeom>
              <a:noFill/>
              <a:ln w="6350">
                <a:solidFill>
                  <a:schemeClr val="tx1"/>
                </a:solidFill>
                <a:round/>
              </a:ln>
            </p:spPr>
            <p:txBody>
              <a:bodyPr/>
              <a:lstStyle/>
              <a:p>
                <a:endParaRPr lang="en-US"/>
              </a:p>
            </p:txBody>
          </p:sp>
          <p:sp>
            <p:nvSpPr>
              <p:cNvPr id="41167" name="Freeform 27"/>
              <p:cNvSpPr/>
              <p:nvPr/>
            </p:nvSpPr>
            <p:spPr bwMode="auto">
              <a:xfrm>
                <a:off x="2619" y="2443"/>
                <a:ext cx="24" cy="557"/>
              </a:xfrm>
              <a:custGeom>
                <a:avLst/>
                <a:gdLst>
                  <a:gd name="T0" fmla="*/ 0 w 95"/>
                  <a:gd name="T1" fmla="*/ 0 h 2228"/>
                  <a:gd name="T2" fmla="*/ 47 w 95"/>
                  <a:gd name="T3" fmla="*/ 37 h 2228"/>
                  <a:gd name="T4" fmla="*/ 95 w 95"/>
                  <a:gd name="T5" fmla="*/ 741 h 2228"/>
                  <a:gd name="T6" fmla="*/ 44 w 95"/>
                  <a:gd name="T7" fmla="*/ 821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7" y="37"/>
                    </a:lnTo>
                    <a:lnTo>
                      <a:pt x="95" y="741"/>
                    </a:lnTo>
                    <a:lnTo>
                      <a:pt x="44" y="821"/>
                    </a:lnTo>
                    <a:lnTo>
                      <a:pt x="44" y="2228"/>
                    </a:lnTo>
                  </a:path>
                </a:pathLst>
              </a:custGeom>
              <a:noFill/>
              <a:ln w="6350">
                <a:solidFill>
                  <a:schemeClr val="tx1"/>
                </a:solidFill>
                <a:round/>
              </a:ln>
            </p:spPr>
            <p:txBody>
              <a:bodyPr/>
              <a:lstStyle/>
              <a:p>
                <a:endParaRPr lang="en-US"/>
              </a:p>
            </p:txBody>
          </p:sp>
          <p:sp>
            <p:nvSpPr>
              <p:cNvPr id="41168" name="Freeform 28"/>
              <p:cNvSpPr/>
              <p:nvPr/>
            </p:nvSpPr>
            <p:spPr bwMode="auto">
              <a:xfrm>
                <a:off x="2628" y="2444"/>
                <a:ext cx="22" cy="555"/>
              </a:xfrm>
              <a:custGeom>
                <a:avLst/>
                <a:gdLst>
                  <a:gd name="T0" fmla="*/ 0 w 90"/>
                  <a:gd name="T1" fmla="*/ 0 h 2222"/>
                  <a:gd name="T2" fmla="*/ 44 w 90"/>
                  <a:gd name="T3" fmla="*/ 32 h 2222"/>
                  <a:gd name="T4" fmla="*/ 90 w 90"/>
                  <a:gd name="T5" fmla="*/ 741 h 2222"/>
                  <a:gd name="T6" fmla="*/ 42 w 90"/>
                  <a:gd name="T7" fmla="*/ 822 h 2222"/>
                  <a:gd name="T8" fmla="*/ 40 w 90"/>
                  <a:gd name="T9" fmla="*/ 2222 h 2222"/>
                  <a:gd name="T10" fmla="*/ 0 60000 65536"/>
                  <a:gd name="T11" fmla="*/ 0 60000 65536"/>
                  <a:gd name="T12" fmla="*/ 0 60000 65536"/>
                  <a:gd name="T13" fmla="*/ 0 60000 65536"/>
                  <a:gd name="T14" fmla="*/ 0 60000 65536"/>
                  <a:gd name="T15" fmla="*/ 0 w 90"/>
                  <a:gd name="T16" fmla="*/ 0 h 2222"/>
                  <a:gd name="T17" fmla="*/ 90 w 90"/>
                  <a:gd name="T18" fmla="*/ 2222 h 2222"/>
                </a:gdLst>
                <a:ahLst/>
                <a:cxnLst>
                  <a:cxn ang="T10">
                    <a:pos x="T0" y="T1"/>
                  </a:cxn>
                  <a:cxn ang="T11">
                    <a:pos x="T2" y="T3"/>
                  </a:cxn>
                  <a:cxn ang="T12">
                    <a:pos x="T4" y="T5"/>
                  </a:cxn>
                  <a:cxn ang="T13">
                    <a:pos x="T6" y="T7"/>
                  </a:cxn>
                  <a:cxn ang="T14">
                    <a:pos x="T8" y="T9"/>
                  </a:cxn>
                </a:cxnLst>
                <a:rect l="T15" t="T16" r="T17" b="T18"/>
                <a:pathLst>
                  <a:path w="90" h="2222">
                    <a:moveTo>
                      <a:pt x="0" y="0"/>
                    </a:moveTo>
                    <a:lnTo>
                      <a:pt x="44" y="32"/>
                    </a:lnTo>
                    <a:lnTo>
                      <a:pt x="90" y="741"/>
                    </a:lnTo>
                    <a:lnTo>
                      <a:pt x="42" y="822"/>
                    </a:lnTo>
                    <a:lnTo>
                      <a:pt x="40" y="2222"/>
                    </a:lnTo>
                  </a:path>
                </a:pathLst>
              </a:custGeom>
              <a:noFill/>
              <a:ln w="6350">
                <a:solidFill>
                  <a:schemeClr val="tx1"/>
                </a:solidFill>
                <a:round/>
              </a:ln>
            </p:spPr>
            <p:txBody>
              <a:bodyPr/>
              <a:lstStyle/>
              <a:p>
                <a:endParaRPr lang="en-US"/>
              </a:p>
            </p:txBody>
          </p:sp>
          <p:sp>
            <p:nvSpPr>
              <p:cNvPr id="41169" name="Freeform 29"/>
              <p:cNvSpPr/>
              <p:nvPr/>
            </p:nvSpPr>
            <p:spPr bwMode="auto">
              <a:xfrm>
                <a:off x="2636" y="2443"/>
                <a:ext cx="22" cy="555"/>
              </a:xfrm>
              <a:custGeom>
                <a:avLst/>
                <a:gdLst>
                  <a:gd name="T0" fmla="*/ 0 w 89"/>
                  <a:gd name="T1" fmla="*/ 0 h 2221"/>
                  <a:gd name="T2" fmla="*/ 43 w 89"/>
                  <a:gd name="T3" fmla="*/ 43 h 2221"/>
                  <a:gd name="T4" fmla="*/ 89 w 89"/>
                  <a:gd name="T5" fmla="*/ 740 h 2221"/>
                  <a:gd name="T6" fmla="*/ 41 w 89"/>
                  <a:gd name="T7" fmla="*/ 821 h 2221"/>
                  <a:gd name="T8" fmla="*/ 39 w 89"/>
                  <a:gd name="T9" fmla="*/ 2221 h 2221"/>
                  <a:gd name="T10" fmla="*/ 0 60000 65536"/>
                  <a:gd name="T11" fmla="*/ 0 60000 65536"/>
                  <a:gd name="T12" fmla="*/ 0 60000 65536"/>
                  <a:gd name="T13" fmla="*/ 0 60000 65536"/>
                  <a:gd name="T14" fmla="*/ 0 60000 65536"/>
                  <a:gd name="T15" fmla="*/ 0 w 89"/>
                  <a:gd name="T16" fmla="*/ 0 h 2221"/>
                  <a:gd name="T17" fmla="*/ 89 w 89"/>
                  <a:gd name="T18" fmla="*/ 2221 h 2221"/>
                </a:gdLst>
                <a:ahLst/>
                <a:cxnLst>
                  <a:cxn ang="T10">
                    <a:pos x="T0" y="T1"/>
                  </a:cxn>
                  <a:cxn ang="T11">
                    <a:pos x="T2" y="T3"/>
                  </a:cxn>
                  <a:cxn ang="T12">
                    <a:pos x="T4" y="T5"/>
                  </a:cxn>
                  <a:cxn ang="T13">
                    <a:pos x="T6" y="T7"/>
                  </a:cxn>
                  <a:cxn ang="T14">
                    <a:pos x="T8" y="T9"/>
                  </a:cxn>
                </a:cxnLst>
                <a:rect l="T15" t="T16" r="T17" b="T18"/>
                <a:pathLst>
                  <a:path w="89" h="2221">
                    <a:moveTo>
                      <a:pt x="0" y="0"/>
                    </a:moveTo>
                    <a:lnTo>
                      <a:pt x="43" y="43"/>
                    </a:lnTo>
                    <a:lnTo>
                      <a:pt x="89" y="740"/>
                    </a:lnTo>
                    <a:lnTo>
                      <a:pt x="41" y="821"/>
                    </a:lnTo>
                    <a:lnTo>
                      <a:pt x="39" y="2221"/>
                    </a:lnTo>
                  </a:path>
                </a:pathLst>
              </a:custGeom>
              <a:noFill/>
              <a:ln w="6350">
                <a:solidFill>
                  <a:schemeClr val="tx1"/>
                </a:solidFill>
                <a:round/>
              </a:ln>
            </p:spPr>
            <p:txBody>
              <a:bodyPr/>
              <a:lstStyle/>
              <a:p>
                <a:endParaRPr lang="en-US"/>
              </a:p>
            </p:txBody>
          </p:sp>
          <p:sp>
            <p:nvSpPr>
              <p:cNvPr id="41170" name="Freeform 30"/>
              <p:cNvSpPr/>
              <p:nvPr/>
            </p:nvSpPr>
            <p:spPr bwMode="auto">
              <a:xfrm>
                <a:off x="2645" y="2444"/>
                <a:ext cx="21" cy="555"/>
              </a:xfrm>
              <a:custGeom>
                <a:avLst/>
                <a:gdLst>
                  <a:gd name="T0" fmla="*/ 0 w 85"/>
                  <a:gd name="T1" fmla="*/ 0 h 2221"/>
                  <a:gd name="T2" fmla="*/ 39 w 85"/>
                  <a:gd name="T3" fmla="*/ 37 h 2221"/>
                  <a:gd name="T4" fmla="*/ 85 w 85"/>
                  <a:gd name="T5" fmla="*/ 739 h 2221"/>
                  <a:gd name="T6" fmla="*/ 37 w 85"/>
                  <a:gd name="T7" fmla="*/ 820 h 2221"/>
                  <a:gd name="T8" fmla="*/ 35 w 85"/>
                  <a:gd name="T9" fmla="*/ 2221 h 2221"/>
                  <a:gd name="T10" fmla="*/ 0 60000 65536"/>
                  <a:gd name="T11" fmla="*/ 0 60000 65536"/>
                  <a:gd name="T12" fmla="*/ 0 60000 65536"/>
                  <a:gd name="T13" fmla="*/ 0 60000 65536"/>
                  <a:gd name="T14" fmla="*/ 0 60000 65536"/>
                  <a:gd name="T15" fmla="*/ 0 w 85"/>
                  <a:gd name="T16" fmla="*/ 0 h 2221"/>
                  <a:gd name="T17" fmla="*/ 85 w 85"/>
                  <a:gd name="T18" fmla="*/ 2221 h 2221"/>
                </a:gdLst>
                <a:ahLst/>
                <a:cxnLst>
                  <a:cxn ang="T10">
                    <a:pos x="T0" y="T1"/>
                  </a:cxn>
                  <a:cxn ang="T11">
                    <a:pos x="T2" y="T3"/>
                  </a:cxn>
                  <a:cxn ang="T12">
                    <a:pos x="T4" y="T5"/>
                  </a:cxn>
                  <a:cxn ang="T13">
                    <a:pos x="T6" y="T7"/>
                  </a:cxn>
                  <a:cxn ang="T14">
                    <a:pos x="T8" y="T9"/>
                  </a:cxn>
                </a:cxnLst>
                <a:rect l="T15" t="T16" r="T17" b="T18"/>
                <a:pathLst>
                  <a:path w="85" h="2221">
                    <a:moveTo>
                      <a:pt x="0" y="0"/>
                    </a:moveTo>
                    <a:lnTo>
                      <a:pt x="39" y="37"/>
                    </a:lnTo>
                    <a:lnTo>
                      <a:pt x="85" y="739"/>
                    </a:lnTo>
                    <a:lnTo>
                      <a:pt x="37" y="820"/>
                    </a:lnTo>
                    <a:lnTo>
                      <a:pt x="35" y="2221"/>
                    </a:lnTo>
                  </a:path>
                </a:pathLst>
              </a:custGeom>
              <a:noFill/>
              <a:ln w="6350">
                <a:solidFill>
                  <a:schemeClr val="tx1"/>
                </a:solidFill>
                <a:round/>
              </a:ln>
            </p:spPr>
            <p:txBody>
              <a:bodyPr/>
              <a:lstStyle/>
              <a:p>
                <a:endParaRPr lang="en-US"/>
              </a:p>
            </p:txBody>
          </p:sp>
          <p:sp>
            <p:nvSpPr>
              <p:cNvPr id="41171" name="Freeform 31"/>
              <p:cNvSpPr/>
              <p:nvPr/>
            </p:nvSpPr>
            <p:spPr bwMode="auto">
              <a:xfrm>
                <a:off x="2653" y="2444"/>
                <a:ext cx="22" cy="556"/>
              </a:xfrm>
              <a:custGeom>
                <a:avLst/>
                <a:gdLst>
                  <a:gd name="T0" fmla="*/ 0 w 87"/>
                  <a:gd name="T1" fmla="*/ 0 h 2226"/>
                  <a:gd name="T2" fmla="*/ 38 w 87"/>
                  <a:gd name="T3" fmla="*/ 39 h 2226"/>
                  <a:gd name="T4" fmla="*/ 87 w 87"/>
                  <a:gd name="T5" fmla="*/ 732 h 2226"/>
                  <a:gd name="T6" fmla="*/ 35 w 87"/>
                  <a:gd name="T7" fmla="*/ 819 h 2226"/>
                  <a:gd name="T8" fmla="*/ 35 w 87"/>
                  <a:gd name="T9" fmla="*/ 2226 h 2226"/>
                  <a:gd name="T10" fmla="*/ 0 60000 65536"/>
                  <a:gd name="T11" fmla="*/ 0 60000 65536"/>
                  <a:gd name="T12" fmla="*/ 0 60000 65536"/>
                  <a:gd name="T13" fmla="*/ 0 60000 65536"/>
                  <a:gd name="T14" fmla="*/ 0 60000 65536"/>
                  <a:gd name="T15" fmla="*/ 0 w 87"/>
                  <a:gd name="T16" fmla="*/ 0 h 2226"/>
                  <a:gd name="T17" fmla="*/ 87 w 87"/>
                  <a:gd name="T18" fmla="*/ 2226 h 2226"/>
                </a:gdLst>
                <a:ahLst/>
                <a:cxnLst>
                  <a:cxn ang="T10">
                    <a:pos x="T0" y="T1"/>
                  </a:cxn>
                  <a:cxn ang="T11">
                    <a:pos x="T2" y="T3"/>
                  </a:cxn>
                  <a:cxn ang="T12">
                    <a:pos x="T4" y="T5"/>
                  </a:cxn>
                  <a:cxn ang="T13">
                    <a:pos x="T6" y="T7"/>
                  </a:cxn>
                  <a:cxn ang="T14">
                    <a:pos x="T8" y="T9"/>
                  </a:cxn>
                </a:cxnLst>
                <a:rect l="T15" t="T16" r="T17" b="T18"/>
                <a:pathLst>
                  <a:path w="87" h="2226">
                    <a:moveTo>
                      <a:pt x="0" y="0"/>
                    </a:moveTo>
                    <a:lnTo>
                      <a:pt x="38" y="39"/>
                    </a:lnTo>
                    <a:lnTo>
                      <a:pt x="87" y="732"/>
                    </a:lnTo>
                    <a:lnTo>
                      <a:pt x="35" y="819"/>
                    </a:lnTo>
                    <a:lnTo>
                      <a:pt x="35" y="2226"/>
                    </a:lnTo>
                  </a:path>
                </a:pathLst>
              </a:custGeom>
              <a:noFill/>
              <a:ln w="6350">
                <a:solidFill>
                  <a:schemeClr val="tx1"/>
                </a:solidFill>
                <a:round/>
              </a:ln>
            </p:spPr>
            <p:txBody>
              <a:bodyPr/>
              <a:lstStyle/>
              <a:p>
                <a:endParaRPr lang="en-US"/>
              </a:p>
            </p:txBody>
          </p:sp>
          <p:sp>
            <p:nvSpPr>
              <p:cNvPr id="41172" name="Freeform 32"/>
              <p:cNvSpPr/>
              <p:nvPr/>
            </p:nvSpPr>
            <p:spPr bwMode="auto">
              <a:xfrm>
                <a:off x="2661" y="2444"/>
                <a:ext cx="21" cy="554"/>
              </a:xfrm>
              <a:custGeom>
                <a:avLst/>
                <a:gdLst>
                  <a:gd name="T0" fmla="*/ 0 w 86"/>
                  <a:gd name="T1" fmla="*/ 0 h 2215"/>
                  <a:gd name="T2" fmla="*/ 39 w 86"/>
                  <a:gd name="T3" fmla="*/ 37 h 2215"/>
                  <a:gd name="T4" fmla="*/ 86 w 86"/>
                  <a:gd name="T5" fmla="*/ 734 h 2215"/>
                  <a:gd name="T6" fmla="*/ 38 w 86"/>
                  <a:gd name="T7" fmla="*/ 815 h 2215"/>
                  <a:gd name="T8" fmla="*/ 36 w 86"/>
                  <a:gd name="T9" fmla="*/ 2215 h 2215"/>
                  <a:gd name="T10" fmla="*/ 0 60000 65536"/>
                  <a:gd name="T11" fmla="*/ 0 60000 65536"/>
                  <a:gd name="T12" fmla="*/ 0 60000 65536"/>
                  <a:gd name="T13" fmla="*/ 0 60000 65536"/>
                  <a:gd name="T14" fmla="*/ 0 60000 65536"/>
                  <a:gd name="T15" fmla="*/ 0 w 86"/>
                  <a:gd name="T16" fmla="*/ 0 h 2215"/>
                  <a:gd name="T17" fmla="*/ 86 w 86"/>
                  <a:gd name="T18" fmla="*/ 2215 h 2215"/>
                </a:gdLst>
                <a:ahLst/>
                <a:cxnLst>
                  <a:cxn ang="T10">
                    <a:pos x="T0" y="T1"/>
                  </a:cxn>
                  <a:cxn ang="T11">
                    <a:pos x="T2" y="T3"/>
                  </a:cxn>
                  <a:cxn ang="T12">
                    <a:pos x="T4" y="T5"/>
                  </a:cxn>
                  <a:cxn ang="T13">
                    <a:pos x="T6" y="T7"/>
                  </a:cxn>
                  <a:cxn ang="T14">
                    <a:pos x="T8" y="T9"/>
                  </a:cxn>
                </a:cxnLst>
                <a:rect l="T15" t="T16" r="T17" b="T18"/>
                <a:pathLst>
                  <a:path w="86" h="2215">
                    <a:moveTo>
                      <a:pt x="0" y="0"/>
                    </a:moveTo>
                    <a:lnTo>
                      <a:pt x="39" y="37"/>
                    </a:lnTo>
                    <a:lnTo>
                      <a:pt x="86" y="734"/>
                    </a:lnTo>
                    <a:lnTo>
                      <a:pt x="38" y="815"/>
                    </a:lnTo>
                    <a:lnTo>
                      <a:pt x="36" y="2215"/>
                    </a:lnTo>
                  </a:path>
                </a:pathLst>
              </a:custGeom>
              <a:noFill/>
              <a:ln w="6350">
                <a:solidFill>
                  <a:schemeClr val="tx1"/>
                </a:solidFill>
                <a:round/>
              </a:ln>
            </p:spPr>
            <p:txBody>
              <a:bodyPr/>
              <a:lstStyle/>
              <a:p>
                <a:endParaRPr lang="en-US"/>
              </a:p>
            </p:txBody>
          </p:sp>
        </p:grpSp>
        <p:sp>
          <p:nvSpPr>
            <p:cNvPr id="41135" name="Rectangle 33"/>
            <p:cNvSpPr>
              <a:spLocks noChangeArrowheads="1"/>
            </p:cNvSpPr>
            <p:nvPr/>
          </p:nvSpPr>
          <p:spPr bwMode="auto">
            <a:xfrm>
              <a:off x="2681" y="2818"/>
              <a:ext cx="116" cy="124"/>
            </a:xfrm>
            <a:prstGeom prst="rect">
              <a:avLst/>
            </a:prstGeom>
            <a:solidFill>
              <a:srgbClr val="C0C0C0"/>
            </a:solidFill>
            <a:ln w="6350">
              <a:solidFill>
                <a:srgbClr val="808080"/>
              </a:solidFill>
              <a:miter lim="800000"/>
            </a:ln>
          </p:spPr>
          <p:txBody>
            <a:bodyPr/>
            <a:lstStyle/>
            <a:p>
              <a:endParaRPr lang="en-US"/>
            </a:p>
          </p:txBody>
        </p:sp>
        <p:sp>
          <p:nvSpPr>
            <p:cNvPr id="41136" name="Rectangle 34"/>
            <p:cNvSpPr>
              <a:spLocks noChangeArrowheads="1"/>
            </p:cNvSpPr>
            <p:nvPr/>
          </p:nvSpPr>
          <p:spPr bwMode="auto">
            <a:xfrm>
              <a:off x="2681" y="2757"/>
              <a:ext cx="116" cy="47"/>
            </a:xfrm>
            <a:prstGeom prst="rect">
              <a:avLst/>
            </a:prstGeom>
            <a:solidFill>
              <a:srgbClr val="C0C0C0"/>
            </a:solidFill>
            <a:ln w="6350">
              <a:solidFill>
                <a:srgbClr val="808080"/>
              </a:solidFill>
              <a:miter lim="800000"/>
            </a:ln>
          </p:spPr>
          <p:txBody>
            <a:bodyPr/>
            <a:lstStyle/>
            <a:p>
              <a:endParaRPr lang="en-US"/>
            </a:p>
          </p:txBody>
        </p:sp>
        <p:sp>
          <p:nvSpPr>
            <p:cNvPr id="41137" name="Rectangle 35"/>
            <p:cNvSpPr>
              <a:spLocks noChangeArrowheads="1"/>
            </p:cNvSpPr>
            <p:nvPr/>
          </p:nvSpPr>
          <p:spPr bwMode="auto">
            <a:xfrm>
              <a:off x="2681" y="2812"/>
              <a:ext cx="116" cy="47"/>
            </a:xfrm>
            <a:prstGeom prst="rect">
              <a:avLst/>
            </a:prstGeom>
            <a:solidFill>
              <a:srgbClr val="C0C0C0"/>
            </a:solidFill>
            <a:ln w="6350">
              <a:solidFill>
                <a:srgbClr val="808080"/>
              </a:solidFill>
              <a:miter lim="800000"/>
            </a:ln>
          </p:spPr>
          <p:txBody>
            <a:bodyPr/>
            <a:lstStyle/>
            <a:p>
              <a:endParaRPr lang="en-US"/>
            </a:p>
          </p:txBody>
        </p:sp>
        <p:sp>
          <p:nvSpPr>
            <p:cNvPr id="41138" name="Rectangle 36"/>
            <p:cNvSpPr>
              <a:spLocks noChangeArrowheads="1"/>
            </p:cNvSpPr>
            <p:nvPr/>
          </p:nvSpPr>
          <p:spPr bwMode="auto">
            <a:xfrm>
              <a:off x="2681" y="2866"/>
              <a:ext cx="116" cy="47"/>
            </a:xfrm>
            <a:prstGeom prst="rect">
              <a:avLst/>
            </a:prstGeom>
            <a:solidFill>
              <a:srgbClr val="C0C0C0"/>
            </a:solidFill>
            <a:ln w="6350">
              <a:solidFill>
                <a:srgbClr val="808080"/>
              </a:solidFill>
              <a:miter lim="800000"/>
            </a:ln>
          </p:spPr>
          <p:txBody>
            <a:bodyPr/>
            <a:lstStyle/>
            <a:p>
              <a:endParaRPr lang="en-US"/>
            </a:p>
          </p:txBody>
        </p:sp>
        <p:sp>
          <p:nvSpPr>
            <p:cNvPr id="41139" name="Rectangle 37"/>
            <p:cNvSpPr>
              <a:spLocks noChangeArrowheads="1"/>
            </p:cNvSpPr>
            <p:nvPr/>
          </p:nvSpPr>
          <p:spPr bwMode="auto">
            <a:xfrm>
              <a:off x="2710" y="2745"/>
              <a:ext cx="76" cy="47"/>
            </a:xfrm>
            <a:prstGeom prst="rect">
              <a:avLst/>
            </a:prstGeom>
            <a:solidFill>
              <a:srgbClr val="C0C0C0"/>
            </a:solidFill>
            <a:ln w="6350">
              <a:solidFill>
                <a:srgbClr val="808080"/>
              </a:solidFill>
              <a:miter lim="800000"/>
            </a:ln>
          </p:spPr>
          <p:txBody>
            <a:bodyPr/>
            <a:lstStyle/>
            <a:p>
              <a:endParaRPr lang="en-US"/>
            </a:p>
          </p:txBody>
        </p:sp>
        <p:sp>
          <p:nvSpPr>
            <p:cNvPr id="41140" name="Rectangle 38"/>
            <p:cNvSpPr>
              <a:spLocks noChangeArrowheads="1"/>
            </p:cNvSpPr>
            <p:nvPr/>
          </p:nvSpPr>
          <p:spPr bwMode="auto">
            <a:xfrm>
              <a:off x="2710" y="2800"/>
              <a:ext cx="76" cy="47"/>
            </a:xfrm>
            <a:prstGeom prst="rect">
              <a:avLst/>
            </a:prstGeom>
            <a:solidFill>
              <a:srgbClr val="C0C0C0"/>
            </a:solidFill>
            <a:ln w="6350">
              <a:solidFill>
                <a:srgbClr val="808080"/>
              </a:solidFill>
              <a:miter lim="800000"/>
            </a:ln>
          </p:spPr>
          <p:txBody>
            <a:bodyPr/>
            <a:lstStyle/>
            <a:p>
              <a:endParaRPr lang="en-US"/>
            </a:p>
          </p:txBody>
        </p:sp>
        <p:sp>
          <p:nvSpPr>
            <p:cNvPr id="41141" name="Freeform 39"/>
            <p:cNvSpPr/>
            <p:nvPr/>
          </p:nvSpPr>
          <p:spPr bwMode="auto">
            <a:xfrm>
              <a:off x="2786" y="2689"/>
              <a:ext cx="47" cy="47"/>
            </a:xfrm>
            <a:custGeom>
              <a:avLst/>
              <a:gdLst>
                <a:gd name="T0" fmla="*/ 30 w 30"/>
                <a:gd name="T1" fmla="*/ 0 h 142"/>
                <a:gd name="T2" fmla="*/ 30 w 30"/>
                <a:gd name="T3" fmla="*/ 142 h 142"/>
                <a:gd name="T4" fmla="*/ 0 w 30"/>
                <a:gd name="T5" fmla="*/ 61 h 142"/>
                <a:gd name="T6" fmla="*/ 30 w 30"/>
                <a:gd name="T7" fmla="*/ 0 h 142"/>
                <a:gd name="T8" fmla="*/ 0 60000 65536"/>
                <a:gd name="T9" fmla="*/ 0 60000 65536"/>
                <a:gd name="T10" fmla="*/ 0 60000 65536"/>
                <a:gd name="T11" fmla="*/ 0 60000 65536"/>
                <a:gd name="T12" fmla="*/ 0 w 30"/>
                <a:gd name="T13" fmla="*/ 0 h 142"/>
                <a:gd name="T14" fmla="*/ 30 w 30"/>
                <a:gd name="T15" fmla="*/ 142 h 142"/>
              </a:gdLst>
              <a:ahLst/>
              <a:cxnLst>
                <a:cxn ang="T8">
                  <a:pos x="T0" y="T1"/>
                </a:cxn>
                <a:cxn ang="T9">
                  <a:pos x="T2" y="T3"/>
                </a:cxn>
                <a:cxn ang="T10">
                  <a:pos x="T4" y="T5"/>
                </a:cxn>
                <a:cxn ang="T11">
                  <a:pos x="T6" y="T7"/>
                </a:cxn>
              </a:cxnLst>
              <a:rect l="T12" t="T13" r="T14" b="T15"/>
              <a:pathLst>
                <a:path w="30" h="142">
                  <a:moveTo>
                    <a:pt x="30" y="0"/>
                  </a:moveTo>
                  <a:lnTo>
                    <a:pt x="30" y="142"/>
                  </a:lnTo>
                  <a:lnTo>
                    <a:pt x="0" y="61"/>
                  </a:lnTo>
                  <a:lnTo>
                    <a:pt x="30" y="0"/>
                  </a:lnTo>
                  <a:close/>
                </a:path>
              </a:pathLst>
            </a:custGeom>
            <a:solidFill>
              <a:srgbClr val="606060"/>
            </a:solidFill>
            <a:ln w="9525">
              <a:noFill/>
              <a:round/>
            </a:ln>
          </p:spPr>
          <p:txBody>
            <a:bodyPr/>
            <a:lstStyle/>
            <a:p>
              <a:endParaRPr lang="en-US"/>
            </a:p>
          </p:txBody>
        </p:sp>
        <p:grpSp>
          <p:nvGrpSpPr>
            <p:cNvPr id="5" name="Group 40"/>
            <p:cNvGrpSpPr/>
            <p:nvPr/>
          </p:nvGrpSpPr>
          <p:grpSpPr bwMode="auto">
            <a:xfrm>
              <a:off x="2681" y="2703"/>
              <a:ext cx="116" cy="47"/>
              <a:chOff x="2681" y="2696"/>
              <a:chExt cx="169" cy="54"/>
            </a:xfrm>
          </p:grpSpPr>
          <p:sp>
            <p:nvSpPr>
              <p:cNvPr id="41153" name="Rectangle 41"/>
              <p:cNvSpPr>
                <a:spLocks noChangeArrowheads="1"/>
              </p:cNvSpPr>
              <p:nvPr/>
            </p:nvSpPr>
            <p:spPr bwMode="auto">
              <a:xfrm>
                <a:off x="2681" y="2696"/>
                <a:ext cx="169" cy="54"/>
              </a:xfrm>
              <a:prstGeom prst="rect">
                <a:avLst/>
              </a:prstGeom>
              <a:solidFill>
                <a:srgbClr val="A0A0A0"/>
              </a:solidFill>
              <a:ln w="6350">
                <a:solidFill>
                  <a:srgbClr val="808080"/>
                </a:solidFill>
                <a:miter lim="800000"/>
              </a:ln>
            </p:spPr>
            <p:txBody>
              <a:bodyPr/>
              <a:lstStyle/>
              <a:p>
                <a:endParaRPr lang="en-US"/>
              </a:p>
            </p:txBody>
          </p:sp>
          <p:sp>
            <p:nvSpPr>
              <p:cNvPr id="41154" name="Rectangle 42"/>
              <p:cNvSpPr>
                <a:spLocks noChangeArrowheads="1"/>
              </p:cNvSpPr>
              <p:nvPr/>
            </p:nvSpPr>
            <p:spPr bwMode="auto">
              <a:xfrm>
                <a:off x="2696" y="2702"/>
                <a:ext cx="14" cy="7"/>
              </a:xfrm>
              <a:prstGeom prst="rect">
                <a:avLst/>
              </a:prstGeom>
              <a:solidFill>
                <a:srgbClr val="606060"/>
              </a:solidFill>
              <a:ln w="9525">
                <a:noFill/>
                <a:miter lim="800000"/>
              </a:ln>
            </p:spPr>
            <p:txBody>
              <a:bodyPr/>
              <a:lstStyle/>
              <a:p>
                <a:endParaRPr lang="en-US"/>
              </a:p>
            </p:txBody>
          </p:sp>
          <p:grpSp>
            <p:nvGrpSpPr>
              <p:cNvPr id="6" name="Group 43"/>
              <p:cNvGrpSpPr/>
              <p:nvPr/>
            </p:nvGrpSpPr>
            <p:grpSpPr bwMode="auto">
              <a:xfrm>
                <a:off x="2691" y="2698"/>
                <a:ext cx="152" cy="44"/>
                <a:chOff x="2691" y="2698"/>
                <a:chExt cx="152" cy="44"/>
              </a:xfrm>
            </p:grpSpPr>
            <p:sp>
              <p:nvSpPr>
                <p:cNvPr id="41156" name="Freeform 44"/>
                <p:cNvSpPr/>
                <p:nvPr/>
              </p:nvSpPr>
              <p:spPr bwMode="auto">
                <a:xfrm>
                  <a:off x="2759" y="2701"/>
                  <a:ext cx="35" cy="16"/>
                </a:xfrm>
                <a:custGeom>
                  <a:avLst/>
                  <a:gdLst>
                    <a:gd name="T0" fmla="*/ 141 w 141"/>
                    <a:gd name="T1" fmla="*/ 0 h 65"/>
                    <a:gd name="T2" fmla="*/ 9 w 141"/>
                    <a:gd name="T3" fmla="*/ 0 h 65"/>
                    <a:gd name="T4" fmla="*/ 0 w 141"/>
                    <a:gd name="T5" fmla="*/ 65 h 65"/>
                    <a:gd name="T6" fmla="*/ 125 w 141"/>
                    <a:gd name="T7" fmla="*/ 62 h 65"/>
                    <a:gd name="T8" fmla="*/ 141 w 141"/>
                    <a:gd name="T9" fmla="*/ 0 h 65"/>
                    <a:gd name="T10" fmla="*/ 0 60000 65536"/>
                    <a:gd name="T11" fmla="*/ 0 60000 65536"/>
                    <a:gd name="T12" fmla="*/ 0 60000 65536"/>
                    <a:gd name="T13" fmla="*/ 0 60000 65536"/>
                    <a:gd name="T14" fmla="*/ 0 60000 65536"/>
                    <a:gd name="T15" fmla="*/ 0 w 141"/>
                    <a:gd name="T16" fmla="*/ 0 h 65"/>
                    <a:gd name="T17" fmla="*/ 141 w 141"/>
                    <a:gd name="T18" fmla="*/ 65 h 65"/>
                  </a:gdLst>
                  <a:ahLst/>
                  <a:cxnLst>
                    <a:cxn ang="T10">
                      <a:pos x="T0" y="T1"/>
                    </a:cxn>
                    <a:cxn ang="T11">
                      <a:pos x="T2" y="T3"/>
                    </a:cxn>
                    <a:cxn ang="T12">
                      <a:pos x="T4" y="T5"/>
                    </a:cxn>
                    <a:cxn ang="T13">
                      <a:pos x="T6" y="T7"/>
                    </a:cxn>
                    <a:cxn ang="T14">
                      <a:pos x="T8" y="T9"/>
                    </a:cxn>
                  </a:cxnLst>
                  <a:rect l="T15" t="T16" r="T17" b="T18"/>
                  <a:pathLst>
                    <a:path w="141" h="65">
                      <a:moveTo>
                        <a:pt x="141" y="0"/>
                      </a:moveTo>
                      <a:lnTo>
                        <a:pt x="9" y="0"/>
                      </a:lnTo>
                      <a:lnTo>
                        <a:pt x="0" y="65"/>
                      </a:lnTo>
                      <a:lnTo>
                        <a:pt x="125" y="62"/>
                      </a:lnTo>
                      <a:lnTo>
                        <a:pt x="141" y="0"/>
                      </a:lnTo>
                      <a:close/>
                    </a:path>
                  </a:pathLst>
                </a:custGeom>
                <a:solidFill>
                  <a:srgbClr val="808080"/>
                </a:solidFill>
                <a:ln w="9525">
                  <a:noFill/>
                  <a:round/>
                </a:ln>
              </p:spPr>
              <p:txBody>
                <a:bodyPr/>
                <a:lstStyle/>
                <a:p>
                  <a:endParaRPr lang="en-US"/>
                </a:p>
              </p:txBody>
            </p:sp>
            <p:sp>
              <p:nvSpPr>
                <p:cNvPr id="41157" name="Freeform 45"/>
                <p:cNvSpPr/>
                <p:nvPr/>
              </p:nvSpPr>
              <p:spPr bwMode="auto">
                <a:xfrm>
                  <a:off x="2759" y="2721"/>
                  <a:ext cx="79" cy="16"/>
                </a:xfrm>
                <a:custGeom>
                  <a:avLst/>
                  <a:gdLst>
                    <a:gd name="T0" fmla="*/ 317 w 317"/>
                    <a:gd name="T1" fmla="*/ 62 h 62"/>
                    <a:gd name="T2" fmla="*/ 9 w 317"/>
                    <a:gd name="T3" fmla="*/ 62 h 62"/>
                    <a:gd name="T4" fmla="*/ 0 w 317"/>
                    <a:gd name="T5" fmla="*/ 0 h 62"/>
                    <a:gd name="T6" fmla="*/ 301 w 317"/>
                    <a:gd name="T7" fmla="*/ 0 h 62"/>
                    <a:gd name="T8" fmla="*/ 317 w 317"/>
                    <a:gd name="T9" fmla="*/ 62 h 62"/>
                    <a:gd name="T10" fmla="*/ 0 60000 65536"/>
                    <a:gd name="T11" fmla="*/ 0 60000 65536"/>
                    <a:gd name="T12" fmla="*/ 0 60000 65536"/>
                    <a:gd name="T13" fmla="*/ 0 60000 65536"/>
                    <a:gd name="T14" fmla="*/ 0 60000 65536"/>
                    <a:gd name="T15" fmla="*/ 0 w 317"/>
                    <a:gd name="T16" fmla="*/ 0 h 62"/>
                    <a:gd name="T17" fmla="*/ 317 w 317"/>
                    <a:gd name="T18" fmla="*/ 62 h 62"/>
                  </a:gdLst>
                  <a:ahLst/>
                  <a:cxnLst>
                    <a:cxn ang="T10">
                      <a:pos x="T0" y="T1"/>
                    </a:cxn>
                    <a:cxn ang="T11">
                      <a:pos x="T2" y="T3"/>
                    </a:cxn>
                    <a:cxn ang="T12">
                      <a:pos x="T4" y="T5"/>
                    </a:cxn>
                    <a:cxn ang="T13">
                      <a:pos x="T6" y="T7"/>
                    </a:cxn>
                    <a:cxn ang="T14">
                      <a:pos x="T8" y="T9"/>
                    </a:cxn>
                  </a:cxnLst>
                  <a:rect l="T15" t="T16" r="T17" b="T18"/>
                  <a:pathLst>
                    <a:path w="317" h="62">
                      <a:moveTo>
                        <a:pt x="317" y="62"/>
                      </a:moveTo>
                      <a:lnTo>
                        <a:pt x="9" y="62"/>
                      </a:lnTo>
                      <a:lnTo>
                        <a:pt x="0" y="0"/>
                      </a:lnTo>
                      <a:lnTo>
                        <a:pt x="301" y="0"/>
                      </a:lnTo>
                      <a:lnTo>
                        <a:pt x="317" y="62"/>
                      </a:lnTo>
                      <a:close/>
                    </a:path>
                  </a:pathLst>
                </a:custGeom>
                <a:solidFill>
                  <a:srgbClr val="C0C0C0"/>
                </a:solidFill>
                <a:ln w="9525">
                  <a:noFill/>
                  <a:round/>
                </a:ln>
              </p:spPr>
              <p:txBody>
                <a:bodyPr/>
                <a:lstStyle/>
                <a:p>
                  <a:endParaRPr lang="en-US"/>
                </a:p>
              </p:txBody>
            </p:sp>
            <p:sp>
              <p:nvSpPr>
                <p:cNvPr id="41158" name="Freeform 46"/>
                <p:cNvSpPr/>
                <p:nvPr/>
              </p:nvSpPr>
              <p:spPr bwMode="auto">
                <a:xfrm>
                  <a:off x="2791" y="2708"/>
                  <a:ext cx="47" cy="8"/>
                </a:xfrm>
                <a:custGeom>
                  <a:avLst/>
                  <a:gdLst>
                    <a:gd name="T0" fmla="*/ 185 w 185"/>
                    <a:gd name="T1" fmla="*/ 0 h 33"/>
                    <a:gd name="T2" fmla="*/ 7 w 185"/>
                    <a:gd name="T3" fmla="*/ 0 h 33"/>
                    <a:gd name="T4" fmla="*/ 0 w 185"/>
                    <a:gd name="T5" fmla="*/ 33 h 33"/>
                    <a:gd name="T6" fmla="*/ 169 w 185"/>
                    <a:gd name="T7" fmla="*/ 33 h 33"/>
                    <a:gd name="T8" fmla="*/ 185 w 185"/>
                    <a:gd name="T9" fmla="*/ 0 h 33"/>
                    <a:gd name="T10" fmla="*/ 0 60000 65536"/>
                    <a:gd name="T11" fmla="*/ 0 60000 65536"/>
                    <a:gd name="T12" fmla="*/ 0 60000 65536"/>
                    <a:gd name="T13" fmla="*/ 0 60000 65536"/>
                    <a:gd name="T14" fmla="*/ 0 60000 65536"/>
                    <a:gd name="T15" fmla="*/ 0 w 185"/>
                    <a:gd name="T16" fmla="*/ 0 h 33"/>
                    <a:gd name="T17" fmla="*/ 185 w 185"/>
                    <a:gd name="T18" fmla="*/ 33 h 33"/>
                  </a:gdLst>
                  <a:ahLst/>
                  <a:cxnLst>
                    <a:cxn ang="T10">
                      <a:pos x="T0" y="T1"/>
                    </a:cxn>
                    <a:cxn ang="T11">
                      <a:pos x="T2" y="T3"/>
                    </a:cxn>
                    <a:cxn ang="T12">
                      <a:pos x="T4" y="T5"/>
                    </a:cxn>
                    <a:cxn ang="T13">
                      <a:pos x="T6" y="T7"/>
                    </a:cxn>
                    <a:cxn ang="T14">
                      <a:pos x="T8" y="T9"/>
                    </a:cxn>
                  </a:cxnLst>
                  <a:rect l="T15" t="T16" r="T17" b="T18"/>
                  <a:pathLst>
                    <a:path w="185" h="33">
                      <a:moveTo>
                        <a:pt x="185" y="0"/>
                      </a:moveTo>
                      <a:lnTo>
                        <a:pt x="7" y="0"/>
                      </a:lnTo>
                      <a:lnTo>
                        <a:pt x="0" y="33"/>
                      </a:lnTo>
                      <a:lnTo>
                        <a:pt x="169" y="33"/>
                      </a:lnTo>
                      <a:lnTo>
                        <a:pt x="185" y="0"/>
                      </a:lnTo>
                      <a:close/>
                    </a:path>
                  </a:pathLst>
                </a:custGeom>
                <a:solidFill>
                  <a:srgbClr val="808080"/>
                </a:solidFill>
                <a:ln w="9525">
                  <a:noFill/>
                  <a:round/>
                </a:ln>
              </p:spPr>
              <p:txBody>
                <a:bodyPr/>
                <a:lstStyle/>
                <a:p>
                  <a:endParaRPr lang="en-US"/>
                </a:p>
              </p:txBody>
            </p:sp>
            <p:sp>
              <p:nvSpPr>
                <p:cNvPr id="41159" name="Freeform 47"/>
                <p:cNvSpPr/>
                <p:nvPr/>
              </p:nvSpPr>
              <p:spPr bwMode="auto">
                <a:xfrm>
                  <a:off x="2833" y="2708"/>
                  <a:ext cx="5" cy="28"/>
                </a:xfrm>
                <a:custGeom>
                  <a:avLst/>
                  <a:gdLst>
                    <a:gd name="T0" fmla="*/ 19 w 19"/>
                    <a:gd name="T1" fmla="*/ 0 h 115"/>
                    <a:gd name="T2" fmla="*/ 19 w 19"/>
                    <a:gd name="T3" fmla="*/ 115 h 115"/>
                    <a:gd name="T4" fmla="*/ 0 w 19"/>
                    <a:gd name="T5" fmla="*/ 39 h 115"/>
                    <a:gd name="T6" fmla="*/ 19 w 19"/>
                    <a:gd name="T7" fmla="*/ 0 h 115"/>
                    <a:gd name="T8" fmla="*/ 0 60000 65536"/>
                    <a:gd name="T9" fmla="*/ 0 60000 65536"/>
                    <a:gd name="T10" fmla="*/ 0 60000 65536"/>
                    <a:gd name="T11" fmla="*/ 0 60000 65536"/>
                    <a:gd name="T12" fmla="*/ 0 w 19"/>
                    <a:gd name="T13" fmla="*/ 0 h 115"/>
                    <a:gd name="T14" fmla="*/ 19 w 19"/>
                    <a:gd name="T15" fmla="*/ 115 h 115"/>
                  </a:gdLst>
                  <a:ahLst/>
                  <a:cxnLst>
                    <a:cxn ang="T8">
                      <a:pos x="T0" y="T1"/>
                    </a:cxn>
                    <a:cxn ang="T9">
                      <a:pos x="T2" y="T3"/>
                    </a:cxn>
                    <a:cxn ang="T10">
                      <a:pos x="T4" y="T5"/>
                    </a:cxn>
                    <a:cxn ang="T11">
                      <a:pos x="T6" y="T7"/>
                    </a:cxn>
                  </a:cxnLst>
                  <a:rect l="T12" t="T13" r="T14" b="T15"/>
                  <a:pathLst>
                    <a:path w="19" h="115">
                      <a:moveTo>
                        <a:pt x="19" y="0"/>
                      </a:moveTo>
                      <a:lnTo>
                        <a:pt x="19" y="115"/>
                      </a:lnTo>
                      <a:lnTo>
                        <a:pt x="0" y="39"/>
                      </a:lnTo>
                      <a:lnTo>
                        <a:pt x="19" y="0"/>
                      </a:lnTo>
                      <a:close/>
                    </a:path>
                  </a:pathLst>
                </a:custGeom>
                <a:solidFill>
                  <a:srgbClr val="606060"/>
                </a:solidFill>
                <a:ln w="9525">
                  <a:noFill/>
                  <a:round/>
                </a:ln>
              </p:spPr>
              <p:txBody>
                <a:bodyPr/>
                <a:lstStyle/>
                <a:p>
                  <a:endParaRPr lang="en-US"/>
                </a:p>
              </p:txBody>
            </p:sp>
            <p:sp>
              <p:nvSpPr>
                <p:cNvPr id="41160" name="Oval 48"/>
                <p:cNvSpPr>
                  <a:spLocks noChangeArrowheads="1"/>
                </p:cNvSpPr>
                <p:nvPr/>
              </p:nvSpPr>
              <p:spPr bwMode="auto">
                <a:xfrm>
                  <a:off x="2794" y="2723"/>
                  <a:ext cx="14" cy="11"/>
                </a:xfrm>
                <a:prstGeom prst="ellipse">
                  <a:avLst/>
                </a:prstGeom>
                <a:solidFill>
                  <a:srgbClr val="C0C0C0"/>
                </a:solidFill>
                <a:ln w="3175">
                  <a:solidFill>
                    <a:srgbClr val="808080"/>
                  </a:solidFill>
                  <a:round/>
                </a:ln>
              </p:spPr>
              <p:txBody>
                <a:bodyPr/>
                <a:lstStyle/>
                <a:p>
                  <a:endParaRPr lang="en-US"/>
                </a:p>
              </p:txBody>
            </p:sp>
            <p:sp>
              <p:nvSpPr>
                <p:cNvPr id="41161" name="Rectangle 49"/>
                <p:cNvSpPr>
                  <a:spLocks noChangeArrowheads="1"/>
                </p:cNvSpPr>
                <p:nvPr/>
              </p:nvSpPr>
              <p:spPr bwMode="auto">
                <a:xfrm>
                  <a:off x="2691" y="2716"/>
                  <a:ext cx="152" cy="6"/>
                </a:xfrm>
                <a:prstGeom prst="rect">
                  <a:avLst/>
                </a:prstGeom>
                <a:solidFill>
                  <a:srgbClr val="606060"/>
                </a:solidFill>
                <a:ln w="9525">
                  <a:noFill/>
                  <a:miter lim="800000"/>
                </a:ln>
              </p:spPr>
              <p:txBody>
                <a:bodyPr/>
                <a:lstStyle/>
                <a:p>
                  <a:endParaRPr lang="en-US"/>
                </a:p>
              </p:txBody>
            </p:sp>
            <p:grpSp>
              <p:nvGrpSpPr>
                <p:cNvPr id="7" name="Group 50"/>
                <p:cNvGrpSpPr/>
                <p:nvPr/>
              </p:nvGrpSpPr>
              <p:grpSpPr bwMode="auto">
                <a:xfrm>
                  <a:off x="2790" y="2698"/>
                  <a:ext cx="17" cy="44"/>
                  <a:chOff x="2790" y="2698"/>
                  <a:chExt cx="17" cy="44"/>
                </a:xfrm>
              </p:grpSpPr>
              <p:sp>
                <p:nvSpPr>
                  <p:cNvPr id="41163" name="Freeform 51"/>
                  <p:cNvSpPr/>
                  <p:nvPr/>
                </p:nvSpPr>
                <p:spPr bwMode="auto">
                  <a:xfrm>
                    <a:off x="2790" y="2699"/>
                    <a:ext cx="16" cy="43"/>
                  </a:xfrm>
                  <a:custGeom>
                    <a:avLst/>
                    <a:gdLst>
                      <a:gd name="T0" fmla="*/ 49 w 61"/>
                      <a:gd name="T1" fmla="*/ 2 h 170"/>
                      <a:gd name="T2" fmla="*/ 27 w 61"/>
                      <a:gd name="T3" fmla="*/ 0 h 170"/>
                      <a:gd name="T4" fmla="*/ 12 w 61"/>
                      <a:gd name="T5" fmla="*/ 9 h 170"/>
                      <a:gd name="T6" fmla="*/ 7 w 61"/>
                      <a:gd name="T7" fmla="*/ 29 h 170"/>
                      <a:gd name="T8" fmla="*/ 0 w 61"/>
                      <a:gd name="T9" fmla="*/ 67 h 170"/>
                      <a:gd name="T10" fmla="*/ 15 w 61"/>
                      <a:gd name="T11" fmla="*/ 168 h 170"/>
                      <a:gd name="T12" fmla="*/ 27 w 61"/>
                      <a:gd name="T13" fmla="*/ 170 h 170"/>
                      <a:gd name="T14" fmla="*/ 27 w 61"/>
                      <a:gd name="T15" fmla="*/ 82 h 170"/>
                      <a:gd name="T16" fmla="*/ 54 w 61"/>
                      <a:gd name="T17" fmla="*/ 44 h 170"/>
                      <a:gd name="T18" fmla="*/ 61 w 61"/>
                      <a:gd name="T19" fmla="*/ 27 h 170"/>
                      <a:gd name="T20" fmla="*/ 60 w 61"/>
                      <a:gd name="T21" fmla="*/ 11 h 170"/>
                      <a:gd name="T22" fmla="*/ 49 w 61"/>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170"/>
                      <a:gd name="T38" fmla="*/ 61 w 61"/>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170">
                        <a:moveTo>
                          <a:pt x="49" y="2"/>
                        </a:moveTo>
                        <a:lnTo>
                          <a:pt x="27" y="0"/>
                        </a:lnTo>
                        <a:lnTo>
                          <a:pt x="12" y="9"/>
                        </a:lnTo>
                        <a:lnTo>
                          <a:pt x="7" y="29"/>
                        </a:lnTo>
                        <a:lnTo>
                          <a:pt x="0" y="67"/>
                        </a:lnTo>
                        <a:lnTo>
                          <a:pt x="15" y="168"/>
                        </a:lnTo>
                        <a:lnTo>
                          <a:pt x="27" y="170"/>
                        </a:lnTo>
                        <a:lnTo>
                          <a:pt x="27" y="82"/>
                        </a:lnTo>
                        <a:lnTo>
                          <a:pt x="54" y="44"/>
                        </a:lnTo>
                        <a:lnTo>
                          <a:pt x="61" y="27"/>
                        </a:lnTo>
                        <a:lnTo>
                          <a:pt x="60" y="11"/>
                        </a:lnTo>
                        <a:lnTo>
                          <a:pt x="49" y="2"/>
                        </a:lnTo>
                        <a:close/>
                      </a:path>
                    </a:pathLst>
                  </a:custGeom>
                  <a:solidFill>
                    <a:srgbClr val="404040"/>
                  </a:solidFill>
                  <a:ln w="9525">
                    <a:noFill/>
                    <a:round/>
                  </a:ln>
                </p:spPr>
                <p:txBody>
                  <a:bodyPr/>
                  <a:lstStyle/>
                  <a:p>
                    <a:endParaRPr lang="en-US"/>
                  </a:p>
                </p:txBody>
              </p:sp>
              <p:sp>
                <p:nvSpPr>
                  <p:cNvPr id="41164" name="Freeform 52"/>
                  <p:cNvSpPr/>
                  <p:nvPr/>
                </p:nvSpPr>
                <p:spPr bwMode="auto">
                  <a:xfrm>
                    <a:off x="2791" y="2698"/>
                    <a:ext cx="16" cy="43"/>
                  </a:xfrm>
                  <a:custGeom>
                    <a:avLst/>
                    <a:gdLst>
                      <a:gd name="T0" fmla="*/ 49 w 62"/>
                      <a:gd name="T1" fmla="*/ 2 h 170"/>
                      <a:gd name="T2" fmla="*/ 27 w 62"/>
                      <a:gd name="T3" fmla="*/ 0 h 170"/>
                      <a:gd name="T4" fmla="*/ 13 w 62"/>
                      <a:gd name="T5" fmla="*/ 9 h 170"/>
                      <a:gd name="T6" fmla="*/ 7 w 62"/>
                      <a:gd name="T7" fmla="*/ 29 h 170"/>
                      <a:gd name="T8" fmla="*/ 0 w 62"/>
                      <a:gd name="T9" fmla="*/ 67 h 170"/>
                      <a:gd name="T10" fmla="*/ 16 w 62"/>
                      <a:gd name="T11" fmla="*/ 168 h 170"/>
                      <a:gd name="T12" fmla="*/ 27 w 62"/>
                      <a:gd name="T13" fmla="*/ 170 h 170"/>
                      <a:gd name="T14" fmla="*/ 27 w 62"/>
                      <a:gd name="T15" fmla="*/ 82 h 170"/>
                      <a:gd name="T16" fmla="*/ 55 w 62"/>
                      <a:gd name="T17" fmla="*/ 44 h 170"/>
                      <a:gd name="T18" fmla="*/ 62 w 62"/>
                      <a:gd name="T19" fmla="*/ 27 h 170"/>
                      <a:gd name="T20" fmla="*/ 60 w 62"/>
                      <a:gd name="T21" fmla="*/ 11 h 170"/>
                      <a:gd name="T22" fmla="*/ 49 w 62"/>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170"/>
                      <a:gd name="T38" fmla="*/ 62 w 62"/>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170">
                        <a:moveTo>
                          <a:pt x="49" y="2"/>
                        </a:moveTo>
                        <a:lnTo>
                          <a:pt x="27" y="0"/>
                        </a:lnTo>
                        <a:lnTo>
                          <a:pt x="13" y="9"/>
                        </a:lnTo>
                        <a:lnTo>
                          <a:pt x="7" y="29"/>
                        </a:lnTo>
                        <a:lnTo>
                          <a:pt x="0" y="67"/>
                        </a:lnTo>
                        <a:lnTo>
                          <a:pt x="16" y="168"/>
                        </a:lnTo>
                        <a:lnTo>
                          <a:pt x="27" y="170"/>
                        </a:lnTo>
                        <a:lnTo>
                          <a:pt x="27" y="82"/>
                        </a:lnTo>
                        <a:lnTo>
                          <a:pt x="55" y="44"/>
                        </a:lnTo>
                        <a:lnTo>
                          <a:pt x="62" y="27"/>
                        </a:lnTo>
                        <a:lnTo>
                          <a:pt x="60" y="11"/>
                        </a:lnTo>
                        <a:lnTo>
                          <a:pt x="49" y="2"/>
                        </a:lnTo>
                        <a:close/>
                      </a:path>
                    </a:pathLst>
                  </a:custGeom>
                  <a:solidFill>
                    <a:srgbClr val="E0E0E0"/>
                  </a:solidFill>
                  <a:ln w="9525">
                    <a:noFill/>
                    <a:round/>
                  </a:ln>
                </p:spPr>
                <p:txBody>
                  <a:bodyPr/>
                  <a:lstStyle/>
                  <a:p>
                    <a:endParaRPr lang="en-US"/>
                  </a:p>
                </p:txBody>
              </p:sp>
            </p:grpSp>
          </p:grpSp>
        </p:grpSp>
        <p:sp>
          <p:nvSpPr>
            <p:cNvPr id="41143" name="Rectangle 53"/>
            <p:cNvSpPr>
              <a:spLocks noChangeArrowheads="1"/>
            </p:cNvSpPr>
            <p:nvPr/>
          </p:nvSpPr>
          <p:spPr bwMode="auto">
            <a:xfrm>
              <a:off x="2716" y="2727"/>
              <a:ext cx="69" cy="47"/>
            </a:xfrm>
            <a:prstGeom prst="rect">
              <a:avLst/>
            </a:prstGeom>
            <a:solidFill>
              <a:srgbClr val="808080"/>
            </a:solidFill>
            <a:ln w="9525">
              <a:noFill/>
              <a:miter lim="800000"/>
            </a:ln>
          </p:spPr>
          <p:txBody>
            <a:bodyPr/>
            <a:lstStyle/>
            <a:p>
              <a:endParaRPr lang="en-US"/>
            </a:p>
          </p:txBody>
        </p:sp>
        <p:sp>
          <p:nvSpPr>
            <p:cNvPr id="41144" name="Freeform 54"/>
            <p:cNvSpPr/>
            <p:nvPr/>
          </p:nvSpPr>
          <p:spPr bwMode="auto">
            <a:xfrm>
              <a:off x="2746" y="2741"/>
              <a:ext cx="47" cy="47"/>
            </a:xfrm>
            <a:custGeom>
              <a:avLst/>
              <a:gdLst>
                <a:gd name="T0" fmla="*/ 4 w 176"/>
                <a:gd name="T1" fmla="*/ 33 h 33"/>
                <a:gd name="T2" fmla="*/ 0 w 176"/>
                <a:gd name="T3" fmla="*/ 0 h 33"/>
                <a:gd name="T4" fmla="*/ 171 w 176"/>
                <a:gd name="T5" fmla="*/ 0 h 33"/>
                <a:gd name="T6" fmla="*/ 176 w 176"/>
                <a:gd name="T7" fmla="*/ 32 h 33"/>
                <a:gd name="T8" fmla="*/ 0 60000 65536"/>
                <a:gd name="T9" fmla="*/ 0 60000 65536"/>
                <a:gd name="T10" fmla="*/ 0 60000 65536"/>
                <a:gd name="T11" fmla="*/ 0 60000 65536"/>
                <a:gd name="T12" fmla="*/ 0 w 176"/>
                <a:gd name="T13" fmla="*/ 0 h 33"/>
                <a:gd name="T14" fmla="*/ 176 w 176"/>
                <a:gd name="T15" fmla="*/ 33 h 33"/>
              </a:gdLst>
              <a:ahLst/>
              <a:cxnLst>
                <a:cxn ang="T8">
                  <a:pos x="T0" y="T1"/>
                </a:cxn>
                <a:cxn ang="T9">
                  <a:pos x="T2" y="T3"/>
                </a:cxn>
                <a:cxn ang="T10">
                  <a:pos x="T4" y="T5"/>
                </a:cxn>
                <a:cxn ang="T11">
                  <a:pos x="T6" y="T7"/>
                </a:cxn>
              </a:cxnLst>
              <a:rect l="T12" t="T13" r="T14" b="T15"/>
              <a:pathLst>
                <a:path w="176" h="33">
                  <a:moveTo>
                    <a:pt x="4" y="33"/>
                  </a:moveTo>
                  <a:lnTo>
                    <a:pt x="0" y="0"/>
                  </a:lnTo>
                  <a:lnTo>
                    <a:pt x="171" y="0"/>
                  </a:lnTo>
                  <a:lnTo>
                    <a:pt x="176" y="32"/>
                  </a:lnTo>
                </a:path>
              </a:pathLst>
            </a:custGeom>
            <a:noFill/>
            <a:ln w="6350">
              <a:solidFill>
                <a:srgbClr val="808080"/>
              </a:solidFill>
              <a:round/>
            </a:ln>
          </p:spPr>
          <p:txBody>
            <a:bodyPr/>
            <a:lstStyle/>
            <a:p>
              <a:endParaRPr lang="en-US"/>
            </a:p>
          </p:txBody>
        </p:sp>
        <p:sp>
          <p:nvSpPr>
            <p:cNvPr id="41145" name="Freeform 55"/>
            <p:cNvSpPr/>
            <p:nvPr/>
          </p:nvSpPr>
          <p:spPr bwMode="auto">
            <a:xfrm>
              <a:off x="2626" y="2480"/>
              <a:ext cx="39" cy="42"/>
            </a:xfrm>
            <a:custGeom>
              <a:avLst/>
              <a:gdLst>
                <a:gd name="T0" fmla="*/ 143 w 155"/>
                <a:gd name="T1" fmla="*/ 0 h 168"/>
                <a:gd name="T2" fmla="*/ 0 w 155"/>
                <a:gd name="T3" fmla="*/ 0 h 168"/>
                <a:gd name="T4" fmla="*/ 10 w 155"/>
                <a:gd name="T5" fmla="*/ 168 h 168"/>
                <a:gd name="T6" fmla="*/ 155 w 155"/>
                <a:gd name="T7" fmla="*/ 168 h 168"/>
                <a:gd name="T8" fmla="*/ 143 w 155"/>
                <a:gd name="T9" fmla="*/ 0 h 168"/>
                <a:gd name="T10" fmla="*/ 0 60000 65536"/>
                <a:gd name="T11" fmla="*/ 0 60000 65536"/>
                <a:gd name="T12" fmla="*/ 0 60000 65536"/>
                <a:gd name="T13" fmla="*/ 0 60000 65536"/>
                <a:gd name="T14" fmla="*/ 0 60000 65536"/>
                <a:gd name="T15" fmla="*/ 0 w 155"/>
                <a:gd name="T16" fmla="*/ 0 h 168"/>
                <a:gd name="T17" fmla="*/ 155 w 155"/>
                <a:gd name="T18" fmla="*/ 168 h 168"/>
              </a:gdLst>
              <a:ahLst/>
              <a:cxnLst>
                <a:cxn ang="T10">
                  <a:pos x="T0" y="T1"/>
                </a:cxn>
                <a:cxn ang="T11">
                  <a:pos x="T2" y="T3"/>
                </a:cxn>
                <a:cxn ang="T12">
                  <a:pos x="T4" y="T5"/>
                </a:cxn>
                <a:cxn ang="T13">
                  <a:pos x="T6" y="T7"/>
                </a:cxn>
                <a:cxn ang="T14">
                  <a:pos x="T8" y="T9"/>
                </a:cxn>
              </a:cxnLst>
              <a:rect l="T15" t="T16" r="T17" b="T18"/>
              <a:pathLst>
                <a:path w="155" h="168">
                  <a:moveTo>
                    <a:pt x="143" y="0"/>
                  </a:moveTo>
                  <a:lnTo>
                    <a:pt x="0" y="0"/>
                  </a:lnTo>
                  <a:lnTo>
                    <a:pt x="10" y="168"/>
                  </a:lnTo>
                  <a:lnTo>
                    <a:pt x="155" y="168"/>
                  </a:lnTo>
                  <a:lnTo>
                    <a:pt x="143" y="0"/>
                  </a:lnTo>
                  <a:close/>
                </a:path>
              </a:pathLst>
            </a:custGeom>
            <a:solidFill>
              <a:srgbClr val="C0C0C0"/>
            </a:solidFill>
            <a:ln w="6350">
              <a:solidFill>
                <a:srgbClr val="808080"/>
              </a:solidFill>
              <a:round/>
            </a:ln>
          </p:spPr>
          <p:txBody>
            <a:bodyPr/>
            <a:lstStyle/>
            <a:p>
              <a:endParaRPr lang="en-US"/>
            </a:p>
          </p:txBody>
        </p:sp>
        <p:sp>
          <p:nvSpPr>
            <p:cNvPr id="41146" name="Freeform 56"/>
            <p:cNvSpPr/>
            <p:nvPr/>
          </p:nvSpPr>
          <p:spPr bwMode="auto">
            <a:xfrm>
              <a:off x="2631" y="2551"/>
              <a:ext cx="40" cy="43"/>
            </a:xfrm>
            <a:custGeom>
              <a:avLst/>
              <a:gdLst>
                <a:gd name="T0" fmla="*/ 149 w 161"/>
                <a:gd name="T1" fmla="*/ 0 h 170"/>
                <a:gd name="T2" fmla="*/ 0 w 161"/>
                <a:gd name="T3" fmla="*/ 0 h 170"/>
                <a:gd name="T4" fmla="*/ 11 w 161"/>
                <a:gd name="T5" fmla="*/ 170 h 170"/>
                <a:gd name="T6" fmla="*/ 161 w 161"/>
                <a:gd name="T7" fmla="*/ 169 h 170"/>
                <a:gd name="T8" fmla="*/ 149 w 161"/>
                <a:gd name="T9" fmla="*/ 0 h 170"/>
                <a:gd name="T10" fmla="*/ 0 60000 65536"/>
                <a:gd name="T11" fmla="*/ 0 60000 65536"/>
                <a:gd name="T12" fmla="*/ 0 60000 65536"/>
                <a:gd name="T13" fmla="*/ 0 60000 65536"/>
                <a:gd name="T14" fmla="*/ 0 60000 65536"/>
                <a:gd name="T15" fmla="*/ 0 w 161"/>
                <a:gd name="T16" fmla="*/ 0 h 170"/>
                <a:gd name="T17" fmla="*/ 161 w 161"/>
                <a:gd name="T18" fmla="*/ 170 h 170"/>
              </a:gdLst>
              <a:ahLst/>
              <a:cxnLst>
                <a:cxn ang="T10">
                  <a:pos x="T0" y="T1"/>
                </a:cxn>
                <a:cxn ang="T11">
                  <a:pos x="T2" y="T3"/>
                </a:cxn>
                <a:cxn ang="T12">
                  <a:pos x="T4" y="T5"/>
                </a:cxn>
                <a:cxn ang="T13">
                  <a:pos x="T6" y="T7"/>
                </a:cxn>
                <a:cxn ang="T14">
                  <a:pos x="T8" y="T9"/>
                </a:cxn>
              </a:cxnLst>
              <a:rect l="T15" t="T16" r="T17" b="T18"/>
              <a:pathLst>
                <a:path w="161" h="170">
                  <a:moveTo>
                    <a:pt x="149" y="0"/>
                  </a:moveTo>
                  <a:lnTo>
                    <a:pt x="0" y="0"/>
                  </a:lnTo>
                  <a:lnTo>
                    <a:pt x="11" y="170"/>
                  </a:lnTo>
                  <a:lnTo>
                    <a:pt x="161" y="169"/>
                  </a:lnTo>
                  <a:lnTo>
                    <a:pt x="149" y="0"/>
                  </a:lnTo>
                  <a:close/>
                </a:path>
              </a:pathLst>
            </a:custGeom>
            <a:solidFill>
              <a:srgbClr val="C0C0C0"/>
            </a:solidFill>
            <a:ln w="6350">
              <a:solidFill>
                <a:srgbClr val="808080"/>
              </a:solidFill>
              <a:round/>
            </a:ln>
          </p:spPr>
          <p:txBody>
            <a:bodyPr/>
            <a:lstStyle/>
            <a:p>
              <a:endParaRPr lang="en-US"/>
            </a:p>
          </p:txBody>
        </p:sp>
        <p:grpSp>
          <p:nvGrpSpPr>
            <p:cNvPr id="8" name="Group 57"/>
            <p:cNvGrpSpPr/>
            <p:nvPr/>
          </p:nvGrpSpPr>
          <p:grpSpPr bwMode="auto">
            <a:xfrm>
              <a:off x="2690" y="2545"/>
              <a:ext cx="132" cy="47"/>
              <a:chOff x="2690" y="2549"/>
              <a:chExt cx="170" cy="43"/>
            </a:xfrm>
          </p:grpSpPr>
          <p:sp>
            <p:nvSpPr>
              <p:cNvPr id="41148" name="Rectangle 58"/>
              <p:cNvSpPr>
                <a:spLocks noChangeArrowheads="1"/>
              </p:cNvSpPr>
              <p:nvPr/>
            </p:nvSpPr>
            <p:spPr bwMode="auto">
              <a:xfrm>
                <a:off x="2690" y="2549"/>
                <a:ext cx="170" cy="43"/>
              </a:xfrm>
              <a:prstGeom prst="rect">
                <a:avLst/>
              </a:prstGeom>
              <a:solidFill>
                <a:srgbClr val="606060"/>
              </a:solidFill>
              <a:ln w="6350">
                <a:solidFill>
                  <a:srgbClr val="808080"/>
                </a:solidFill>
                <a:miter lim="800000"/>
              </a:ln>
            </p:spPr>
            <p:txBody>
              <a:bodyPr/>
              <a:lstStyle/>
              <a:p>
                <a:endParaRPr lang="en-US"/>
              </a:p>
            </p:txBody>
          </p:sp>
          <p:sp>
            <p:nvSpPr>
              <p:cNvPr id="41149" name="Rectangle 59"/>
              <p:cNvSpPr>
                <a:spLocks noChangeArrowheads="1"/>
              </p:cNvSpPr>
              <p:nvPr/>
            </p:nvSpPr>
            <p:spPr bwMode="auto">
              <a:xfrm>
                <a:off x="2721" y="2554"/>
                <a:ext cx="20" cy="15"/>
              </a:xfrm>
              <a:prstGeom prst="rect">
                <a:avLst/>
              </a:prstGeom>
              <a:solidFill>
                <a:srgbClr val="C0C0C0"/>
              </a:solidFill>
              <a:ln w="9525">
                <a:noFill/>
                <a:miter lim="800000"/>
              </a:ln>
            </p:spPr>
            <p:txBody>
              <a:bodyPr/>
              <a:lstStyle/>
              <a:p>
                <a:endParaRPr lang="en-US"/>
              </a:p>
            </p:txBody>
          </p:sp>
          <p:sp>
            <p:nvSpPr>
              <p:cNvPr id="41150" name="Rectangle 60"/>
              <p:cNvSpPr>
                <a:spLocks noChangeArrowheads="1"/>
              </p:cNvSpPr>
              <p:nvPr/>
            </p:nvSpPr>
            <p:spPr bwMode="auto">
              <a:xfrm>
                <a:off x="2721" y="2573"/>
                <a:ext cx="20" cy="14"/>
              </a:xfrm>
              <a:prstGeom prst="rect">
                <a:avLst/>
              </a:prstGeom>
              <a:solidFill>
                <a:srgbClr val="C0C0C0"/>
              </a:solidFill>
              <a:ln w="9525">
                <a:noFill/>
                <a:miter lim="800000"/>
              </a:ln>
            </p:spPr>
            <p:txBody>
              <a:bodyPr/>
              <a:lstStyle/>
              <a:p>
                <a:endParaRPr lang="en-US"/>
              </a:p>
            </p:txBody>
          </p:sp>
          <p:sp>
            <p:nvSpPr>
              <p:cNvPr id="41151" name="Rectangle 61"/>
              <p:cNvSpPr>
                <a:spLocks noChangeArrowheads="1"/>
              </p:cNvSpPr>
              <p:nvPr/>
            </p:nvSpPr>
            <p:spPr bwMode="auto">
              <a:xfrm>
                <a:off x="2762" y="2563"/>
                <a:ext cx="21" cy="14"/>
              </a:xfrm>
              <a:prstGeom prst="rect">
                <a:avLst/>
              </a:prstGeom>
              <a:solidFill>
                <a:srgbClr val="008000"/>
              </a:solidFill>
              <a:ln w="9525">
                <a:noFill/>
                <a:miter lim="800000"/>
              </a:ln>
            </p:spPr>
            <p:txBody>
              <a:bodyPr/>
              <a:lstStyle/>
              <a:p>
                <a:endParaRPr lang="en-US"/>
              </a:p>
            </p:txBody>
          </p:sp>
          <p:sp>
            <p:nvSpPr>
              <p:cNvPr id="41152" name="Oval 62"/>
              <p:cNvSpPr>
                <a:spLocks noChangeArrowheads="1"/>
              </p:cNvSpPr>
              <p:nvPr/>
            </p:nvSpPr>
            <p:spPr bwMode="auto">
              <a:xfrm>
                <a:off x="2699" y="2563"/>
                <a:ext cx="15" cy="18"/>
              </a:xfrm>
              <a:prstGeom prst="ellipse">
                <a:avLst/>
              </a:prstGeom>
              <a:solidFill>
                <a:srgbClr val="202020"/>
              </a:solidFill>
              <a:ln w="9525">
                <a:noFill/>
                <a:round/>
              </a:ln>
            </p:spPr>
            <p:txBody>
              <a:bodyPr/>
              <a:lstStyle/>
              <a:p>
                <a:endParaRPr lang="en-US"/>
              </a:p>
            </p:txBody>
          </p:sp>
        </p:grpSp>
      </p:grpSp>
      <p:grpSp>
        <p:nvGrpSpPr>
          <p:cNvPr id="9" name="Group 63"/>
          <p:cNvGrpSpPr/>
          <p:nvPr/>
        </p:nvGrpSpPr>
        <p:grpSpPr bwMode="auto">
          <a:xfrm>
            <a:off x="6770689" y="4414838"/>
            <a:ext cx="674687" cy="1465262"/>
            <a:chOff x="1077" y="1211"/>
            <a:chExt cx="612" cy="1143"/>
          </a:xfrm>
        </p:grpSpPr>
        <p:grpSp>
          <p:nvGrpSpPr>
            <p:cNvPr id="10" name="Group 64"/>
            <p:cNvGrpSpPr/>
            <p:nvPr/>
          </p:nvGrpSpPr>
          <p:grpSpPr bwMode="auto">
            <a:xfrm>
              <a:off x="1077" y="1211"/>
              <a:ext cx="612" cy="196"/>
              <a:chOff x="1205" y="1205"/>
              <a:chExt cx="612" cy="196"/>
            </a:xfrm>
          </p:grpSpPr>
          <p:sp>
            <p:nvSpPr>
              <p:cNvPr id="41129" name="Freeform 65"/>
              <p:cNvSpPr/>
              <p:nvPr/>
            </p:nvSpPr>
            <p:spPr bwMode="auto">
              <a:xfrm>
                <a:off x="1626" y="1287"/>
                <a:ext cx="191" cy="114"/>
              </a:xfrm>
              <a:custGeom>
                <a:avLst/>
                <a:gdLst>
                  <a:gd name="T0" fmla="*/ 0 w 571"/>
                  <a:gd name="T1" fmla="*/ 340 h 340"/>
                  <a:gd name="T2" fmla="*/ 151 w 571"/>
                  <a:gd name="T3" fmla="*/ 223 h 340"/>
                  <a:gd name="T4" fmla="*/ 161 w 571"/>
                  <a:gd name="T5" fmla="*/ 280 h 340"/>
                  <a:gd name="T6" fmla="*/ 393 w 571"/>
                  <a:gd name="T7" fmla="*/ 92 h 340"/>
                  <a:gd name="T8" fmla="*/ 403 w 571"/>
                  <a:gd name="T9" fmla="*/ 124 h 340"/>
                  <a:gd name="T10" fmla="*/ 571 w 571"/>
                  <a:gd name="T11" fmla="*/ 0 h 340"/>
                  <a:gd name="T12" fmla="*/ 0 60000 65536"/>
                  <a:gd name="T13" fmla="*/ 0 60000 65536"/>
                  <a:gd name="T14" fmla="*/ 0 60000 65536"/>
                  <a:gd name="T15" fmla="*/ 0 60000 65536"/>
                  <a:gd name="T16" fmla="*/ 0 60000 65536"/>
                  <a:gd name="T17" fmla="*/ 0 60000 65536"/>
                  <a:gd name="T18" fmla="*/ 0 w 571"/>
                  <a:gd name="T19" fmla="*/ 0 h 340"/>
                  <a:gd name="T20" fmla="*/ 571 w 571"/>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571" h="340">
                    <a:moveTo>
                      <a:pt x="0" y="340"/>
                    </a:moveTo>
                    <a:lnTo>
                      <a:pt x="151" y="223"/>
                    </a:lnTo>
                    <a:lnTo>
                      <a:pt x="161" y="280"/>
                    </a:lnTo>
                    <a:lnTo>
                      <a:pt x="393" y="92"/>
                    </a:lnTo>
                    <a:lnTo>
                      <a:pt x="403" y="124"/>
                    </a:lnTo>
                    <a:lnTo>
                      <a:pt x="571" y="0"/>
                    </a:lnTo>
                  </a:path>
                </a:pathLst>
              </a:custGeom>
              <a:solidFill>
                <a:srgbClr val="FF6600"/>
              </a:solidFill>
              <a:ln w="9525">
                <a:solidFill>
                  <a:schemeClr val="tx1"/>
                </a:solidFill>
                <a:round/>
              </a:ln>
            </p:spPr>
            <p:txBody>
              <a:bodyPr/>
              <a:lstStyle/>
              <a:p>
                <a:endParaRPr lang="en-US"/>
              </a:p>
            </p:txBody>
          </p:sp>
          <p:sp>
            <p:nvSpPr>
              <p:cNvPr id="41130" name="Freeform 66"/>
              <p:cNvSpPr/>
              <p:nvPr/>
            </p:nvSpPr>
            <p:spPr bwMode="auto">
              <a:xfrm>
                <a:off x="1542" y="1205"/>
                <a:ext cx="132" cy="172"/>
              </a:xfrm>
              <a:custGeom>
                <a:avLst/>
                <a:gdLst>
                  <a:gd name="T0" fmla="*/ 0 w 397"/>
                  <a:gd name="T1" fmla="*/ 516 h 516"/>
                  <a:gd name="T2" fmla="*/ 56 w 397"/>
                  <a:gd name="T3" fmla="*/ 367 h 516"/>
                  <a:gd name="T4" fmla="*/ 123 w 397"/>
                  <a:gd name="T5" fmla="*/ 414 h 516"/>
                  <a:gd name="T6" fmla="*/ 250 w 397"/>
                  <a:gd name="T7" fmla="*/ 145 h 516"/>
                  <a:gd name="T8" fmla="*/ 303 w 397"/>
                  <a:gd name="T9" fmla="*/ 181 h 516"/>
                  <a:gd name="T10" fmla="*/ 397 w 397"/>
                  <a:gd name="T11" fmla="*/ 0 h 516"/>
                  <a:gd name="T12" fmla="*/ 0 60000 65536"/>
                  <a:gd name="T13" fmla="*/ 0 60000 65536"/>
                  <a:gd name="T14" fmla="*/ 0 60000 65536"/>
                  <a:gd name="T15" fmla="*/ 0 60000 65536"/>
                  <a:gd name="T16" fmla="*/ 0 60000 65536"/>
                  <a:gd name="T17" fmla="*/ 0 60000 65536"/>
                  <a:gd name="T18" fmla="*/ 0 w 397"/>
                  <a:gd name="T19" fmla="*/ 0 h 516"/>
                  <a:gd name="T20" fmla="*/ 397 w 397"/>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397" h="516">
                    <a:moveTo>
                      <a:pt x="0" y="516"/>
                    </a:moveTo>
                    <a:lnTo>
                      <a:pt x="56" y="367"/>
                    </a:lnTo>
                    <a:lnTo>
                      <a:pt x="123" y="414"/>
                    </a:lnTo>
                    <a:lnTo>
                      <a:pt x="250" y="145"/>
                    </a:lnTo>
                    <a:lnTo>
                      <a:pt x="303" y="181"/>
                    </a:lnTo>
                    <a:lnTo>
                      <a:pt x="397" y="0"/>
                    </a:lnTo>
                  </a:path>
                </a:pathLst>
              </a:custGeom>
              <a:solidFill>
                <a:srgbClr val="FF6600"/>
              </a:solidFill>
              <a:ln w="9525">
                <a:solidFill>
                  <a:schemeClr val="tx1"/>
                </a:solidFill>
                <a:round/>
              </a:ln>
            </p:spPr>
            <p:txBody>
              <a:bodyPr/>
              <a:lstStyle/>
              <a:p>
                <a:endParaRPr lang="en-US"/>
              </a:p>
            </p:txBody>
          </p:sp>
          <p:sp>
            <p:nvSpPr>
              <p:cNvPr id="41131" name="Freeform 67"/>
              <p:cNvSpPr/>
              <p:nvPr/>
            </p:nvSpPr>
            <p:spPr bwMode="auto">
              <a:xfrm>
                <a:off x="1344" y="1205"/>
                <a:ext cx="134" cy="172"/>
              </a:xfrm>
              <a:custGeom>
                <a:avLst/>
                <a:gdLst>
                  <a:gd name="T0" fmla="*/ 400 w 400"/>
                  <a:gd name="T1" fmla="*/ 516 h 516"/>
                  <a:gd name="T2" fmla="*/ 340 w 400"/>
                  <a:gd name="T3" fmla="*/ 373 h 516"/>
                  <a:gd name="T4" fmla="*/ 269 w 400"/>
                  <a:gd name="T5" fmla="*/ 416 h 516"/>
                  <a:gd name="T6" fmla="*/ 138 w 400"/>
                  <a:gd name="T7" fmla="*/ 145 h 516"/>
                  <a:gd name="T8" fmla="*/ 88 w 400"/>
                  <a:gd name="T9" fmla="*/ 187 h 516"/>
                  <a:gd name="T10" fmla="*/ 0 w 400"/>
                  <a:gd name="T11" fmla="*/ 0 h 516"/>
                  <a:gd name="T12" fmla="*/ 0 60000 65536"/>
                  <a:gd name="T13" fmla="*/ 0 60000 65536"/>
                  <a:gd name="T14" fmla="*/ 0 60000 65536"/>
                  <a:gd name="T15" fmla="*/ 0 60000 65536"/>
                  <a:gd name="T16" fmla="*/ 0 60000 65536"/>
                  <a:gd name="T17" fmla="*/ 0 60000 65536"/>
                  <a:gd name="T18" fmla="*/ 0 w 400"/>
                  <a:gd name="T19" fmla="*/ 0 h 516"/>
                  <a:gd name="T20" fmla="*/ 400 w 400"/>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400" h="516">
                    <a:moveTo>
                      <a:pt x="400" y="516"/>
                    </a:moveTo>
                    <a:lnTo>
                      <a:pt x="340" y="373"/>
                    </a:lnTo>
                    <a:lnTo>
                      <a:pt x="269" y="416"/>
                    </a:lnTo>
                    <a:lnTo>
                      <a:pt x="138" y="145"/>
                    </a:lnTo>
                    <a:lnTo>
                      <a:pt x="88" y="187"/>
                    </a:lnTo>
                    <a:lnTo>
                      <a:pt x="0" y="0"/>
                    </a:lnTo>
                  </a:path>
                </a:pathLst>
              </a:custGeom>
              <a:solidFill>
                <a:srgbClr val="FF6600"/>
              </a:solidFill>
              <a:ln w="9525">
                <a:solidFill>
                  <a:schemeClr val="tx1"/>
                </a:solidFill>
                <a:round/>
              </a:ln>
            </p:spPr>
            <p:txBody>
              <a:bodyPr/>
              <a:lstStyle/>
              <a:p>
                <a:endParaRPr lang="en-US"/>
              </a:p>
            </p:txBody>
          </p:sp>
          <p:sp>
            <p:nvSpPr>
              <p:cNvPr id="41132" name="Freeform 68"/>
              <p:cNvSpPr/>
              <p:nvPr/>
            </p:nvSpPr>
            <p:spPr bwMode="auto">
              <a:xfrm>
                <a:off x="1205" y="1289"/>
                <a:ext cx="187" cy="112"/>
              </a:xfrm>
              <a:custGeom>
                <a:avLst/>
                <a:gdLst>
                  <a:gd name="T0" fmla="*/ 561 w 561"/>
                  <a:gd name="T1" fmla="*/ 338 h 338"/>
                  <a:gd name="T2" fmla="*/ 410 w 561"/>
                  <a:gd name="T3" fmla="*/ 214 h 338"/>
                  <a:gd name="T4" fmla="*/ 406 w 561"/>
                  <a:gd name="T5" fmla="*/ 270 h 338"/>
                  <a:gd name="T6" fmla="*/ 177 w 561"/>
                  <a:gd name="T7" fmla="*/ 79 h 338"/>
                  <a:gd name="T8" fmla="*/ 162 w 561"/>
                  <a:gd name="T9" fmla="*/ 125 h 338"/>
                  <a:gd name="T10" fmla="*/ 0 w 561"/>
                  <a:gd name="T11" fmla="*/ 0 h 338"/>
                  <a:gd name="T12" fmla="*/ 0 60000 65536"/>
                  <a:gd name="T13" fmla="*/ 0 60000 65536"/>
                  <a:gd name="T14" fmla="*/ 0 60000 65536"/>
                  <a:gd name="T15" fmla="*/ 0 60000 65536"/>
                  <a:gd name="T16" fmla="*/ 0 60000 65536"/>
                  <a:gd name="T17" fmla="*/ 0 60000 65536"/>
                  <a:gd name="T18" fmla="*/ 0 w 561"/>
                  <a:gd name="T19" fmla="*/ 0 h 338"/>
                  <a:gd name="T20" fmla="*/ 561 w 561"/>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561" h="338">
                    <a:moveTo>
                      <a:pt x="561" y="338"/>
                    </a:moveTo>
                    <a:lnTo>
                      <a:pt x="410" y="214"/>
                    </a:lnTo>
                    <a:lnTo>
                      <a:pt x="406" y="270"/>
                    </a:lnTo>
                    <a:lnTo>
                      <a:pt x="177" y="79"/>
                    </a:lnTo>
                    <a:lnTo>
                      <a:pt x="162" y="125"/>
                    </a:lnTo>
                    <a:lnTo>
                      <a:pt x="0" y="0"/>
                    </a:lnTo>
                  </a:path>
                </a:pathLst>
              </a:custGeom>
              <a:solidFill>
                <a:srgbClr val="FF6600"/>
              </a:solidFill>
              <a:ln w="9525">
                <a:solidFill>
                  <a:schemeClr val="tx1"/>
                </a:solidFill>
                <a:round/>
              </a:ln>
            </p:spPr>
            <p:txBody>
              <a:bodyPr/>
              <a:lstStyle/>
              <a:p>
                <a:endParaRPr lang="en-US"/>
              </a:p>
            </p:txBody>
          </p:sp>
        </p:grpSp>
        <p:grpSp>
          <p:nvGrpSpPr>
            <p:cNvPr id="11" name="Group 69"/>
            <p:cNvGrpSpPr/>
            <p:nvPr/>
          </p:nvGrpSpPr>
          <p:grpSpPr bwMode="auto">
            <a:xfrm>
              <a:off x="1324" y="1428"/>
              <a:ext cx="123" cy="926"/>
              <a:chOff x="1324" y="1428"/>
              <a:chExt cx="123" cy="926"/>
            </a:xfrm>
          </p:grpSpPr>
          <p:sp>
            <p:nvSpPr>
              <p:cNvPr id="41113" name="Line 70"/>
              <p:cNvSpPr>
                <a:spLocks noChangeShapeType="1"/>
              </p:cNvSpPr>
              <p:nvPr/>
            </p:nvSpPr>
            <p:spPr bwMode="auto">
              <a:xfrm>
                <a:off x="1368" y="1760"/>
                <a:ext cx="39" cy="1"/>
              </a:xfrm>
              <a:prstGeom prst="line">
                <a:avLst/>
              </a:prstGeom>
              <a:noFill/>
              <a:ln w="17463">
                <a:solidFill>
                  <a:schemeClr val="tx1"/>
                </a:solidFill>
                <a:round/>
              </a:ln>
            </p:spPr>
            <p:txBody>
              <a:bodyPr/>
              <a:lstStyle/>
              <a:p>
                <a:endParaRPr lang="en-US"/>
              </a:p>
            </p:txBody>
          </p:sp>
          <p:grpSp>
            <p:nvGrpSpPr>
              <p:cNvPr id="12" name="Group 71"/>
              <p:cNvGrpSpPr/>
              <p:nvPr/>
            </p:nvGrpSpPr>
            <p:grpSpPr bwMode="auto">
              <a:xfrm>
                <a:off x="1324" y="1428"/>
                <a:ext cx="123" cy="926"/>
                <a:chOff x="1452" y="1422"/>
                <a:chExt cx="123" cy="926"/>
              </a:xfrm>
            </p:grpSpPr>
            <p:sp>
              <p:nvSpPr>
                <p:cNvPr id="41115" name="Line 72"/>
                <p:cNvSpPr>
                  <a:spLocks noChangeShapeType="1"/>
                </p:cNvSpPr>
                <p:nvPr/>
              </p:nvSpPr>
              <p:spPr bwMode="auto">
                <a:xfrm flipV="1">
                  <a:off x="1514" y="1434"/>
                  <a:ext cx="1" cy="186"/>
                </a:xfrm>
                <a:prstGeom prst="line">
                  <a:avLst/>
                </a:prstGeom>
                <a:noFill/>
                <a:ln w="17463">
                  <a:solidFill>
                    <a:schemeClr val="tx1"/>
                  </a:solidFill>
                  <a:round/>
                </a:ln>
              </p:spPr>
              <p:txBody>
                <a:bodyPr/>
                <a:lstStyle/>
                <a:p>
                  <a:endParaRPr lang="en-US"/>
                </a:p>
              </p:txBody>
            </p:sp>
            <p:sp>
              <p:nvSpPr>
                <p:cNvPr id="41116" name="Line 73"/>
                <p:cNvSpPr>
                  <a:spLocks noChangeShapeType="1"/>
                </p:cNvSpPr>
                <p:nvPr/>
              </p:nvSpPr>
              <p:spPr bwMode="auto">
                <a:xfrm flipV="1">
                  <a:off x="1452" y="1616"/>
                  <a:ext cx="49" cy="732"/>
                </a:xfrm>
                <a:prstGeom prst="line">
                  <a:avLst/>
                </a:prstGeom>
                <a:noFill/>
                <a:ln w="17463">
                  <a:solidFill>
                    <a:schemeClr val="tx1"/>
                  </a:solidFill>
                  <a:round/>
                </a:ln>
              </p:spPr>
              <p:txBody>
                <a:bodyPr/>
                <a:lstStyle/>
                <a:p>
                  <a:endParaRPr lang="en-US"/>
                </a:p>
              </p:txBody>
            </p:sp>
            <p:sp>
              <p:nvSpPr>
                <p:cNvPr id="41117" name="Line 74"/>
                <p:cNvSpPr>
                  <a:spLocks noChangeShapeType="1"/>
                </p:cNvSpPr>
                <p:nvPr/>
              </p:nvSpPr>
              <p:spPr bwMode="auto">
                <a:xfrm>
                  <a:off x="1526" y="1617"/>
                  <a:ext cx="49" cy="731"/>
                </a:xfrm>
                <a:prstGeom prst="line">
                  <a:avLst/>
                </a:prstGeom>
                <a:noFill/>
                <a:ln w="17463">
                  <a:solidFill>
                    <a:schemeClr val="tx1"/>
                  </a:solidFill>
                  <a:round/>
                </a:ln>
              </p:spPr>
              <p:txBody>
                <a:bodyPr/>
                <a:lstStyle/>
                <a:p>
                  <a:endParaRPr lang="en-US"/>
                </a:p>
              </p:txBody>
            </p:sp>
            <p:sp>
              <p:nvSpPr>
                <p:cNvPr id="41118" name="Line 75"/>
                <p:cNvSpPr>
                  <a:spLocks noChangeShapeType="1"/>
                </p:cNvSpPr>
                <p:nvPr/>
              </p:nvSpPr>
              <p:spPr bwMode="auto">
                <a:xfrm>
                  <a:off x="1456" y="2328"/>
                  <a:ext cx="117" cy="1"/>
                </a:xfrm>
                <a:prstGeom prst="line">
                  <a:avLst/>
                </a:prstGeom>
                <a:noFill/>
                <a:ln w="17463">
                  <a:solidFill>
                    <a:schemeClr val="tx1"/>
                  </a:solidFill>
                  <a:round/>
                </a:ln>
              </p:spPr>
              <p:txBody>
                <a:bodyPr/>
                <a:lstStyle/>
                <a:p>
                  <a:endParaRPr lang="en-US"/>
                </a:p>
              </p:txBody>
            </p:sp>
            <p:sp>
              <p:nvSpPr>
                <p:cNvPr id="41119" name="Line 76"/>
                <p:cNvSpPr>
                  <a:spLocks noChangeShapeType="1"/>
                </p:cNvSpPr>
                <p:nvPr/>
              </p:nvSpPr>
              <p:spPr bwMode="auto">
                <a:xfrm>
                  <a:off x="1470" y="2128"/>
                  <a:ext cx="92" cy="1"/>
                </a:xfrm>
                <a:prstGeom prst="line">
                  <a:avLst/>
                </a:prstGeom>
                <a:noFill/>
                <a:ln w="17463">
                  <a:solidFill>
                    <a:schemeClr val="tx1"/>
                  </a:solidFill>
                  <a:round/>
                </a:ln>
              </p:spPr>
              <p:txBody>
                <a:bodyPr/>
                <a:lstStyle/>
                <a:p>
                  <a:endParaRPr lang="en-US"/>
                </a:p>
              </p:txBody>
            </p:sp>
            <p:sp>
              <p:nvSpPr>
                <p:cNvPr id="41120" name="Line 77"/>
                <p:cNvSpPr>
                  <a:spLocks noChangeShapeType="1"/>
                </p:cNvSpPr>
                <p:nvPr/>
              </p:nvSpPr>
              <p:spPr bwMode="auto">
                <a:xfrm>
                  <a:off x="1469" y="2131"/>
                  <a:ext cx="101" cy="202"/>
                </a:xfrm>
                <a:prstGeom prst="line">
                  <a:avLst/>
                </a:prstGeom>
                <a:noFill/>
                <a:ln w="9525">
                  <a:solidFill>
                    <a:schemeClr val="tx1"/>
                  </a:solidFill>
                  <a:round/>
                </a:ln>
              </p:spPr>
              <p:txBody>
                <a:bodyPr/>
                <a:lstStyle/>
                <a:p>
                  <a:endParaRPr lang="en-US"/>
                </a:p>
              </p:txBody>
            </p:sp>
            <p:sp>
              <p:nvSpPr>
                <p:cNvPr id="41121" name="Line 78"/>
                <p:cNvSpPr>
                  <a:spLocks noChangeShapeType="1"/>
                </p:cNvSpPr>
                <p:nvPr/>
              </p:nvSpPr>
              <p:spPr bwMode="auto">
                <a:xfrm flipH="1">
                  <a:off x="1459" y="2129"/>
                  <a:ext cx="100" cy="197"/>
                </a:xfrm>
                <a:prstGeom prst="line">
                  <a:avLst/>
                </a:prstGeom>
                <a:noFill/>
                <a:ln w="9525">
                  <a:solidFill>
                    <a:schemeClr val="tx1"/>
                  </a:solidFill>
                  <a:round/>
                </a:ln>
              </p:spPr>
              <p:txBody>
                <a:bodyPr/>
                <a:lstStyle/>
                <a:p>
                  <a:endParaRPr lang="en-US"/>
                </a:p>
              </p:txBody>
            </p:sp>
            <p:sp>
              <p:nvSpPr>
                <p:cNvPr id="41122" name="Line 79"/>
                <p:cNvSpPr>
                  <a:spLocks noChangeShapeType="1"/>
                </p:cNvSpPr>
                <p:nvPr/>
              </p:nvSpPr>
              <p:spPr bwMode="auto">
                <a:xfrm>
                  <a:off x="1483" y="1934"/>
                  <a:ext cx="64" cy="1"/>
                </a:xfrm>
                <a:prstGeom prst="line">
                  <a:avLst/>
                </a:prstGeom>
                <a:noFill/>
                <a:ln w="17463">
                  <a:solidFill>
                    <a:schemeClr val="tx1"/>
                  </a:solidFill>
                  <a:round/>
                </a:ln>
              </p:spPr>
              <p:txBody>
                <a:bodyPr/>
                <a:lstStyle/>
                <a:p>
                  <a:endParaRPr lang="en-US"/>
                </a:p>
              </p:txBody>
            </p:sp>
            <p:sp>
              <p:nvSpPr>
                <p:cNvPr id="41123" name="Line 80"/>
                <p:cNvSpPr>
                  <a:spLocks noChangeShapeType="1"/>
                </p:cNvSpPr>
                <p:nvPr/>
              </p:nvSpPr>
              <p:spPr bwMode="auto">
                <a:xfrm>
                  <a:off x="1482" y="1933"/>
                  <a:ext cx="75" cy="196"/>
                </a:xfrm>
                <a:prstGeom prst="line">
                  <a:avLst/>
                </a:prstGeom>
                <a:noFill/>
                <a:ln w="9525">
                  <a:solidFill>
                    <a:schemeClr val="tx1"/>
                  </a:solidFill>
                  <a:round/>
                </a:ln>
              </p:spPr>
              <p:txBody>
                <a:bodyPr/>
                <a:lstStyle/>
                <a:p>
                  <a:endParaRPr lang="en-US"/>
                </a:p>
              </p:txBody>
            </p:sp>
            <p:sp>
              <p:nvSpPr>
                <p:cNvPr id="41124" name="Line 81"/>
                <p:cNvSpPr>
                  <a:spLocks noChangeShapeType="1"/>
                </p:cNvSpPr>
                <p:nvPr/>
              </p:nvSpPr>
              <p:spPr bwMode="auto">
                <a:xfrm flipV="1">
                  <a:off x="1466" y="1933"/>
                  <a:ext cx="79" cy="195"/>
                </a:xfrm>
                <a:prstGeom prst="line">
                  <a:avLst/>
                </a:prstGeom>
                <a:noFill/>
                <a:ln w="9525">
                  <a:solidFill>
                    <a:schemeClr val="tx1"/>
                  </a:solidFill>
                  <a:round/>
                </a:ln>
              </p:spPr>
              <p:txBody>
                <a:bodyPr/>
                <a:lstStyle/>
                <a:p>
                  <a:endParaRPr lang="en-US"/>
                </a:p>
              </p:txBody>
            </p:sp>
            <p:sp>
              <p:nvSpPr>
                <p:cNvPr id="41125" name="Line 82"/>
                <p:cNvSpPr>
                  <a:spLocks noChangeShapeType="1"/>
                </p:cNvSpPr>
                <p:nvPr/>
              </p:nvSpPr>
              <p:spPr bwMode="auto">
                <a:xfrm>
                  <a:off x="1490" y="1754"/>
                  <a:ext cx="57" cy="182"/>
                </a:xfrm>
                <a:prstGeom prst="line">
                  <a:avLst/>
                </a:prstGeom>
                <a:noFill/>
                <a:ln w="9525">
                  <a:solidFill>
                    <a:schemeClr val="tx1"/>
                  </a:solidFill>
                  <a:round/>
                </a:ln>
              </p:spPr>
              <p:txBody>
                <a:bodyPr/>
                <a:lstStyle/>
                <a:p>
                  <a:endParaRPr lang="en-US"/>
                </a:p>
              </p:txBody>
            </p:sp>
            <p:sp>
              <p:nvSpPr>
                <p:cNvPr id="41126" name="Line 83"/>
                <p:cNvSpPr>
                  <a:spLocks noChangeShapeType="1"/>
                </p:cNvSpPr>
                <p:nvPr/>
              </p:nvSpPr>
              <p:spPr bwMode="auto">
                <a:xfrm flipV="1">
                  <a:off x="1479" y="1752"/>
                  <a:ext cx="54" cy="185"/>
                </a:xfrm>
                <a:prstGeom prst="line">
                  <a:avLst/>
                </a:prstGeom>
                <a:noFill/>
                <a:ln w="9525">
                  <a:solidFill>
                    <a:schemeClr val="tx1"/>
                  </a:solidFill>
                  <a:round/>
                </a:ln>
              </p:spPr>
              <p:txBody>
                <a:bodyPr/>
                <a:lstStyle/>
                <a:p>
                  <a:endParaRPr lang="en-US"/>
                </a:p>
              </p:txBody>
            </p:sp>
            <p:sp>
              <p:nvSpPr>
                <p:cNvPr id="41127" name="Line 84"/>
                <p:cNvSpPr>
                  <a:spLocks noChangeShapeType="1"/>
                </p:cNvSpPr>
                <p:nvPr/>
              </p:nvSpPr>
              <p:spPr bwMode="auto">
                <a:xfrm flipV="1">
                  <a:off x="1489" y="1617"/>
                  <a:ext cx="37" cy="142"/>
                </a:xfrm>
                <a:prstGeom prst="line">
                  <a:avLst/>
                </a:prstGeom>
                <a:noFill/>
                <a:ln w="9525">
                  <a:solidFill>
                    <a:schemeClr val="tx1"/>
                  </a:solidFill>
                  <a:round/>
                </a:ln>
              </p:spPr>
              <p:txBody>
                <a:bodyPr/>
                <a:lstStyle/>
                <a:p>
                  <a:endParaRPr lang="en-US"/>
                </a:p>
              </p:txBody>
            </p:sp>
            <p:sp>
              <p:nvSpPr>
                <p:cNvPr id="41128" name="Oval 85"/>
                <p:cNvSpPr>
                  <a:spLocks noChangeArrowheads="1"/>
                </p:cNvSpPr>
                <p:nvPr/>
              </p:nvSpPr>
              <p:spPr bwMode="auto">
                <a:xfrm>
                  <a:off x="1499" y="1422"/>
                  <a:ext cx="30" cy="21"/>
                </a:xfrm>
                <a:prstGeom prst="ellipse">
                  <a:avLst/>
                </a:prstGeom>
                <a:solidFill>
                  <a:srgbClr val="C0C0C0"/>
                </a:solidFill>
                <a:ln w="9525">
                  <a:solidFill>
                    <a:schemeClr val="tx1"/>
                  </a:solidFill>
                  <a:round/>
                </a:ln>
              </p:spPr>
              <p:txBody>
                <a:bodyPr/>
                <a:lstStyle/>
                <a:p>
                  <a:endParaRPr lang="en-US"/>
                </a:p>
              </p:txBody>
            </p:sp>
          </p:grpSp>
        </p:grpSp>
      </p:grpSp>
      <p:grpSp>
        <p:nvGrpSpPr>
          <p:cNvPr id="13" name="Group 86"/>
          <p:cNvGrpSpPr/>
          <p:nvPr/>
        </p:nvGrpSpPr>
        <p:grpSpPr bwMode="auto">
          <a:xfrm>
            <a:off x="5918200" y="4005264"/>
            <a:ext cx="247650" cy="492125"/>
            <a:chOff x="384" y="1632"/>
            <a:chExt cx="200" cy="393"/>
          </a:xfrm>
        </p:grpSpPr>
        <p:sp>
          <p:nvSpPr>
            <p:cNvPr id="41107" name="Freeform 87"/>
            <p:cNvSpPr/>
            <p:nvPr/>
          </p:nvSpPr>
          <p:spPr bwMode="auto">
            <a:xfrm>
              <a:off x="505" y="1847"/>
              <a:ext cx="35" cy="32"/>
            </a:xfrm>
            <a:custGeom>
              <a:avLst/>
              <a:gdLst>
                <a:gd name="T0" fmla="*/ 0 w 35"/>
                <a:gd name="T1" fmla="*/ 0 h 32"/>
                <a:gd name="T2" fmla="*/ 35 w 35"/>
                <a:gd name="T3" fmla="*/ 0 h 32"/>
                <a:gd name="T4" fmla="*/ 35 w 35"/>
                <a:gd name="T5" fmla="*/ 32 h 32"/>
                <a:gd name="T6" fmla="*/ 0 w 35"/>
                <a:gd name="T7" fmla="*/ 32 h 32"/>
                <a:gd name="T8" fmla="*/ 0 w 35"/>
                <a:gd name="T9" fmla="*/ 0 h 32"/>
                <a:gd name="T10" fmla="*/ 0 w 35"/>
                <a:gd name="T11" fmla="*/ 0 h 32"/>
                <a:gd name="T12" fmla="*/ 0 60000 65536"/>
                <a:gd name="T13" fmla="*/ 0 60000 65536"/>
                <a:gd name="T14" fmla="*/ 0 60000 65536"/>
                <a:gd name="T15" fmla="*/ 0 60000 65536"/>
                <a:gd name="T16" fmla="*/ 0 60000 65536"/>
                <a:gd name="T17" fmla="*/ 0 60000 65536"/>
                <a:gd name="T18" fmla="*/ 0 w 35"/>
                <a:gd name="T19" fmla="*/ 0 h 32"/>
                <a:gd name="T20" fmla="*/ 35 w 3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5" h="32">
                  <a:moveTo>
                    <a:pt x="0" y="0"/>
                  </a:moveTo>
                  <a:lnTo>
                    <a:pt x="35" y="0"/>
                  </a:lnTo>
                  <a:lnTo>
                    <a:pt x="35" y="32"/>
                  </a:lnTo>
                  <a:lnTo>
                    <a:pt x="0" y="32"/>
                  </a:lnTo>
                  <a:lnTo>
                    <a:pt x="0" y="0"/>
                  </a:lnTo>
                  <a:close/>
                </a:path>
              </a:pathLst>
            </a:custGeom>
            <a:solidFill>
              <a:srgbClr val="000000"/>
            </a:solidFill>
            <a:ln w="0">
              <a:solidFill>
                <a:srgbClr val="000000"/>
              </a:solidFill>
              <a:round/>
            </a:ln>
          </p:spPr>
          <p:txBody>
            <a:bodyPr/>
            <a:lstStyle/>
            <a:p>
              <a:endParaRPr lang="en-US"/>
            </a:p>
          </p:txBody>
        </p:sp>
        <p:sp>
          <p:nvSpPr>
            <p:cNvPr id="41108" name="Freeform 88"/>
            <p:cNvSpPr/>
            <p:nvPr/>
          </p:nvSpPr>
          <p:spPr bwMode="auto">
            <a:xfrm>
              <a:off x="428" y="1847"/>
              <a:ext cx="33" cy="32"/>
            </a:xfrm>
            <a:custGeom>
              <a:avLst/>
              <a:gdLst>
                <a:gd name="T0" fmla="*/ 0 w 33"/>
                <a:gd name="T1" fmla="*/ 0 h 32"/>
                <a:gd name="T2" fmla="*/ 33 w 33"/>
                <a:gd name="T3" fmla="*/ 0 h 32"/>
                <a:gd name="T4" fmla="*/ 33 w 33"/>
                <a:gd name="T5" fmla="*/ 32 h 32"/>
                <a:gd name="T6" fmla="*/ 0 w 33"/>
                <a:gd name="T7" fmla="*/ 32 h 32"/>
                <a:gd name="T8" fmla="*/ 0 w 33"/>
                <a:gd name="T9" fmla="*/ 0 h 32"/>
                <a:gd name="T10" fmla="*/ 0 w 33"/>
                <a:gd name="T11" fmla="*/ 0 h 32"/>
                <a:gd name="T12" fmla="*/ 0 60000 65536"/>
                <a:gd name="T13" fmla="*/ 0 60000 65536"/>
                <a:gd name="T14" fmla="*/ 0 60000 65536"/>
                <a:gd name="T15" fmla="*/ 0 60000 65536"/>
                <a:gd name="T16" fmla="*/ 0 60000 65536"/>
                <a:gd name="T17" fmla="*/ 0 60000 65536"/>
                <a:gd name="T18" fmla="*/ 0 w 33"/>
                <a:gd name="T19" fmla="*/ 0 h 32"/>
                <a:gd name="T20" fmla="*/ 33 w 3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3" h="32">
                  <a:moveTo>
                    <a:pt x="0" y="0"/>
                  </a:moveTo>
                  <a:lnTo>
                    <a:pt x="33" y="0"/>
                  </a:lnTo>
                  <a:lnTo>
                    <a:pt x="33" y="32"/>
                  </a:lnTo>
                  <a:lnTo>
                    <a:pt x="0" y="32"/>
                  </a:lnTo>
                  <a:lnTo>
                    <a:pt x="0" y="0"/>
                  </a:lnTo>
                  <a:close/>
                </a:path>
              </a:pathLst>
            </a:custGeom>
            <a:solidFill>
              <a:srgbClr val="000000"/>
            </a:solidFill>
            <a:ln w="0">
              <a:solidFill>
                <a:srgbClr val="000000"/>
              </a:solidFill>
              <a:round/>
            </a:ln>
          </p:spPr>
          <p:txBody>
            <a:bodyPr/>
            <a:lstStyle/>
            <a:p>
              <a:endParaRPr lang="en-US"/>
            </a:p>
          </p:txBody>
        </p:sp>
        <p:sp>
          <p:nvSpPr>
            <p:cNvPr id="41109" name="Freeform 89"/>
            <p:cNvSpPr>
              <a:spLocks noEditPoints="1"/>
            </p:cNvSpPr>
            <p:nvPr/>
          </p:nvSpPr>
          <p:spPr bwMode="auto">
            <a:xfrm>
              <a:off x="428" y="1715"/>
              <a:ext cx="110" cy="112"/>
            </a:xfrm>
            <a:custGeom>
              <a:avLst/>
              <a:gdLst>
                <a:gd name="T0" fmla="*/ 110 w 110"/>
                <a:gd name="T1" fmla="*/ 0 h 112"/>
                <a:gd name="T2" fmla="*/ 110 w 110"/>
                <a:gd name="T3" fmla="*/ 112 h 112"/>
                <a:gd name="T4" fmla="*/ 0 w 110"/>
                <a:gd name="T5" fmla="*/ 112 h 112"/>
                <a:gd name="T6" fmla="*/ 0 w 110"/>
                <a:gd name="T7" fmla="*/ 0 h 112"/>
                <a:gd name="T8" fmla="*/ 110 w 110"/>
                <a:gd name="T9" fmla="*/ 0 h 112"/>
                <a:gd name="T10" fmla="*/ 110 w 110"/>
                <a:gd name="T11" fmla="*/ 0 h 112"/>
                <a:gd name="T12" fmla="*/ 97 w 110"/>
                <a:gd name="T13" fmla="*/ 12 h 112"/>
                <a:gd name="T14" fmla="*/ 15 w 110"/>
                <a:gd name="T15" fmla="*/ 12 h 112"/>
                <a:gd name="T16" fmla="*/ 15 w 110"/>
                <a:gd name="T17" fmla="*/ 98 h 112"/>
                <a:gd name="T18" fmla="*/ 97 w 110"/>
                <a:gd name="T19" fmla="*/ 98 h 112"/>
                <a:gd name="T20" fmla="*/ 97 w 110"/>
                <a:gd name="T21" fmla="*/ 12 h 112"/>
                <a:gd name="T22" fmla="*/ 97 w 110"/>
                <a:gd name="T23" fmla="*/ 12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110" y="0"/>
                  </a:moveTo>
                  <a:lnTo>
                    <a:pt x="110" y="112"/>
                  </a:lnTo>
                  <a:lnTo>
                    <a:pt x="0" y="112"/>
                  </a:lnTo>
                  <a:lnTo>
                    <a:pt x="0" y="0"/>
                  </a:lnTo>
                  <a:lnTo>
                    <a:pt x="110" y="0"/>
                  </a:lnTo>
                  <a:close/>
                  <a:moveTo>
                    <a:pt x="97" y="12"/>
                  </a:moveTo>
                  <a:lnTo>
                    <a:pt x="15" y="12"/>
                  </a:lnTo>
                  <a:lnTo>
                    <a:pt x="15" y="98"/>
                  </a:lnTo>
                  <a:lnTo>
                    <a:pt x="97" y="98"/>
                  </a:lnTo>
                  <a:lnTo>
                    <a:pt x="97" y="12"/>
                  </a:lnTo>
                  <a:close/>
                </a:path>
              </a:pathLst>
            </a:custGeom>
            <a:solidFill>
              <a:srgbClr val="000000"/>
            </a:solidFill>
            <a:ln w="9525">
              <a:noFill/>
              <a:round/>
            </a:ln>
          </p:spPr>
          <p:txBody>
            <a:bodyPr/>
            <a:lstStyle/>
            <a:p>
              <a:endParaRPr lang="en-US"/>
            </a:p>
          </p:txBody>
        </p:sp>
        <p:sp>
          <p:nvSpPr>
            <p:cNvPr id="41110" name="Freeform 90"/>
            <p:cNvSpPr>
              <a:spLocks noEditPoints="1"/>
            </p:cNvSpPr>
            <p:nvPr/>
          </p:nvSpPr>
          <p:spPr bwMode="auto">
            <a:xfrm>
              <a:off x="384" y="1632"/>
              <a:ext cx="200" cy="393"/>
            </a:xfrm>
            <a:custGeom>
              <a:avLst/>
              <a:gdLst>
                <a:gd name="T0" fmla="*/ 13 w 200"/>
                <a:gd name="T1" fmla="*/ 2 h 393"/>
                <a:gd name="T2" fmla="*/ 23 w 200"/>
                <a:gd name="T3" fmla="*/ 0 h 393"/>
                <a:gd name="T4" fmla="*/ 44 w 200"/>
                <a:gd name="T5" fmla="*/ 0 h 393"/>
                <a:gd name="T6" fmla="*/ 59 w 200"/>
                <a:gd name="T7" fmla="*/ 5 h 393"/>
                <a:gd name="T8" fmla="*/ 66 w 200"/>
                <a:gd name="T9" fmla="*/ 15 h 393"/>
                <a:gd name="T10" fmla="*/ 67 w 200"/>
                <a:gd name="T11" fmla="*/ 40 h 393"/>
                <a:gd name="T12" fmla="*/ 165 w 200"/>
                <a:gd name="T13" fmla="*/ 40 h 393"/>
                <a:gd name="T14" fmla="*/ 179 w 200"/>
                <a:gd name="T15" fmla="*/ 41 h 393"/>
                <a:gd name="T16" fmla="*/ 190 w 200"/>
                <a:gd name="T17" fmla="*/ 49 h 393"/>
                <a:gd name="T18" fmla="*/ 197 w 200"/>
                <a:gd name="T19" fmla="*/ 58 h 393"/>
                <a:gd name="T20" fmla="*/ 200 w 200"/>
                <a:gd name="T21" fmla="*/ 71 h 393"/>
                <a:gd name="T22" fmla="*/ 200 w 200"/>
                <a:gd name="T23" fmla="*/ 362 h 393"/>
                <a:gd name="T24" fmla="*/ 197 w 200"/>
                <a:gd name="T25" fmla="*/ 373 h 393"/>
                <a:gd name="T26" fmla="*/ 190 w 200"/>
                <a:gd name="T27" fmla="*/ 384 h 393"/>
                <a:gd name="T28" fmla="*/ 179 w 200"/>
                <a:gd name="T29" fmla="*/ 390 h 393"/>
                <a:gd name="T30" fmla="*/ 165 w 200"/>
                <a:gd name="T31" fmla="*/ 393 h 393"/>
                <a:gd name="T32" fmla="*/ 33 w 200"/>
                <a:gd name="T33" fmla="*/ 393 h 393"/>
                <a:gd name="T34" fmla="*/ 20 w 200"/>
                <a:gd name="T35" fmla="*/ 390 h 393"/>
                <a:gd name="T36" fmla="*/ 10 w 200"/>
                <a:gd name="T37" fmla="*/ 384 h 393"/>
                <a:gd name="T38" fmla="*/ 2 w 200"/>
                <a:gd name="T39" fmla="*/ 373 h 393"/>
                <a:gd name="T40" fmla="*/ 0 w 200"/>
                <a:gd name="T41" fmla="*/ 362 h 393"/>
                <a:gd name="T42" fmla="*/ 0 w 200"/>
                <a:gd name="T43" fmla="*/ 18 h 393"/>
                <a:gd name="T44" fmla="*/ 5 w 200"/>
                <a:gd name="T45" fmla="*/ 8 h 393"/>
                <a:gd name="T46" fmla="*/ 13 w 200"/>
                <a:gd name="T47" fmla="*/ 2 h 393"/>
                <a:gd name="T48" fmla="*/ 46 w 200"/>
                <a:gd name="T49" fmla="*/ 20 h 393"/>
                <a:gd name="T50" fmla="*/ 21 w 200"/>
                <a:gd name="T51" fmla="*/ 362 h 393"/>
                <a:gd name="T52" fmla="*/ 23 w 200"/>
                <a:gd name="T53" fmla="*/ 365 h 393"/>
                <a:gd name="T54" fmla="*/ 28 w 200"/>
                <a:gd name="T55" fmla="*/ 372 h 393"/>
                <a:gd name="T56" fmla="*/ 165 w 200"/>
                <a:gd name="T57" fmla="*/ 372 h 393"/>
                <a:gd name="T58" fmla="*/ 170 w 200"/>
                <a:gd name="T59" fmla="*/ 372 h 393"/>
                <a:gd name="T60" fmla="*/ 177 w 200"/>
                <a:gd name="T61" fmla="*/ 365 h 393"/>
                <a:gd name="T62" fmla="*/ 177 w 200"/>
                <a:gd name="T63" fmla="*/ 71 h 393"/>
                <a:gd name="T64" fmla="*/ 177 w 200"/>
                <a:gd name="T65" fmla="*/ 66 h 393"/>
                <a:gd name="T66" fmla="*/ 170 w 200"/>
                <a:gd name="T67" fmla="*/ 61 h 393"/>
                <a:gd name="T68" fmla="*/ 44 w 200"/>
                <a:gd name="T69" fmla="*/ 60 h 393"/>
                <a:gd name="T70" fmla="*/ 46 w 200"/>
                <a:gd name="T71" fmla="*/ 20 h 3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0"/>
                <a:gd name="T109" fmla="*/ 0 h 393"/>
                <a:gd name="T110" fmla="*/ 200 w 200"/>
                <a:gd name="T111" fmla="*/ 393 h 3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0" h="393">
                  <a:moveTo>
                    <a:pt x="13" y="2"/>
                  </a:moveTo>
                  <a:lnTo>
                    <a:pt x="13" y="2"/>
                  </a:lnTo>
                  <a:lnTo>
                    <a:pt x="18" y="0"/>
                  </a:lnTo>
                  <a:lnTo>
                    <a:pt x="23" y="0"/>
                  </a:lnTo>
                  <a:lnTo>
                    <a:pt x="44" y="0"/>
                  </a:lnTo>
                  <a:lnTo>
                    <a:pt x="53" y="0"/>
                  </a:lnTo>
                  <a:lnTo>
                    <a:pt x="59" y="5"/>
                  </a:lnTo>
                  <a:lnTo>
                    <a:pt x="66" y="11"/>
                  </a:lnTo>
                  <a:lnTo>
                    <a:pt x="66" y="15"/>
                  </a:lnTo>
                  <a:lnTo>
                    <a:pt x="67" y="20"/>
                  </a:lnTo>
                  <a:lnTo>
                    <a:pt x="67" y="40"/>
                  </a:lnTo>
                  <a:lnTo>
                    <a:pt x="165" y="40"/>
                  </a:lnTo>
                  <a:lnTo>
                    <a:pt x="172" y="40"/>
                  </a:lnTo>
                  <a:lnTo>
                    <a:pt x="179" y="41"/>
                  </a:lnTo>
                  <a:lnTo>
                    <a:pt x="185" y="45"/>
                  </a:lnTo>
                  <a:lnTo>
                    <a:pt x="190" y="49"/>
                  </a:lnTo>
                  <a:lnTo>
                    <a:pt x="193" y="54"/>
                  </a:lnTo>
                  <a:lnTo>
                    <a:pt x="197" y="58"/>
                  </a:lnTo>
                  <a:lnTo>
                    <a:pt x="198" y="64"/>
                  </a:lnTo>
                  <a:lnTo>
                    <a:pt x="200" y="71"/>
                  </a:lnTo>
                  <a:lnTo>
                    <a:pt x="200" y="362"/>
                  </a:lnTo>
                  <a:lnTo>
                    <a:pt x="198" y="368"/>
                  </a:lnTo>
                  <a:lnTo>
                    <a:pt x="197" y="373"/>
                  </a:lnTo>
                  <a:lnTo>
                    <a:pt x="193" y="379"/>
                  </a:lnTo>
                  <a:lnTo>
                    <a:pt x="190" y="384"/>
                  </a:lnTo>
                  <a:lnTo>
                    <a:pt x="185" y="387"/>
                  </a:lnTo>
                  <a:lnTo>
                    <a:pt x="179" y="390"/>
                  </a:lnTo>
                  <a:lnTo>
                    <a:pt x="172" y="391"/>
                  </a:lnTo>
                  <a:lnTo>
                    <a:pt x="165" y="393"/>
                  </a:lnTo>
                  <a:lnTo>
                    <a:pt x="33" y="393"/>
                  </a:lnTo>
                  <a:lnTo>
                    <a:pt x="26" y="391"/>
                  </a:lnTo>
                  <a:lnTo>
                    <a:pt x="20" y="390"/>
                  </a:lnTo>
                  <a:lnTo>
                    <a:pt x="15" y="387"/>
                  </a:lnTo>
                  <a:lnTo>
                    <a:pt x="10" y="384"/>
                  </a:lnTo>
                  <a:lnTo>
                    <a:pt x="5" y="379"/>
                  </a:lnTo>
                  <a:lnTo>
                    <a:pt x="2" y="373"/>
                  </a:lnTo>
                  <a:lnTo>
                    <a:pt x="0" y="368"/>
                  </a:lnTo>
                  <a:lnTo>
                    <a:pt x="0" y="362"/>
                  </a:lnTo>
                  <a:lnTo>
                    <a:pt x="0" y="18"/>
                  </a:lnTo>
                  <a:lnTo>
                    <a:pt x="2" y="12"/>
                  </a:lnTo>
                  <a:lnTo>
                    <a:pt x="5" y="8"/>
                  </a:lnTo>
                  <a:lnTo>
                    <a:pt x="8" y="3"/>
                  </a:lnTo>
                  <a:lnTo>
                    <a:pt x="13" y="2"/>
                  </a:lnTo>
                  <a:close/>
                  <a:moveTo>
                    <a:pt x="46" y="20"/>
                  </a:moveTo>
                  <a:lnTo>
                    <a:pt x="21" y="20"/>
                  </a:lnTo>
                  <a:lnTo>
                    <a:pt x="21" y="362"/>
                  </a:lnTo>
                  <a:lnTo>
                    <a:pt x="23" y="365"/>
                  </a:lnTo>
                  <a:lnTo>
                    <a:pt x="25" y="368"/>
                  </a:lnTo>
                  <a:lnTo>
                    <a:pt x="28" y="372"/>
                  </a:lnTo>
                  <a:lnTo>
                    <a:pt x="33" y="372"/>
                  </a:lnTo>
                  <a:lnTo>
                    <a:pt x="165" y="372"/>
                  </a:lnTo>
                  <a:lnTo>
                    <a:pt x="170" y="372"/>
                  </a:lnTo>
                  <a:lnTo>
                    <a:pt x="174" y="368"/>
                  </a:lnTo>
                  <a:lnTo>
                    <a:pt x="177" y="365"/>
                  </a:lnTo>
                  <a:lnTo>
                    <a:pt x="177" y="362"/>
                  </a:lnTo>
                  <a:lnTo>
                    <a:pt x="177" y="71"/>
                  </a:lnTo>
                  <a:lnTo>
                    <a:pt x="177" y="66"/>
                  </a:lnTo>
                  <a:lnTo>
                    <a:pt x="174" y="63"/>
                  </a:lnTo>
                  <a:lnTo>
                    <a:pt x="170" y="61"/>
                  </a:lnTo>
                  <a:lnTo>
                    <a:pt x="165" y="60"/>
                  </a:lnTo>
                  <a:lnTo>
                    <a:pt x="44" y="60"/>
                  </a:lnTo>
                  <a:lnTo>
                    <a:pt x="46" y="20"/>
                  </a:lnTo>
                  <a:close/>
                </a:path>
              </a:pathLst>
            </a:custGeom>
            <a:solidFill>
              <a:srgbClr val="000000"/>
            </a:solidFill>
            <a:ln w="9525">
              <a:noFill/>
              <a:round/>
            </a:ln>
          </p:spPr>
          <p:txBody>
            <a:bodyPr/>
            <a:lstStyle/>
            <a:p>
              <a:endParaRPr lang="en-US"/>
            </a:p>
          </p:txBody>
        </p:sp>
      </p:grpSp>
      <p:grpSp>
        <p:nvGrpSpPr>
          <p:cNvPr id="14" name="Group 91"/>
          <p:cNvGrpSpPr/>
          <p:nvPr/>
        </p:nvGrpSpPr>
        <p:grpSpPr bwMode="auto">
          <a:xfrm>
            <a:off x="5208589" y="5149850"/>
            <a:ext cx="452437" cy="827088"/>
            <a:chOff x="2461" y="2404"/>
            <a:chExt cx="389" cy="597"/>
          </a:xfrm>
        </p:grpSpPr>
        <p:grpSp>
          <p:nvGrpSpPr>
            <p:cNvPr id="15" name="Group 92"/>
            <p:cNvGrpSpPr/>
            <p:nvPr/>
          </p:nvGrpSpPr>
          <p:grpSpPr bwMode="auto">
            <a:xfrm>
              <a:off x="2461" y="2404"/>
              <a:ext cx="389" cy="596"/>
              <a:chOff x="2461" y="2403"/>
              <a:chExt cx="423" cy="597"/>
            </a:xfrm>
          </p:grpSpPr>
          <p:sp>
            <p:nvSpPr>
              <p:cNvPr id="41100" name="Freeform 93"/>
              <p:cNvSpPr/>
              <p:nvPr/>
            </p:nvSpPr>
            <p:spPr bwMode="auto">
              <a:xfrm>
                <a:off x="2585" y="2443"/>
                <a:ext cx="286" cy="11"/>
              </a:xfrm>
              <a:custGeom>
                <a:avLst/>
                <a:gdLst>
                  <a:gd name="T0" fmla="*/ 0 w 1141"/>
                  <a:gd name="T1" fmla="*/ 0 h 43"/>
                  <a:gd name="T2" fmla="*/ 67 w 1141"/>
                  <a:gd name="T3" fmla="*/ 43 h 43"/>
                  <a:gd name="T4" fmla="*/ 1141 w 1141"/>
                  <a:gd name="T5" fmla="*/ 43 h 43"/>
                  <a:gd name="T6" fmla="*/ 1106 w 1141"/>
                  <a:gd name="T7" fmla="*/ 0 h 43"/>
                  <a:gd name="T8" fmla="*/ 0 w 1141"/>
                  <a:gd name="T9" fmla="*/ 0 h 43"/>
                  <a:gd name="T10" fmla="*/ 0 60000 65536"/>
                  <a:gd name="T11" fmla="*/ 0 60000 65536"/>
                  <a:gd name="T12" fmla="*/ 0 60000 65536"/>
                  <a:gd name="T13" fmla="*/ 0 60000 65536"/>
                  <a:gd name="T14" fmla="*/ 0 60000 65536"/>
                  <a:gd name="T15" fmla="*/ 0 w 1141"/>
                  <a:gd name="T16" fmla="*/ 0 h 43"/>
                  <a:gd name="T17" fmla="*/ 1141 w 1141"/>
                  <a:gd name="T18" fmla="*/ 43 h 43"/>
                </a:gdLst>
                <a:ahLst/>
                <a:cxnLst>
                  <a:cxn ang="T10">
                    <a:pos x="T0" y="T1"/>
                  </a:cxn>
                  <a:cxn ang="T11">
                    <a:pos x="T2" y="T3"/>
                  </a:cxn>
                  <a:cxn ang="T12">
                    <a:pos x="T4" y="T5"/>
                  </a:cxn>
                  <a:cxn ang="T13">
                    <a:pos x="T6" y="T7"/>
                  </a:cxn>
                  <a:cxn ang="T14">
                    <a:pos x="T8" y="T9"/>
                  </a:cxn>
                </a:cxnLst>
                <a:rect l="T15" t="T16" r="T17" b="T18"/>
                <a:pathLst>
                  <a:path w="1141" h="43">
                    <a:moveTo>
                      <a:pt x="0" y="0"/>
                    </a:moveTo>
                    <a:lnTo>
                      <a:pt x="67" y="43"/>
                    </a:lnTo>
                    <a:lnTo>
                      <a:pt x="1141" y="43"/>
                    </a:lnTo>
                    <a:lnTo>
                      <a:pt x="1106" y="0"/>
                    </a:lnTo>
                    <a:lnTo>
                      <a:pt x="0" y="0"/>
                    </a:lnTo>
                    <a:close/>
                  </a:path>
                </a:pathLst>
              </a:custGeom>
              <a:solidFill>
                <a:srgbClr val="E0E0E0"/>
              </a:solidFill>
              <a:ln w="19050">
                <a:solidFill>
                  <a:schemeClr val="tx1"/>
                </a:solidFill>
                <a:round/>
              </a:ln>
            </p:spPr>
            <p:txBody>
              <a:bodyPr/>
              <a:lstStyle/>
              <a:p>
                <a:endParaRPr lang="en-US"/>
              </a:p>
            </p:txBody>
          </p:sp>
          <p:sp>
            <p:nvSpPr>
              <p:cNvPr id="41101" name="Freeform 94"/>
              <p:cNvSpPr/>
              <p:nvPr/>
            </p:nvSpPr>
            <p:spPr bwMode="auto">
              <a:xfrm>
                <a:off x="2584" y="2442"/>
                <a:ext cx="73" cy="558"/>
              </a:xfrm>
              <a:custGeom>
                <a:avLst/>
                <a:gdLst>
                  <a:gd name="T0" fmla="*/ 0 w 288"/>
                  <a:gd name="T1" fmla="*/ 2157 h 2233"/>
                  <a:gd name="T2" fmla="*/ 59 w 288"/>
                  <a:gd name="T3" fmla="*/ 2233 h 2233"/>
                  <a:gd name="T4" fmla="*/ 288 w 288"/>
                  <a:gd name="T5" fmla="*/ 741 h 2233"/>
                  <a:gd name="T6" fmla="*/ 73 w 288"/>
                  <a:gd name="T7" fmla="*/ 44 h 2233"/>
                  <a:gd name="T8" fmla="*/ 2 w 288"/>
                  <a:gd name="T9" fmla="*/ 0 h 2233"/>
                  <a:gd name="T10" fmla="*/ 0 w 288"/>
                  <a:gd name="T11" fmla="*/ 815 h 2233"/>
                  <a:gd name="T12" fmla="*/ 0 w 288"/>
                  <a:gd name="T13" fmla="*/ 2157 h 2233"/>
                  <a:gd name="T14" fmla="*/ 0 60000 65536"/>
                  <a:gd name="T15" fmla="*/ 0 60000 65536"/>
                  <a:gd name="T16" fmla="*/ 0 60000 65536"/>
                  <a:gd name="T17" fmla="*/ 0 60000 65536"/>
                  <a:gd name="T18" fmla="*/ 0 60000 65536"/>
                  <a:gd name="T19" fmla="*/ 0 60000 65536"/>
                  <a:gd name="T20" fmla="*/ 0 60000 65536"/>
                  <a:gd name="T21" fmla="*/ 0 w 288"/>
                  <a:gd name="T22" fmla="*/ 0 h 2233"/>
                  <a:gd name="T23" fmla="*/ 288 w 288"/>
                  <a:gd name="T24" fmla="*/ 2233 h 2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2233">
                    <a:moveTo>
                      <a:pt x="0" y="2157"/>
                    </a:moveTo>
                    <a:lnTo>
                      <a:pt x="59" y="2233"/>
                    </a:lnTo>
                    <a:lnTo>
                      <a:pt x="288" y="741"/>
                    </a:lnTo>
                    <a:lnTo>
                      <a:pt x="73" y="44"/>
                    </a:lnTo>
                    <a:lnTo>
                      <a:pt x="2" y="0"/>
                    </a:lnTo>
                    <a:lnTo>
                      <a:pt x="0" y="815"/>
                    </a:lnTo>
                    <a:lnTo>
                      <a:pt x="0" y="2157"/>
                    </a:lnTo>
                    <a:close/>
                  </a:path>
                </a:pathLst>
              </a:custGeom>
              <a:solidFill>
                <a:srgbClr val="A0A0A0"/>
              </a:solidFill>
              <a:ln w="19050">
                <a:solidFill>
                  <a:schemeClr val="tx1"/>
                </a:solidFill>
                <a:round/>
              </a:ln>
            </p:spPr>
            <p:txBody>
              <a:bodyPr/>
              <a:lstStyle/>
              <a:p>
                <a:endParaRPr lang="en-US"/>
              </a:p>
            </p:txBody>
          </p:sp>
          <p:sp>
            <p:nvSpPr>
              <p:cNvPr id="41102" name="Freeform 95"/>
              <p:cNvSpPr/>
              <p:nvPr/>
            </p:nvSpPr>
            <p:spPr bwMode="auto">
              <a:xfrm>
                <a:off x="2461" y="2404"/>
                <a:ext cx="125" cy="577"/>
              </a:xfrm>
              <a:custGeom>
                <a:avLst/>
                <a:gdLst>
                  <a:gd name="T0" fmla="*/ 0 w 502"/>
                  <a:gd name="T1" fmla="*/ 0 h 2308"/>
                  <a:gd name="T2" fmla="*/ 502 w 502"/>
                  <a:gd name="T3" fmla="*/ 152 h 2308"/>
                  <a:gd name="T4" fmla="*/ 502 w 502"/>
                  <a:gd name="T5" fmla="*/ 2308 h 2308"/>
                  <a:gd name="T6" fmla="*/ 0 w 502"/>
                  <a:gd name="T7" fmla="*/ 1758 h 2308"/>
                  <a:gd name="T8" fmla="*/ 0 w 502"/>
                  <a:gd name="T9" fmla="*/ 0 h 2308"/>
                  <a:gd name="T10" fmla="*/ 0 60000 65536"/>
                  <a:gd name="T11" fmla="*/ 0 60000 65536"/>
                  <a:gd name="T12" fmla="*/ 0 60000 65536"/>
                  <a:gd name="T13" fmla="*/ 0 60000 65536"/>
                  <a:gd name="T14" fmla="*/ 0 60000 65536"/>
                  <a:gd name="T15" fmla="*/ 0 w 502"/>
                  <a:gd name="T16" fmla="*/ 0 h 2308"/>
                  <a:gd name="T17" fmla="*/ 502 w 502"/>
                  <a:gd name="T18" fmla="*/ 2308 h 2308"/>
                </a:gdLst>
                <a:ahLst/>
                <a:cxnLst>
                  <a:cxn ang="T10">
                    <a:pos x="T0" y="T1"/>
                  </a:cxn>
                  <a:cxn ang="T11">
                    <a:pos x="T2" y="T3"/>
                  </a:cxn>
                  <a:cxn ang="T12">
                    <a:pos x="T4" y="T5"/>
                  </a:cxn>
                  <a:cxn ang="T13">
                    <a:pos x="T6" y="T7"/>
                  </a:cxn>
                  <a:cxn ang="T14">
                    <a:pos x="T8" y="T9"/>
                  </a:cxn>
                </a:cxnLst>
                <a:rect l="T15" t="T16" r="T17" b="T18"/>
                <a:pathLst>
                  <a:path w="502" h="2308">
                    <a:moveTo>
                      <a:pt x="0" y="0"/>
                    </a:moveTo>
                    <a:lnTo>
                      <a:pt x="502" y="152"/>
                    </a:lnTo>
                    <a:lnTo>
                      <a:pt x="502" y="2308"/>
                    </a:lnTo>
                    <a:lnTo>
                      <a:pt x="0" y="1758"/>
                    </a:lnTo>
                    <a:lnTo>
                      <a:pt x="0" y="0"/>
                    </a:lnTo>
                    <a:close/>
                  </a:path>
                </a:pathLst>
              </a:custGeom>
              <a:solidFill>
                <a:srgbClr val="A0A0A0"/>
              </a:solidFill>
              <a:ln w="19050">
                <a:solidFill>
                  <a:schemeClr val="tx1"/>
                </a:solidFill>
                <a:round/>
              </a:ln>
            </p:spPr>
            <p:txBody>
              <a:bodyPr/>
              <a:lstStyle/>
              <a:p>
                <a:endParaRPr lang="en-US"/>
              </a:p>
            </p:txBody>
          </p:sp>
          <p:sp>
            <p:nvSpPr>
              <p:cNvPr id="41103" name="Freeform 96"/>
              <p:cNvSpPr/>
              <p:nvPr/>
            </p:nvSpPr>
            <p:spPr bwMode="auto">
              <a:xfrm>
                <a:off x="2461" y="2403"/>
                <a:ext cx="402" cy="40"/>
              </a:xfrm>
              <a:custGeom>
                <a:avLst/>
                <a:gdLst>
                  <a:gd name="T0" fmla="*/ 503 w 1608"/>
                  <a:gd name="T1" fmla="*/ 159 h 159"/>
                  <a:gd name="T2" fmla="*/ 1608 w 1608"/>
                  <a:gd name="T3" fmla="*/ 159 h 159"/>
                  <a:gd name="T4" fmla="*/ 833 w 1608"/>
                  <a:gd name="T5" fmla="*/ 0 h 159"/>
                  <a:gd name="T6" fmla="*/ 0 w 1608"/>
                  <a:gd name="T7" fmla="*/ 0 h 159"/>
                  <a:gd name="T8" fmla="*/ 503 w 1608"/>
                  <a:gd name="T9" fmla="*/ 159 h 159"/>
                  <a:gd name="T10" fmla="*/ 0 60000 65536"/>
                  <a:gd name="T11" fmla="*/ 0 60000 65536"/>
                  <a:gd name="T12" fmla="*/ 0 60000 65536"/>
                  <a:gd name="T13" fmla="*/ 0 60000 65536"/>
                  <a:gd name="T14" fmla="*/ 0 60000 65536"/>
                  <a:gd name="T15" fmla="*/ 0 w 1608"/>
                  <a:gd name="T16" fmla="*/ 0 h 159"/>
                  <a:gd name="T17" fmla="*/ 1608 w 1608"/>
                  <a:gd name="T18" fmla="*/ 159 h 159"/>
                </a:gdLst>
                <a:ahLst/>
                <a:cxnLst>
                  <a:cxn ang="T10">
                    <a:pos x="T0" y="T1"/>
                  </a:cxn>
                  <a:cxn ang="T11">
                    <a:pos x="T2" y="T3"/>
                  </a:cxn>
                  <a:cxn ang="T12">
                    <a:pos x="T4" y="T5"/>
                  </a:cxn>
                  <a:cxn ang="T13">
                    <a:pos x="T6" y="T7"/>
                  </a:cxn>
                  <a:cxn ang="T14">
                    <a:pos x="T8" y="T9"/>
                  </a:cxn>
                </a:cxnLst>
                <a:rect l="T15" t="T16" r="T17" b="T18"/>
                <a:pathLst>
                  <a:path w="1608" h="159">
                    <a:moveTo>
                      <a:pt x="503" y="159"/>
                    </a:moveTo>
                    <a:lnTo>
                      <a:pt x="1608" y="159"/>
                    </a:lnTo>
                    <a:lnTo>
                      <a:pt x="833" y="0"/>
                    </a:lnTo>
                    <a:lnTo>
                      <a:pt x="0" y="0"/>
                    </a:lnTo>
                    <a:lnTo>
                      <a:pt x="503" y="159"/>
                    </a:lnTo>
                    <a:close/>
                  </a:path>
                </a:pathLst>
              </a:custGeom>
              <a:solidFill>
                <a:srgbClr val="E0E0E0"/>
              </a:solidFill>
              <a:ln w="19050">
                <a:solidFill>
                  <a:schemeClr val="tx1"/>
                </a:solidFill>
                <a:round/>
              </a:ln>
            </p:spPr>
            <p:txBody>
              <a:bodyPr/>
              <a:lstStyle/>
              <a:p>
                <a:endParaRPr lang="en-US"/>
              </a:p>
            </p:txBody>
          </p:sp>
          <p:sp>
            <p:nvSpPr>
              <p:cNvPr id="41104" name="Rectangle 97"/>
              <p:cNvSpPr>
                <a:spLocks noChangeArrowheads="1"/>
              </p:cNvSpPr>
              <p:nvPr/>
            </p:nvSpPr>
            <p:spPr bwMode="auto">
              <a:xfrm>
                <a:off x="2601" y="2651"/>
                <a:ext cx="260" cy="348"/>
              </a:xfrm>
              <a:prstGeom prst="rect">
                <a:avLst/>
              </a:prstGeom>
              <a:solidFill>
                <a:srgbClr val="C0C0C0"/>
              </a:solidFill>
              <a:ln w="19050">
                <a:solidFill>
                  <a:schemeClr val="tx1"/>
                </a:solidFill>
                <a:miter lim="800000"/>
              </a:ln>
            </p:spPr>
            <p:txBody>
              <a:bodyPr/>
              <a:lstStyle/>
              <a:p>
                <a:endParaRPr lang="en-US"/>
              </a:p>
            </p:txBody>
          </p:sp>
          <p:sp>
            <p:nvSpPr>
              <p:cNvPr id="41105" name="Freeform 98"/>
              <p:cNvSpPr/>
              <p:nvPr/>
            </p:nvSpPr>
            <p:spPr bwMode="auto">
              <a:xfrm>
                <a:off x="2602" y="2453"/>
                <a:ext cx="281" cy="175"/>
              </a:xfrm>
              <a:custGeom>
                <a:avLst/>
                <a:gdLst>
                  <a:gd name="T0" fmla="*/ 0 w 1123"/>
                  <a:gd name="T1" fmla="*/ 0 h 702"/>
                  <a:gd name="T2" fmla="*/ 1072 w 1123"/>
                  <a:gd name="T3" fmla="*/ 0 h 702"/>
                  <a:gd name="T4" fmla="*/ 1123 w 1123"/>
                  <a:gd name="T5" fmla="*/ 702 h 702"/>
                  <a:gd name="T6" fmla="*/ 46 w 1123"/>
                  <a:gd name="T7" fmla="*/ 702 h 702"/>
                  <a:gd name="T8" fmla="*/ 0 w 1123"/>
                  <a:gd name="T9" fmla="*/ 0 h 702"/>
                  <a:gd name="T10" fmla="*/ 0 60000 65536"/>
                  <a:gd name="T11" fmla="*/ 0 60000 65536"/>
                  <a:gd name="T12" fmla="*/ 0 60000 65536"/>
                  <a:gd name="T13" fmla="*/ 0 60000 65536"/>
                  <a:gd name="T14" fmla="*/ 0 60000 65536"/>
                  <a:gd name="T15" fmla="*/ 0 w 1123"/>
                  <a:gd name="T16" fmla="*/ 0 h 702"/>
                  <a:gd name="T17" fmla="*/ 1123 w 1123"/>
                  <a:gd name="T18" fmla="*/ 702 h 702"/>
                </a:gdLst>
                <a:ahLst/>
                <a:cxnLst>
                  <a:cxn ang="T10">
                    <a:pos x="T0" y="T1"/>
                  </a:cxn>
                  <a:cxn ang="T11">
                    <a:pos x="T2" y="T3"/>
                  </a:cxn>
                  <a:cxn ang="T12">
                    <a:pos x="T4" y="T5"/>
                  </a:cxn>
                  <a:cxn ang="T13">
                    <a:pos x="T6" y="T7"/>
                  </a:cxn>
                  <a:cxn ang="T14">
                    <a:pos x="T8" y="T9"/>
                  </a:cxn>
                </a:cxnLst>
                <a:rect l="T15" t="T16" r="T17" b="T18"/>
                <a:pathLst>
                  <a:path w="1123" h="702">
                    <a:moveTo>
                      <a:pt x="0" y="0"/>
                    </a:moveTo>
                    <a:lnTo>
                      <a:pt x="1072" y="0"/>
                    </a:lnTo>
                    <a:lnTo>
                      <a:pt x="1123" y="702"/>
                    </a:lnTo>
                    <a:lnTo>
                      <a:pt x="46" y="702"/>
                    </a:lnTo>
                    <a:lnTo>
                      <a:pt x="0" y="0"/>
                    </a:lnTo>
                    <a:close/>
                  </a:path>
                </a:pathLst>
              </a:custGeom>
              <a:solidFill>
                <a:srgbClr val="C0C0C0"/>
              </a:solidFill>
              <a:ln w="19050">
                <a:solidFill>
                  <a:schemeClr val="tx1"/>
                </a:solidFill>
                <a:round/>
              </a:ln>
            </p:spPr>
            <p:txBody>
              <a:bodyPr/>
              <a:lstStyle/>
              <a:p>
                <a:endParaRPr lang="en-US"/>
              </a:p>
            </p:txBody>
          </p:sp>
          <p:sp>
            <p:nvSpPr>
              <p:cNvPr id="41106" name="Freeform 99"/>
              <p:cNvSpPr/>
              <p:nvPr/>
            </p:nvSpPr>
            <p:spPr bwMode="auto">
              <a:xfrm>
                <a:off x="2600" y="2628"/>
                <a:ext cx="284" cy="21"/>
              </a:xfrm>
              <a:custGeom>
                <a:avLst/>
                <a:gdLst>
                  <a:gd name="T0" fmla="*/ 0 w 1136"/>
                  <a:gd name="T1" fmla="*/ 84 h 84"/>
                  <a:gd name="T2" fmla="*/ 1048 w 1136"/>
                  <a:gd name="T3" fmla="*/ 84 h 84"/>
                  <a:gd name="T4" fmla="*/ 1136 w 1136"/>
                  <a:gd name="T5" fmla="*/ 0 h 84"/>
                  <a:gd name="T6" fmla="*/ 57 w 1136"/>
                  <a:gd name="T7" fmla="*/ 0 h 84"/>
                  <a:gd name="T8" fmla="*/ 0 w 1136"/>
                  <a:gd name="T9" fmla="*/ 84 h 84"/>
                  <a:gd name="T10" fmla="*/ 0 60000 65536"/>
                  <a:gd name="T11" fmla="*/ 0 60000 65536"/>
                  <a:gd name="T12" fmla="*/ 0 60000 65536"/>
                  <a:gd name="T13" fmla="*/ 0 60000 65536"/>
                  <a:gd name="T14" fmla="*/ 0 60000 65536"/>
                  <a:gd name="T15" fmla="*/ 0 w 1136"/>
                  <a:gd name="T16" fmla="*/ 0 h 84"/>
                  <a:gd name="T17" fmla="*/ 1136 w 1136"/>
                  <a:gd name="T18" fmla="*/ 84 h 84"/>
                </a:gdLst>
                <a:ahLst/>
                <a:cxnLst>
                  <a:cxn ang="T10">
                    <a:pos x="T0" y="T1"/>
                  </a:cxn>
                  <a:cxn ang="T11">
                    <a:pos x="T2" y="T3"/>
                  </a:cxn>
                  <a:cxn ang="T12">
                    <a:pos x="T4" y="T5"/>
                  </a:cxn>
                  <a:cxn ang="T13">
                    <a:pos x="T6" y="T7"/>
                  </a:cxn>
                  <a:cxn ang="T14">
                    <a:pos x="T8" y="T9"/>
                  </a:cxn>
                </a:cxnLst>
                <a:rect l="T15" t="T16" r="T17" b="T18"/>
                <a:pathLst>
                  <a:path w="1136" h="84">
                    <a:moveTo>
                      <a:pt x="0" y="84"/>
                    </a:moveTo>
                    <a:lnTo>
                      <a:pt x="1048" y="84"/>
                    </a:lnTo>
                    <a:lnTo>
                      <a:pt x="1136" y="0"/>
                    </a:lnTo>
                    <a:lnTo>
                      <a:pt x="57" y="0"/>
                    </a:lnTo>
                    <a:lnTo>
                      <a:pt x="0" y="84"/>
                    </a:lnTo>
                    <a:close/>
                  </a:path>
                </a:pathLst>
              </a:custGeom>
              <a:solidFill>
                <a:srgbClr val="A0A0A0"/>
              </a:solidFill>
              <a:ln w="19050">
                <a:solidFill>
                  <a:schemeClr val="tx1"/>
                </a:solidFill>
                <a:round/>
              </a:ln>
            </p:spPr>
            <p:txBody>
              <a:bodyPr/>
              <a:lstStyle/>
              <a:p>
                <a:endParaRPr lang="en-US"/>
              </a:p>
            </p:txBody>
          </p:sp>
        </p:grpSp>
        <p:grpSp>
          <p:nvGrpSpPr>
            <p:cNvPr id="16" name="Group 100"/>
            <p:cNvGrpSpPr/>
            <p:nvPr/>
          </p:nvGrpSpPr>
          <p:grpSpPr bwMode="auto">
            <a:xfrm>
              <a:off x="2603" y="2443"/>
              <a:ext cx="79" cy="558"/>
              <a:chOff x="2603" y="2443"/>
              <a:chExt cx="79" cy="558"/>
            </a:xfrm>
          </p:grpSpPr>
          <p:sp>
            <p:nvSpPr>
              <p:cNvPr id="41092" name="Freeform 101"/>
              <p:cNvSpPr/>
              <p:nvPr/>
            </p:nvSpPr>
            <p:spPr bwMode="auto">
              <a:xfrm>
                <a:off x="2603" y="2443"/>
                <a:ext cx="23" cy="557"/>
              </a:xfrm>
              <a:custGeom>
                <a:avLst/>
                <a:gdLst>
                  <a:gd name="T0" fmla="*/ 0 w 95"/>
                  <a:gd name="T1" fmla="*/ 0 h 2228"/>
                  <a:gd name="T2" fmla="*/ 48 w 95"/>
                  <a:gd name="T3" fmla="*/ 37 h 2228"/>
                  <a:gd name="T4" fmla="*/ 95 w 95"/>
                  <a:gd name="T5" fmla="*/ 747 h 2228"/>
                  <a:gd name="T6" fmla="*/ 46 w 95"/>
                  <a:gd name="T7" fmla="*/ 828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8" y="37"/>
                    </a:lnTo>
                    <a:lnTo>
                      <a:pt x="95" y="747"/>
                    </a:lnTo>
                    <a:lnTo>
                      <a:pt x="46" y="828"/>
                    </a:lnTo>
                    <a:lnTo>
                      <a:pt x="44" y="2228"/>
                    </a:lnTo>
                  </a:path>
                </a:pathLst>
              </a:custGeom>
              <a:noFill/>
              <a:ln w="6350">
                <a:solidFill>
                  <a:schemeClr val="tx1"/>
                </a:solidFill>
                <a:round/>
              </a:ln>
            </p:spPr>
            <p:txBody>
              <a:bodyPr/>
              <a:lstStyle/>
              <a:p>
                <a:endParaRPr lang="en-US"/>
              </a:p>
            </p:txBody>
          </p:sp>
          <p:sp>
            <p:nvSpPr>
              <p:cNvPr id="41093" name="Freeform 102"/>
              <p:cNvSpPr/>
              <p:nvPr/>
            </p:nvSpPr>
            <p:spPr bwMode="auto">
              <a:xfrm>
                <a:off x="2612" y="2444"/>
                <a:ext cx="22" cy="557"/>
              </a:xfrm>
              <a:custGeom>
                <a:avLst/>
                <a:gdLst>
                  <a:gd name="T0" fmla="*/ 0 w 89"/>
                  <a:gd name="T1" fmla="*/ 0 h 2228"/>
                  <a:gd name="T2" fmla="*/ 42 w 89"/>
                  <a:gd name="T3" fmla="*/ 37 h 2228"/>
                  <a:gd name="T4" fmla="*/ 89 w 89"/>
                  <a:gd name="T5" fmla="*/ 746 h 2228"/>
                  <a:gd name="T6" fmla="*/ 41 w 89"/>
                  <a:gd name="T7" fmla="*/ 827 h 2228"/>
                  <a:gd name="T8" fmla="*/ 39 w 89"/>
                  <a:gd name="T9" fmla="*/ 2228 h 2228"/>
                  <a:gd name="T10" fmla="*/ 0 60000 65536"/>
                  <a:gd name="T11" fmla="*/ 0 60000 65536"/>
                  <a:gd name="T12" fmla="*/ 0 60000 65536"/>
                  <a:gd name="T13" fmla="*/ 0 60000 65536"/>
                  <a:gd name="T14" fmla="*/ 0 60000 65536"/>
                  <a:gd name="T15" fmla="*/ 0 w 89"/>
                  <a:gd name="T16" fmla="*/ 0 h 2228"/>
                  <a:gd name="T17" fmla="*/ 89 w 89"/>
                  <a:gd name="T18" fmla="*/ 2228 h 2228"/>
                </a:gdLst>
                <a:ahLst/>
                <a:cxnLst>
                  <a:cxn ang="T10">
                    <a:pos x="T0" y="T1"/>
                  </a:cxn>
                  <a:cxn ang="T11">
                    <a:pos x="T2" y="T3"/>
                  </a:cxn>
                  <a:cxn ang="T12">
                    <a:pos x="T4" y="T5"/>
                  </a:cxn>
                  <a:cxn ang="T13">
                    <a:pos x="T6" y="T7"/>
                  </a:cxn>
                  <a:cxn ang="T14">
                    <a:pos x="T8" y="T9"/>
                  </a:cxn>
                </a:cxnLst>
                <a:rect l="T15" t="T16" r="T17" b="T18"/>
                <a:pathLst>
                  <a:path w="89" h="2228">
                    <a:moveTo>
                      <a:pt x="0" y="0"/>
                    </a:moveTo>
                    <a:lnTo>
                      <a:pt x="42" y="37"/>
                    </a:lnTo>
                    <a:lnTo>
                      <a:pt x="89" y="746"/>
                    </a:lnTo>
                    <a:lnTo>
                      <a:pt x="41" y="827"/>
                    </a:lnTo>
                    <a:lnTo>
                      <a:pt x="39" y="2228"/>
                    </a:lnTo>
                  </a:path>
                </a:pathLst>
              </a:custGeom>
              <a:noFill/>
              <a:ln w="6350">
                <a:solidFill>
                  <a:schemeClr val="tx1"/>
                </a:solidFill>
                <a:round/>
              </a:ln>
            </p:spPr>
            <p:txBody>
              <a:bodyPr/>
              <a:lstStyle/>
              <a:p>
                <a:endParaRPr lang="en-US"/>
              </a:p>
            </p:txBody>
          </p:sp>
          <p:sp>
            <p:nvSpPr>
              <p:cNvPr id="41094" name="Freeform 103"/>
              <p:cNvSpPr/>
              <p:nvPr/>
            </p:nvSpPr>
            <p:spPr bwMode="auto">
              <a:xfrm>
                <a:off x="2619" y="2443"/>
                <a:ext cx="24" cy="557"/>
              </a:xfrm>
              <a:custGeom>
                <a:avLst/>
                <a:gdLst>
                  <a:gd name="T0" fmla="*/ 0 w 95"/>
                  <a:gd name="T1" fmla="*/ 0 h 2228"/>
                  <a:gd name="T2" fmla="*/ 47 w 95"/>
                  <a:gd name="T3" fmla="*/ 37 h 2228"/>
                  <a:gd name="T4" fmla="*/ 95 w 95"/>
                  <a:gd name="T5" fmla="*/ 741 h 2228"/>
                  <a:gd name="T6" fmla="*/ 44 w 95"/>
                  <a:gd name="T7" fmla="*/ 821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7" y="37"/>
                    </a:lnTo>
                    <a:lnTo>
                      <a:pt x="95" y="741"/>
                    </a:lnTo>
                    <a:lnTo>
                      <a:pt x="44" y="821"/>
                    </a:lnTo>
                    <a:lnTo>
                      <a:pt x="44" y="2228"/>
                    </a:lnTo>
                  </a:path>
                </a:pathLst>
              </a:custGeom>
              <a:noFill/>
              <a:ln w="6350">
                <a:solidFill>
                  <a:schemeClr val="tx1"/>
                </a:solidFill>
                <a:round/>
              </a:ln>
            </p:spPr>
            <p:txBody>
              <a:bodyPr/>
              <a:lstStyle/>
              <a:p>
                <a:endParaRPr lang="en-US"/>
              </a:p>
            </p:txBody>
          </p:sp>
          <p:sp>
            <p:nvSpPr>
              <p:cNvPr id="41095" name="Freeform 104"/>
              <p:cNvSpPr/>
              <p:nvPr/>
            </p:nvSpPr>
            <p:spPr bwMode="auto">
              <a:xfrm>
                <a:off x="2628" y="2444"/>
                <a:ext cx="22" cy="555"/>
              </a:xfrm>
              <a:custGeom>
                <a:avLst/>
                <a:gdLst>
                  <a:gd name="T0" fmla="*/ 0 w 90"/>
                  <a:gd name="T1" fmla="*/ 0 h 2222"/>
                  <a:gd name="T2" fmla="*/ 44 w 90"/>
                  <a:gd name="T3" fmla="*/ 32 h 2222"/>
                  <a:gd name="T4" fmla="*/ 90 w 90"/>
                  <a:gd name="T5" fmla="*/ 741 h 2222"/>
                  <a:gd name="T6" fmla="*/ 42 w 90"/>
                  <a:gd name="T7" fmla="*/ 822 h 2222"/>
                  <a:gd name="T8" fmla="*/ 40 w 90"/>
                  <a:gd name="T9" fmla="*/ 2222 h 2222"/>
                  <a:gd name="T10" fmla="*/ 0 60000 65536"/>
                  <a:gd name="T11" fmla="*/ 0 60000 65536"/>
                  <a:gd name="T12" fmla="*/ 0 60000 65536"/>
                  <a:gd name="T13" fmla="*/ 0 60000 65536"/>
                  <a:gd name="T14" fmla="*/ 0 60000 65536"/>
                  <a:gd name="T15" fmla="*/ 0 w 90"/>
                  <a:gd name="T16" fmla="*/ 0 h 2222"/>
                  <a:gd name="T17" fmla="*/ 90 w 90"/>
                  <a:gd name="T18" fmla="*/ 2222 h 2222"/>
                </a:gdLst>
                <a:ahLst/>
                <a:cxnLst>
                  <a:cxn ang="T10">
                    <a:pos x="T0" y="T1"/>
                  </a:cxn>
                  <a:cxn ang="T11">
                    <a:pos x="T2" y="T3"/>
                  </a:cxn>
                  <a:cxn ang="T12">
                    <a:pos x="T4" y="T5"/>
                  </a:cxn>
                  <a:cxn ang="T13">
                    <a:pos x="T6" y="T7"/>
                  </a:cxn>
                  <a:cxn ang="T14">
                    <a:pos x="T8" y="T9"/>
                  </a:cxn>
                </a:cxnLst>
                <a:rect l="T15" t="T16" r="T17" b="T18"/>
                <a:pathLst>
                  <a:path w="90" h="2222">
                    <a:moveTo>
                      <a:pt x="0" y="0"/>
                    </a:moveTo>
                    <a:lnTo>
                      <a:pt x="44" y="32"/>
                    </a:lnTo>
                    <a:lnTo>
                      <a:pt x="90" y="741"/>
                    </a:lnTo>
                    <a:lnTo>
                      <a:pt x="42" y="822"/>
                    </a:lnTo>
                    <a:lnTo>
                      <a:pt x="40" y="2222"/>
                    </a:lnTo>
                  </a:path>
                </a:pathLst>
              </a:custGeom>
              <a:noFill/>
              <a:ln w="6350">
                <a:solidFill>
                  <a:schemeClr val="tx1"/>
                </a:solidFill>
                <a:round/>
              </a:ln>
            </p:spPr>
            <p:txBody>
              <a:bodyPr/>
              <a:lstStyle/>
              <a:p>
                <a:endParaRPr lang="en-US"/>
              </a:p>
            </p:txBody>
          </p:sp>
          <p:sp>
            <p:nvSpPr>
              <p:cNvPr id="41096" name="Freeform 105"/>
              <p:cNvSpPr/>
              <p:nvPr/>
            </p:nvSpPr>
            <p:spPr bwMode="auto">
              <a:xfrm>
                <a:off x="2636" y="2443"/>
                <a:ext cx="22" cy="555"/>
              </a:xfrm>
              <a:custGeom>
                <a:avLst/>
                <a:gdLst>
                  <a:gd name="T0" fmla="*/ 0 w 89"/>
                  <a:gd name="T1" fmla="*/ 0 h 2221"/>
                  <a:gd name="T2" fmla="*/ 43 w 89"/>
                  <a:gd name="T3" fmla="*/ 43 h 2221"/>
                  <a:gd name="T4" fmla="*/ 89 w 89"/>
                  <a:gd name="T5" fmla="*/ 740 h 2221"/>
                  <a:gd name="T6" fmla="*/ 41 w 89"/>
                  <a:gd name="T7" fmla="*/ 821 h 2221"/>
                  <a:gd name="T8" fmla="*/ 39 w 89"/>
                  <a:gd name="T9" fmla="*/ 2221 h 2221"/>
                  <a:gd name="T10" fmla="*/ 0 60000 65536"/>
                  <a:gd name="T11" fmla="*/ 0 60000 65536"/>
                  <a:gd name="T12" fmla="*/ 0 60000 65536"/>
                  <a:gd name="T13" fmla="*/ 0 60000 65536"/>
                  <a:gd name="T14" fmla="*/ 0 60000 65536"/>
                  <a:gd name="T15" fmla="*/ 0 w 89"/>
                  <a:gd name="T16" fmla="*/ 0 h 2221"/>
                  <a:gd name="T17" fmla="*/ 89 w 89"/>
                  <a:gd name="T18" fmla="*/ 2221 h 2221"/>
                </a:gdLst>
                <a:ahLst/>
                <a:cxnLst>
                  <a:cxn ang="T10">
                    <a:pos x="T0" y="T1"/>
                  </a:cxn>
                  <a:cxn ang="T11">
                    <a:pos x="T2" y="T3"/>
                  </a:cxn>
                  <a:cxn ang="T12">
                    <a:pos x="T4" y="T5"/>
                  </a:cxn>
                  <a:cxn ang="T13">
                    <a:pos x="T6" y="T7"/>
                  </a:cxn>
                  <a:cxn ang="T14">
                    <a:pos x="T8" y="T9"/>
                  </a:cxn>
                </a:cxnLst>
                <a:rect l="T15" t="T16" r="T17" b="T18"/>
                <a:pathLst>
                  <a:path w="89" h="2221">
                    <a:moveTo>
                      <a:pt x="0" y="0"/>
                    </a:moveTo>
                    <a:lnTo>
                      <a:pt x="43" y="43"/>
                    </a:lnTo>
                    <a:lnTo>
                      <a:pt x="89" y="740"/>
                    </a:lnTo>
                    <a:lnTo>
                      <a:pt x="41" y="821"/>
                    </a:lnTo>
                    <a:lnTo>
                      <a:pt x="39" y="2221"/>
                    </a:lnTo>
                  </a:path>
                </a:pathLst>
              </a:custGeom>
              <a:noFill/>
              <a:ln w="6350">
                <a:solidFill>
                  <a:schemeClr val="tx1"/>
                </a:solidFill>
                <a:round/>
              </a:ln>
            </p:spPr>
            <p:txBody>
              <a:bodyPr/>
              <a:lstStyle/>
              <a:p>
                <a:endParaRPr lang="en-US"/>
              </a:p>
            </p:txBody>
          </p:sp>
          <p:sp>
            <p:nvSpPr>
              <p:cNvPr id="41097" name="Freeform 106"/>
              <p:cNvSpPr/>
              <p:nvPr/>
            </p:nvSpPr>
            <p:spPr bwMode="auto">
              <a:xfrm>
                <a:off x="2645" y="2444"/>
                <a:ext cx="21" cy="555"/>
              </a:xfrm>
              <a:custGeom>
                <a:avLst/>
                <a:gdLst>
                  <a:gd name="T0" fmla="*/ 0 w 85"/>
                  <a:gd name="T1" fmla="*/ 0 h 2221"/>
                  <a:gd name="T2" fmla="*/ 39 w 85"/>
                  <a:gd name="T3" fmla="*/ 37 h 2221"/>
                  <a:gd name="T4" fmla="*/ 85 w 85"/>
                  <a:gd name="T5" fmla="*/ 739 h 2221"/>
                  <a:gd name="T6" fmla="*/ 37 w 85"/>
                  <a:gd name="T7" fmla="*/ 820 h 2221"/>
                  <a:gd name="T8" fmla="*/ 35 w 85"/>
                  <a:gd name="T9" fmla="*/ 2221 h 2221"/>
                  <a:gd name="T10" fmla="*/ 0 60000 65536"/>
                  <a:gd name="T11" fmla="*/ 0 60000 65536"/>
                  <a:gd name="T12" fmla="*/ 0 60000 65536"/>
                  <a:gd name="T13" fmla="*/ 0 60000 65536"/>
                  <a:gd name="T14" fmla="*/ 0 60000 65536"/>
                  <a:gd name="T15" fmla="*/ 0 w 85"/>
                  <a:gd name="T16" fmla="*/ 0 h 2221"/>
                  <a:gd name="T17" fmla="*/ 85 w 85"/>
                  <a:gd name="T18" fmla="*/ 2221 h 2221"/>
                </a:gdLst>
                <a:ahLst/>
                <a:cxnLst>
                  <a:cxn ang="T10">
                    <a:pos x="T0" y="T1"/>
                  </a:cxn>
                  <a:cxn ang="T11">
                    <a:pos x="T2" y="T3"/>
                  </a:cxn>
                  <a:cxn ang="T12">
                    <a:pos x="T4" y="T5"/>
                  </a:cxn>
                  <a:cxn ang="T13">
                    <a:pos x="T6" y="T7"/>
                  </a:cxn>
                  <a:cxn ang="T14">
                    <a:pos x="T8" y="T9"/>
                  </a:cxn>
                </a:cxnLst>
                <a:rect l="T15" t="T16" r="T17" b="T18"/>
                <a:pathLst>
                  <a:path w="85" h="2221">
                    <a:moveTo>
                      <a:pt x="0" y="0"/>
                    </a:moveTo>
                    <a:lnTo>
                      <a:pt x="39" y="37"/>
                    </a:lnTo>
                    <a:lnTo>
                      <a:pt x="85" y="739"/>
                    </a:lnTo>
                    <a:lnTo>
                      <a:pt x="37" y="820"/>
                    </a:lnTo>
                    <a:lnTo>
                      <a:pt x="35" y="2221"/>
                    </a:lnTo>
                  </a:path>
                </a:pathLst>
              </a:custGeom>
              <a:noFill/>
              <a:ln w="6350">
                <a:solidFill>
                  <a:schemeClr val="tx1"/>
                </a:solidFill>
                <a:round/>
              </a:ln>
            </p:spPr>
            <p:txBody>
              <a:bodyPr/>
              <a:lstStyle/>
              <a:p>
                <a:endParaRPr lang="en-US"/>
              </a:p>
            </p:txBody>
          </p:sp>
          <p:sp>
            <p:nvSpPr>
              <p:cNvPr id="41098" name="Freeform 107"/>
              <p:cNvSpPr/>
              <p:nvPr/>
            </p:nvSpPr>
            <p:spPr bwMode="auto">
              <a:xfrm>
                <a:off x="2653" y="2444"/>
                <a:ext cx="22" cy="556"/>
              </a:xfrm>
              <a:custGeom>
                <a:avLst/>
                <a:gdLst>
                  <a:gd name="T0" fmla="*/ 0 w 87"/>
                  <a:gd name="T1" fmla="*/ 0 h 2226"/>
                  <a:gd name="T2" fmla="*/ 38 w 87"/>
                  <a:gd name="T3" fmla="*/ 39 h 2226"/>
                  <a:gd name="T4" fmla="*/ 87 w 87"/>
                  <a:gd name="T5" fmla="*/ 732 h 2226"/>
                  <a:gd name="T6" fmla="*/ 35 w 87"/>
                  <a:gd name="T7" fmla="*/ 819 h 2226"/>
                  <a:gd name="T8" fmla="*/ 35 w 87"/>
                  <a:gd name="T9" fmla="*/ 2226 h 2226"/>
                  <a:gd name="T10" fmla="*/ 0 60000 65536"/>
                  <a:gd name="T11" fmla="*/ 0 60000 65536"/>
                  <a:gd name="T12" fmla="*/ 0 60000 65536"/>
                  <a:gd name="T13" fmla="*/ 0 60000 65536"/>
                  <a:gd name="T14" fmla="*/ 0 60000 65536"/>
                  <a:gd name="T15" fmla="*/ 0 w 87"/>
                  <a:gd name="T16" fmla="*/ 0 h 2226"/>
                  <a:gd name="T17" fmla="*/ 87 w 87"/>
                  <a:gd name="T18" fmla="*/ 2226 h 2226"/>
                </a:gdLst>
                <a:ahLst/>
                <a:cxnLst>
                  <a:cxn ang="T10">
                    <a:pos x="T0" y="T1"/>
                  </a:cxn>
                  <a:cxn ang="T11">
                    <a:pos x="T2" y="T3"/>
                  </a:cxn>
                  <a:cxn ang="T12">
                    <a:pos x="T4" y="T5"/>
                  </a:cxn>
                  <a:cxn ang="T13">
                    <a:pos x="T6" y="T7"/>
                  </a:cxn>
                  <a:cxn ang="T14">
                    <a:pos x="T8" y="T9"/>
                  </a:cxn>
                </a:cxnLst>
                <a:rect l="T15" t="T16" r="T17" b="T18"/>
                <a:pathLst>
                  <a:path w="87" h="2226">
                    <a:moveTo>
                      <a:pt x="0" y="0"/>
                    </a:moveTo>
                    <a:lnTo>
                      <a:pt x="38" y="39"/>
                    </a:lnTo>
                    <a:lnTo>
                      <a:pt x="87" y="732"/>
                    </a:lnTo>
                    <a:lnTo>
                      <a:pt x="35" y="819"/>
                    </a:lnTo>
                    <a:lnTo>
                      <a:pt x="35" y="2226"/>
                    </a:lnTo>
                  </a:path>
                </a:pathLst>
              </a:custGeom>
              <a:noFill/>
              <a:ln w="6350">
                <a:solidFill>
                  <a:schemeClr val="tx1"/>
                </a:solidFill>
                <a:round/>
              </a:ln>
            </p:spPr>
            <p:txBody>
              <a:bodyPr/>
              <a:lstStyle/>
              <a:p>
                <a:endParaRPr lang="en-US"/>
              </a:p>
            </p:txBody>
          </p:sp>
          <p:sp>
            <p:nvSpPr>
              <p:cNvPr id="41099" name="Freeform 108"/>
              <p:cNvSpPr/>
              <p:nvPr/>
            </p:nvSpPr>
            <p:spPr bwMode="auto">
              <a:xfrm>
                <a:off x="2661" y="2444"/>
                <a:ext cx="21" cy="554"/>
              </a:xfrm>
              <a:custGeom>
                <a:avLst/>
                <a:gdLst>
                  <a:gd name="T0" fmla="*/ 0 w 86"/>
                  <a:gd name="T1" fmla="*/ 0 h 2215"/>
                  <a:gd name="T2" fmla="*/ 39 w 86"/>
                  <a:gd name="T3" fmla="*/ 37 h 2215"/>
                  <a:gd name="T4" fmla="*/ 86 w 86"/>
                  <a:gd name="T5" fmla="*/ 734 h 2215"/>
                  <a:gd name="T6" fmla="*/ 38 w 86"/>
                  <a:gd name="T7" fmla="*/ 815 h 2215"/>
                  <a:gd name="T8" fmla="*/ 36 w 86"/>
                  <a:gd name="T9" fmla="*/ 2215 h 2215"/>
                  <a:gd name="T10" fmla="*/ 0 60000 65536"/>
                  <a:gd name="T11" fmla="*/ 0 60000 65536"/>
                  <a:gd name="T12" fmla="*/ 0 60000 65536"/>
                  <a:gd name="T13" fmla="*/ 0 60000 65536"/>
                  <a:gd name="T14" fmla="*/ 0 60000 65536"/>
                  <a:gd name="T15" fmla="*/ 0 w 86"/>
                  <a:gd name="T16" fmla="*/ 0 h 2215"/>
                  <a:gd name="T17" fmla="*/ 86 w 86"/>
                  <a:gd name="T18" fmla="*/ 2215 h 2215"/>
                </a:gdLst>
                <a:ahLst/>
                <a:cxnLst>
                  <a:cxn ang="T10">
                    <a:pos x="T0" y="T1"/>
                  </a:cxn>
                  <a:cxn ang="T11">
                    <a:pos x="T2" y="T3"/>
                  </a:cxn>
                  <a:cxn ang="T12">
                    <a:pos x="T4" y="T5"/>
                  </a:cxn>
                  <a:cxn ang="T13">
                    <a:pos x="T6" y="T7"/>
                  </a:cxn>
                  <a:cxn ang="T14">
                    <a:pos x="T8" y="T9"/>
                  </a:cxn>
                </a:cxnLst>
                <a:rect l="T15" t="T16" r="T17" b="T18"/>
                <a:pathLst>
                  <a:path w="86" h="2215">
                    <a:moveTo>
                      <a:pt x="0" y="0"/>
                    </a:moveTo>
                    <a:lnTo>
                      <a:pt x="39" y="37"/>
                    </a:lnTo>
                    <a:lnTo>
                      <a:pt x="86" y="734"/>
                    </a:lnTo>
                    <a:lnTo>
                      <a:pt x="38" y="815"/>
                    </a:lnTo>
                    <a:lnTo>
                      <a:pt x="36" y="2215"/>
                    </a:lnTo>
                  </a:path>
                </a:pathLst>
              </a:custGeom>
              <a:noFill/>
              <a:ln w="6350">
                <a:solidFill>
                  <a:schemeClr val="tx1"/>
                </a:solidFill>
                <a:round/>
              </a:ln>
            </p:spPr>
            <p:txBody>
              <a:bodyPr/>
              <a:lstStyle/>
              <a:p>
                <a:endParaRPr lang="en-US"/>
              </a:p>
            </p:txBody>
          </p:sp>
        </p:grpSp>
        <p:sp>
          <p:nvSpPr>
            <p:cNvPr id="41062" name="Rectangle 109"/>
            <p:cNvSpPr>
              <a:spLocks noChangeArrowheads="1"/>
            </p:cNvSpPr>
            <p:nvPr/>
          </p:nvSpPr>
          <p:spPr bwMode="auto">
            <a:xfrm>
              <a:off x="2681" y="2818"/>
              <a:ext cx="116" cy="124"/>
            </a:xfrm>
            <a:prstGeom prst="rect">
              <a:avLst/>
            </a:prstGeom>
            <a:solidFill>
              <a:srgbClr val="C0C0C0"/>
            </a:solidFill>
            <a:ln w="6350">
              <a:solidFill>
                <a:srgbClr val="808080"/>
              </a:solidFill>
              <a:miter lim="800000"/>
            </a:ln>
          </p:spPr>
          <p:txBody>
            <a:bodyPr/>
            <a:lstStyle/>
            <a:p>
              <a:endParaRPr lang="en-US"/>
            </a:p>
          </p:txBody>
        </p:sp>
        <p:sp>
          <p:nvSpPr>
            <p:cNvPr id="41063" name="Rectangle 110"/>
            <p:cNvSpPr>
              <a:spLocks noChangeArrowheads="1"/>
            </p:cNvSpPr>
            <p:nvPr/>
          </p:nvSpPr>
          <p:spPr bwMode="auto">
            <a:xfrm>
              <a:off x="2681" y="2757"/>
              <a:ext cx="116" cy="47"/>
            </a:xfrm>
            <a:prstGeom prst="rect">
              <a:avLst/>
            </a:prstGeom>
            <a:solidFill>
              <a:srgbClr val="C0C0C0"/>
            </a:solidFill>
            <a:ln w="6350">
              <a:solidFill>
                <a:srgbClr val="808080"/>
              </a:solidFill>
              <a:miter lim="800000"/>
            </a:ln>
          </p:spPr>
          <p:txBody>
            <a:bodyPr/>
            <a:lstStyle/>
            <a:p>
              <a:endParaRPr lang="en-US"/>
            </a:p>
          </p:txBody>
        </p:sp>
        <p:sp>
          <p:nvSpPr>
            <p:cNvPr id="41064" name="Rectangle 111"/>
            <p:cNvSpPr>
              <a:spLocks noChangeArrowheads="1"/>
            </p:cNvSpPr>
            <p:nvPr/>
          </p:nvSpPr>
          <p:spPr bwMode="auto">
            <a:xfrm>
              <a:off x="2681" y="2812"/>
              <a:ext cx="116" cy="47"/>
            </a:xfrm>
            <a:prstGeom prst="rect">
              <a:avLst/>
            </a:prstGeom>
            <a:solidFill>
              <a:srgbClr val="C0C0C0"/>
            </a:solidFill>
            <a:ln w="6350">
              <a:solidFill>
                <a:srgbClr val="808080"/>
              </a:solidFill>
              <a:miter lim="800000"/>
            </a:ln>
          </p:spPr>
          <p:txBody>
            <a:bodyPr/>
            <a:lstStyle/>
            <a:p>
              <a:endParaRPr lang="en-US"/>
            </a:p>
          </p:txBody>
        </p:sp>
        <p:sp>
          <p:nvSpPr>
            <p:cNvPr id="41065" name="Rectangle 112"/>
            <p:cNvSpPr>
              <a:spLocks noChangeArrowheads="1"/>
            </p:cNvSpPr>
            <p:nvPr/>
          </p:nvSpPr>
          <p:spPr bwMode="auto">
            <a:xfrm>
              <a:off x="2681" y="2866"/>
              <a:ext cx="116" cy="47"/>
            </a:xfrm>
            <a:prstGeom prst="rect">
              <a:avLst/>
            </a:prstGeom>
            <a:solidFill>
              <a:srgbClr val="C0C0C0"/>
            </a:solidFill>
            <a:ln w="6350">
              <a:solidFill>
                <a:srgbClr val="808080"/>
              </a:solidFill>
              <a:miter lim="800000"/>
            </a:ln>
          </p:spPr>
          <p:txBody>
            <a:bodyPr/>
            <a:lstStyle/>
            <a:p>
              <a:endParaRPr lang="en-US"/>
            </a:p>
          </p:txBody>
        </p:sp>
        <p:sp>
          <p:nvSpPr>
            <p:cNvPr id="41066" name="Rectangle 113"/>
            <p:cNvSpPr>
              <a:spLocks noChangeArrowheads="1"/>
            </p:cNvSpPr>
            <p:nvPr/>
          </p:nvSpPr>
          <p:spPr bwMode="auto">
            <a:xfrm>
              <a:off x="2710" y="2745"/>
              <a:ext cx="76" cy="47"/>
            </a:xfrm>
            <a:prstGeom prst="rect">
              <a:avLst/>
            </a:prstGeom>
            <a:solidFill>
              <a:srgbClr val="C0C0C0"/>
            </a:solidFill>
            <a:ln w="6350">
              <a:solidFill>
                <a:srgbClr val="808080"/>
              </a:solidFill>
              <a:miter lim="800000"/>
            </a:ln>
          </p:spPr>
          <p:txBody>
            <a:bodyPr/>
            <a:lstStyle/>
            <a:p>
              <a:endParaRPr lang="en-US"/>
            </a:p>
          </p:txBody>
        </p:sp>
        <p:sp>
          <p:nvSpPr>
            <p:cNvPr id="41067" name="Rectangle 114"/>
            <p:cNvSpPr>
              <a:spLocks noChangeArrowheads="1"/>
            </p:cNvSpPr>
            <p:nvPr/>
          </p:nvSpPr>
          <p:spPr bwMode="auto">
            <a:xfrm>
              <a:off x="2710" y="2800"/>
              <a:ext cx="76" cy="47"/>
            </a:xfrm>
            <a:prstGeom prst="rect">
              <a:avLst/>
            </a:prstGeom>
            <a:solidFill>
              <a:srgbClr val="C0C0C0"/>
            </a:solidFill>
            <a:ln w="6350">
              <a:solidFill>
                <a:srgbClr val="808080"/>
              </a:solidFill>
              <a:miter lim="800000"/>
            </a:ln>
          </p:spPr>
          <p:txBody>
            <a:bodyPr/>
            <a:lstStyle/>
            <a:p>
              <a:endParaRPr lang="en-US"/>
            </a:p>
          </p:txBody>
        </p:sp>
        <p:sp>
          <p:nvSpPr>
            <p:cNvPr id="41068" name="Freeform 115"/>
            <p:cNvSpPr/>
            <p:nvPr/>
          </p:nvSpPr>
          <p:spPr bwMode="auto">
            <a:xfrm>
              <a:off x="2786" y="2689"/>
              <a:ext cx="47" cy="47"/>
            </a:xfrm>
            <a:custGeom>
              <a:avLst/>
              <a:gdLst>
                <a:gd name="T0" fmla="*/ 30 w 30"/>
                <a:gd name="T1" fmla="*/ 0 h 142"/>
                <a:gd name="T2" fmla="*/ 30 w 30"/>
                <a:gd name="T3" fmla="*/ 142 h 142"/>
                <a:gd name="T4" fmla="*/ 0 w 30"/>
                <a:gd name="T5" fmla="*/ 61 h 142"/>
                <a:gd name="T6" fmla="*/ 30 w 30"/>
                <a:gd name="T7" fmla="*/ 0 h 142"/>
                <a:gd name="T8" fmla="*/ 0 60000 65536"/>
                <a:gd name="T9" fmla="*/ 0 60000 65536"/>
                <a:gd name="T10" fmla="*/ 0 60000 65536"/>
                <a:gd name="T11" fmla="*/ 0 60000 65536"/>
                <a:gd name="T12" fmla="*/ 0 w 30"/>
                <a:gd name="T13" fmla="*/ 0 h 142"/>
                <a:gd name="T14" fmla="*/ 30 w 30"/>
                <a:gd name="T15" fmla="*/ 142 h 142"/>
              </a:gdLst>
              <a:ahLst/>
              <a:cxnLst>
                <a:cxn ang="T8">
                  <a:pos x="T0" y="T1"/>
                </a:cxn>
                <a:cxn ang="T9">
                  <a:pos x="T2" y="T3"/>
                </a:cxn>
                <a:cxn ang="T10">
                  <a:pos x="T4" y="T5"/>
                </a:cxn>
                <a:cxn ang="T11">
                  <a:pos x="T6" y="T7"/>
                </a:cxn>
              </a:cxnLst>
              <a:rect l="T12" t="T13" r="T14" b="T15"/>
              <a:pathLst>
                <a:path w="30" h="142">
                  <a:moveTo>
                    <a:pt x="30" y="0"/>
                  </a:moveTo>
                  <a:lnTo>
                    <a:pt x="30" y="142"/>
                  </a:lnTo>
                  <a:lnTo>
                    <a:pt x="0" y="61"/>
                  </a:lnTo>
                  <a:lnTo>
                    <a:pt x="30" y="0"/>
                  </a:lnTo>
                  <a:close/>
                </a:path>
              </a:pathLst>
            </a:custGeom>
            <a:solidFill>
              <a:srgbClr val="606060"/>
            </a:solidFill>
            <a:ln w="9525">
              <a:noFill/>
              <a:round/>
            </a:ln>
          </p:spPr>
          <p:txBody>
            <a:bodyPr/>
            <a:lstStyle/>
            <a:p>
              <a:endParaRPr lang="en-US"/>
            </a:p>
          </p:txBody>
        </p:sp>
        <p:grpSp>
          <p:nvGrpSpPr>
            <p:cNvPr id="17" name="Group 116"/>
            <p:cNvGrpSpPr/>
            <p:nvPr/>
          </p:nvGrpSpPr>
          <p:grpSpPr bwMode="auto">
            <a:xfrm>
              <a:off x="2681" y="2703"/>
              <a:ext cx="116" cy="47"/>
              <a:chOff x="2681" y="2696"/>
              <a:chExt cx="169" cy="54"/>
            </a:xfrm>
          </p:grpSpPr>
          <p:sp>
            <p:nvSpPr>
              <p:cNvPr id="41080" name="Rectangle 117"/>
              <p:cNvSpPr>
                <a:spLocks noChangeArrowheads="1"/>
              </p:cNvSpPr>
              <p:nvPr/>
            </p:nvSpPr>
            <p:spPr bwMode="auto">
              <a:xfrm>
                <a:off x="2681" y="2696"/>
                <a:ext cx="169" cy="54"/>
              </a:xfrm>
              <a:prstGeom prst="rect">
                <a:avLst/>
              </a:prstGeom>
              <a:solidFill>
                <a:srgbClr val="A0A0A0"/>
              </a:solidFill>
              <a:ln w="6350">
                <a:solidFill>
                  <a:srgbClr val="808080"/>
                </a:solidFill>
                <a:miter lim="800000"/>
              </a:ln>
            </p:spPr>
            <p:txBody>
              <a:bodyPr/>
              <a:lstStyle/>
              <a:p>
                <a:endParaRPr lang="en-US"/>
              </a:p>
            </p:txBody>
          </p:sp>
          <p:sp>
            <p:nvSpPr>
              <p:cNvPr id="41081" name="Rectangle 118"/>
              <p:cNvSpPr>
                <a:spLocks noChangeArrowheads="1"/>
              </p:cNvSpPr>
              <p:nvPr/>
            </p:nvSpPr>
            <p:spPr bwMode="auto">
              <a:xfrm>
                <a:off x="2696" y="2702"/>
                <a:ext cx="14" cy="7"/>
              </a:xfrm>
              <a:prstGeom prst="rect">
                <a:avLst/>
              </a:prstGeom>
              <a:solidFill>
                <a:srgbClr val="606060"/>
              </a:solidFill>
              <a:ln w="9525">
                <a:noFill/>
                <a:miter lim="800000"/>
              </a:ln>
            </p:spPr>
            <p:txBody>
              <a:bodyPr/>
              <a:lstStyle/>
              <a:p>
                <a:endParaRPr lang="en-US"/>
              </a:p>
            </p:txBody>
          </p:sp>
          <p:grpSp>
            <p:nvGrpSpPr>
              <p:cNvPr id="18" name="Group 119"/>
              <p:cNvGrpSpPr/>
              <p:nvPr/>
            </p:nvGrpSpPr>
            <p:grpSpPr bwMode="auto">
              <a:xfrm>
                <a:off x="2691" y="2698"/>
                <a:ext cx="152" cy="44"/>
                <a:chOff x="2691" y="2698"/>
                <a:chExt cx="152" cy="44"/>
              </a:xfrm>
            </p:grpSpPr>
            <p:sp>
              <p:nvSpPr>
                <p:cNvPr id="41083" name="Freeform 120"/>
                <p:cNvSpPr/>
                <p:nvPr/>
              </p:nvSpPr>
              <p:spPr bwMode="auto">
                <a:xfrm>
                  <a:off x="2759" y="2701"/>
                  <a:ext cx="35" cy="16"/>
                </a:xfrm>
                <a:custGeom>
                  <a:avLst/>
                  <a:gdLst>
                    <a:gd name="T0" fmla="*/ 141 w 141"/>
                    <a:gd name="T1" fmla="*/ 0 h 65"/>
                    <a:gd name="T2" fmla="*/ 9 w 141"/>
                    <a:gd name="T3" fmla="*/ 0 h 65"/>
                    <a:gd name="T4" fmla="*/ 0 w 141"/>
                    <a:gd name="T5" fmla="*/ 65 h 65"/>
                    <a:gd name="T6" fmla="*/ 125 w 141"/>
                    <a:gd name="T7" fmla="*/ 62 h 65"/>
                    <a:gd name="T8" fmla="*/ 141 w 141"/>
                    <a:gd name="T9" fmla="*/ 0 h 65"/>
                    <a:gd name="T10" fmla="*/ 0 60000 65536"/>
                    <a:gd name="T11" fmla="*/ 0 60000 65536"/>
                    <a:gd name="T12" fmla="*/ 0 60000 65536"/>
                    <a:gd name="T13" fmla="*/ 0 60000 65536"/>
                    <a:gd name="T14" fmla="*/ 0 60000 65536"/>
                    <a:gd name="T15" fmla="*/ 0 w 141"/>
                    <a:gd name="T16" fmla="*/ 0 h 65"/>
                    <a:gd name="T17" fmla="*/ 141 w 141"/>
                    <a:gd name="T18" fmla="*/ 65 h 65"/>
                  </a:gdLst>
                  <a:ahLst/>
                  <a:cxnLst>
                    <a:cxn ang="T10">
                      <a:pos x="T0" y="T1"/>
                    </a:cxn>
                    <a:cxn ang="T11">
                      <a:pos x="T2" y="T3"/>
                    </a:cxn>
                    <a:cxn ang="T12">
                      <a:pos x="T4" y="T5"/>
                    </a:cxn>
                    <a:cxn ang="T13">
                      <a:pos x="T6" y="T7"/>
                    </a:cxn>
                    <a:cxn ang="T14">
                      <a:pos x="T8" y="T9"/>
                    </a:cxn>
                  </a:cxnLst>
                  <a:rect l="T15" t="T16" r="T17" b="T18"/>
                  <a:pathLst>
                    <a:path w="141" h="65">
                      <a:moveTo>
                        <a:pt x="141" y="0"/>
                      </a:moveTo>
                      <a:lnTo>
                        <a:pt x="9" y="0"/>
                      </a:lnTo>
                      <a:lnTo>
                        <a:pt x="0" y="65"/>
                      </a:lnTo>
                      <a:lnTo>
                        <a:pt x="125" y="62"/>
                      </a:lnTo>
                      <a:lnTo>
                        <a:pt x="141" y="0"/>
                      </a:lnTo>
                      <a:close/>
                    </a:path>
                  </a:pathLst>
                </a:custGeom>
                <a:solidFill>
                  <a:srgbClr val="808080"/>
                </a:solidFill>
                <a:ln w="9525">
                  <a:noFill/>
                  <a:round/>
                </a:ln>
              </p:spPr>
              <p:txBody>
                <a:bodyPr/>
                <a:lstStyle/>
                <a:p>
                  <a:endParaRPr lang="en-US"/>
                </a:p>
              </p:txBody>
            </p:sp>
            <p:sp>
              <p:nvSpPr>
                <p:cNvPr id="41084" name="Freeform 121"/>
                <p:cNvSpPr/>
                <p:nvPr/>
              </p:nvSpPr>
              <p:spPr bwMode="auto">
                <a:xfrm>
                  <a:off x="2759" y="2721"/>
                  <a:ext cx="79" cy="16"/>
                </a:xfrm>
                <a:custGeom>
                  <a:avLst/>
                  <a:gdLst>
                    <a:gd name="T0" fmla="*/ 317 w 317"/>
                    <a:gd name="T1" fmla="*/ 62 h 62"/>
                    <a:gd name="T2" fmla="*/ 9 w 317"/>
                    <a:gd name="T3" fmla="*/ 62 h 62"/>
                    <a:gd name="T4" fmla="*/ 0 w 317"/>
                    <a:gd name="T5" fmla="*/ 0 h 62"/>
                    <a:gd name="T6" fmla="*/ 301 w 317"/>
                    <a:gd name="T7" fmla="*/ 0 h 62"/>
                    <a:gd name="T8" fmla="*/ 317 w 317"/>
                    <a:gd name="T9" fmla="*/ 62 h 62"/>
                    <a:gd name="T10" fmla="*/ 0 60000 65536"/>
                    <a:gd name="T11" fmla="*/ 0 60000 65536"/>
                    <a:gd name="T12" fmla="*/ 0 60000 65536"/>
                    <a:gd name="T13" fmla="*/ 0 60000 65536"/>
                    <a:gd name="T14" fmla="*/ 0 60000 65536"/>
                    <a:gd name="T15" fmla="*/ 0 w 317"/>
                    <a:gd name="T16" fmla="*/ 0 h 62"/>
                    <a:gd name="T17" fmla="*/ 317 w 317"/>
                    <a:gd name="T18" fmla="*/ 62 h 62"/>
                  </a:gdLst>
                  <a:ahLst/>
                  <a:cxnLst>
                    <a:cxn ang="T10">
                      <a:pos x="T0" y="T1"/>
                    </a:cxn>
                    <a:cxn ang="T11">
                      <a:pos x="T2" y="T3"/>
                    </a:cxn>
                    <a:cxn ang="T12">
                      <a:pos x="T4" y="T5"/>
                    </a:cxn>
                    <a:cxn ang="T13">
                      <a:pos x="T6" y="T7"/>
                    </a:cxn>
                    <a:cxn ang="T14">
                      <a:pos x="T8" y="T9"/>
                    </a:cxn>
                  </a:cxnLst>
                  <a:rect l="T15" t="T16" r="T17" b="T18"/>
                  <a:pathLst>
                    <a:path w="317" h="62">
                      <a:moveTo>
                        <a:pt x="317" y="62"/>
                      </a:moveTo>
                      <a:lnTo>
                        <a:pt x="9" y="62"/>
                      </a:lnTo>
                      <a:lnTo>
                        <a:pt x="0" y="0"/>
                      </a:lnTo>
                      <a:lnTo>
                        <a:pt x="301" y="0"/>
                      </a:lnTo>
                      <a:lnTo>
                        <a:pt x="317" y="62"/>
                      </a:lnTo>
                      <a:close/>
                    </a:path>
                  </a:pathLst>
                </a:custGeom>
                <a:solidFill>
                  <a:srgbClr val="C0C0C0"/>
                </a:solidFill>
                <a:ln w="9525">
                  <a:noFill/>
                  <a:round/>
                </a:ln>
              </p:spPr>
              <p:txBody>
                <a:bodyPr/>
                <a:lstStyle/>
                <a:p>
                  <a:endParaRPr lang="en-US"/>
                </a:p>
              </p:txBody>
            </p:sp>
            <p:sp>
              <p:nvSpPr>
                <p:cNvPr id="41085" name="Freeform 122"/>
                <p:cNvSpPr/>
                <p:nvPr/>
              </p:nvSpPr>
              <p:spPr bwMode="auto">
                <a:xfrm>
                  <a:off x="2791" y="2708"/>
                  <a:ext cx="47" cy="8"/>
                </a:xfrm>
                <a:custGeom>
                  <a:avLst/>
                  <a:gdLst>
                    <a:gd name="T0" fmla="*/ 185 w 185"/>
                    <a:gd name="T1" fmla="*/ 0 h 33"/>
                    <a:gd name="T2" fmla="*/ 7 w 185"/>
                    <a:gd name="T3" fmla="*/ 0 h 33"/>
                    <a:gd name="T4" fmla="*/ 0 w 185"/>
                    <a:gd name="T5" fmla="*/ 33 h 33"/>
                    <a:gd name="T6" fmla="*/ 169 w 185"/>
                    <a:gd name="T7" fmla="*/ 33 h 33"/>
                    <a:gd name="T8" fmla="*/ 185 w 185"/>
                    <a:gd name="T9" fmla="*/ 0 h 33"/>
                    <a:gd name="T10" fmla="*/ 0 60000 65536"/>
                    <a:gd name="T11" fmla="*/ 0 60000 65536"/>
                    <a:gd name="T12" fmla="*/ 0 60000 65536"/>
                    <a:gd name="T13" fmla="*/ 0 60000 65536"/>
                    <a:gd name="T14" fmla="*/ 0 60000 65536"/>
                    <a:gd name="T15" fmla="*/ 0 w 185"/>
                    <a:gd name="T16" fmla="*/ 0 h 33"/>
                    <a:gd name="T17" fmla="*/ 185 w 185"/>
                    <a:gd name="T18" fmla="*/ 33 h 33"/>
                  </a:gdLst>
                  <a:ahLst/>
                  <a:cxnLst>
                    <a:cxn ang="T10">
                      <a:pos x="T0" y="T1"/>
                    </a:cxn>
                    <a:cxn ang="T11">
                      <a:pos x="T2" y="T3"/>
                    </a:cxn>
                    <a:cxn ang="T12">
                      <a:pos x="T4" y="T5"/>
                    </a:cxn>
                    <a:cxn ang="T13">
                      <a:pos x="T6" y="T7"/>
                    </a:cxn>
                    <a:cxn ang="T14">
                      <a:pos x="T8" y="T9"/>
                    </a:cxn>
                  </a:cxnLst>
                  <a:rect l="T15" t="T16" r="T17" b="T18"/>
                  <a:pathLst>
                    <a:path w="185" h="33">
                      <a:moveTo>
                        <a:pt x="185" y="0"/>
                      </a:moveTo>
                      <a:lnTo>
                        <a:pt x="7" y="0"/>
                      </a:lnTo>
                      <a:lnTo>
                        <a:pt x="0" y="33"/>
                      </a:lnTo>
                      <a:lnTo>
                        <a:pt x="169" y="33"/>
                      </a:lnTo>
                      <a:lnTo>
                        <a:pt x="185" y="0"/>
                      </a:lnTo>
                      <a:close/>
                    </a:path>
                  </a:pathLst>
                </a:custGeom>
                <a:solidFill>
                  <a:srgbClr val="808080"/>
                </a:solidFill>
                <a:ln w="9525">
                  <a:noFill/>
                  <a:round/>
                </a:ln>
              </p:spPr>
              <p:txBody>
                <a:bodyPr/>
                <a:lstStyle/>
                <a:p>
                  <a:endParaRPr lang="en-US"/>
                </a:p>
              </p:txBody>
            </p:sp>
            <p:sp>
              <p:nvSpPr>
                <p:cNvPr id="41086" name="Freeform 123"/>
                <p:cNvSpPr/>
                <p:nvPr/>
              </p:nvSpPr>
              <p:spPr bwMode="auto">
                <a:xfrm>
                  <a:off x="2833" y="2708"/>
                  <a:ext cx="5" cy="28"/>
                </a:xfrm>
                <a:custGeom>
                  <a:avLst/>
                  <a:gdLst>
                    <a:gd name="T0" fmla="*/ 19 w 19"/>
                    <a:gd name="T1" fmla="*/ 0 h 115"/>
                    <a:gd name="T2" fmla="*/ 19 w 19"/>
                    <a:gd name="T3" fmla="*/ 115 h 115"/>
                    <a:gd name="T4" fmla="*/ 0 w 19"/>
                    <a:gd name="T5" fmla="*/ 39 h 115"/>
                    <a:gd name="T6" fmla="*/ 19 w 19"/>
                    <a:gd name="T7" fmla="*/ 0 h 115"/>
                    <a:gd name="T8" fmla="*/ 0 60000 65536"/>
                    <a:gd name="T9" fmla="*/ 0 60000 65536"/>
                    <a:gd name="T10" fmla="*/ 0 60000 65536"/>
                    <a:gd name="T11" fmla="*/ 0 60000 65536"/>
                    <a:gd name="T12" fmla="*/ 0 w 19"/>
                    <a:gd name="T13" fmla="*/ 0 h 115"/>
                    <a:gd name="T14" fmla="*/ 19 w 19"/>
                    <a:gd name="T15" fmla="*/ 115 h 115"/>
                  </a:gdLst>
                  <a:ahLst/>
                  <a:cxnLst>
                    <a:cxn ang="T8">
                      <a:pos x="T0" y="T1"/>
                    </a:cxn>
                    <a:cxn ang="T9">
                      <a:pos x="T2" y="T3"/>
                    </a:cxn>
                    <a:cxn ang="T10">
                      <a:pos x="T4" y="T5"/>
                    </a:cxn>
                    <a:cxn ang="T11">
                      <a:pos x="T6" y="T7"/>
                    </a:cxn>
                  </a:cxnLst>
                  <a:rect l="T12" t="T13" r="T14" b="T15"/>
                  <a:pathLst>
                    <a:path w="19" h="115">
                      <a:moveTo>
                        <a:pt x="19" y="0"/>
                      </a:moveTo>
                      <a:lnTo>
                        <a:pt x="19" y="115"/>
                      </a:lnTo>
                      <a:lnTo>
                        <a:pt x="0" y="39"/>
                      </a:lnTo>
                      <a:lnTo>
                        <a:pt x="19" y="0"/>
                      </a:lnTo>
                      <a:close/>
                    </a:path>
                  </a:pathLst>
                </a:custGeom>
                <a:solidFill>
                  <a:srgbClr val="606060"/>
                </a:solidFill>
                <a:ln w="9525">
                  <a:noFill/>
                  <a:round/>
                </a:ln>
              </p:spPr>
              <p:txBody>
                <a:bodyPr/>
                <a:lstStyle/>
                <a:p>
                  <a:endParaRPr lang="en-US"/>
                </a:p>
              </p:txBody>
            </p:sp>
            <p:sp>
              <p:nvSpPr>
                <p:cNvPr id="41087" name="Oval 124"/>
                <p:cNvSpPr>
                  <a:spLocks noChangeArrowheads="1"/>
                </p:cNvSpPr>
                <p:nvPr/>
              </p:nvSpPr>
              <p:spPr bwMode="auto">
                <a:xfrm>
                  <a:off x="2794" y="2723"/>
                  <a:ext cx="14" cy="11"/>
                </a:xfrm>
                <a:prstGeom prst="ellipse">
                  <a:avLst/>
                </a:prstGeom>
                <a:solidFill>
                  <a:srgbClr val="C0C0C0"/>
                </a:solidFill>
                <a:ln w="3175">
                  <a:solidFill>
                    <a:srgbClr val="808080"/>
                  </a:solidFill>
                  <a:round/>
                </a:ln>
              </p:spPr>
              <p:txBody>
                <a:bodyPr/>
                <a:lstStyle/>
                <a:p>
                  <a:endParaRPr lang="en-US"/>
                </a:p>
              </p:txBody>
            </p:sp>
            <p:sp>
              <p:nvSpPr>
                <p:cNvPr id="41088" name="Rectangle 125"/>
                <p:cNvSpPr>
                  <a:spLocks noChangeArrowheads="1"/>
                </p:cNvSpPr>
                <p:nvPr/>
              </p:nvSpPr>
              <p:spPr bwMode="auto">
                <a:xfrm>
                  <a:off x="2691" y="2716"/>
                  <a:ext cx="152" cy="6"/>
                </a:xfrm>
                <a:prstGeom prst="rect">
                  <a:avLst/>
                </a:prstGeom>
                <a:solidFill>
                  <a:srgbClr val="606060"/>
                </a:solidFill>
                <a:ln w="9525">
                  <a:noFill/>
                  <a:miter lim="800000"/>
                </a:ln>
              </p:spPr>
              <p:txBody>
                <a:bodyPr/>
                <a:lstStyle/>
                <a:p>
                  <a:endParaRPr lang="en-US"/>
                </a:p>
              </p:txBody>
            </p:sp>
            <p:grpSp>
              <p:nvGrpSpPr>
                <p:cNvPr id="19" name="Group 126"/>
                <p:cNvGrpSpPr/>
                <p:nvPr/>
              </p:nvGrpSpPr>
              <p:grpSpPr bwMode="auto">
                <a:xfrm>
                  <a:off x="2790" y="2698"/>
                  <a:ext cx="17" cy="44"/>
                  <a:chOff x="2790" y="2698"/>
                  <a:chExt cx="17" cy="44"/>
                </a:xfrm>
              </p:grpSpPr>
              <p:sp>
                <p:nvSpPr>
                  <p:cNvPr id="41090" name="Freeform 127"/>
                  <p:cNvSpPr/>
                  <p:nvPr/>
                </p:nvSpPr>
                <p:spPr bwMode="auto">
                  <a:xfrm>
                    <a:off x="2790" y="2699"/>
                    <a:ext cx="16" cy="43"/>
                  </a:xfrm>
                  <a:custGeom>
                    <a:avLst/>
                    <a:gdLst>
                      <a:gd name="T0" fmla="*/ 49 w 61"/>
                      <a:gd name="T1" fmla="*/ 2 h 170"/>
                      <a:gd name="T2" fmla="*/ 27 w 61"/>
                      <a:gd name="T3" fmla="*/ 0 h 170"/>
                      <a:gd name="T4" fmla="*/ 12 w 61"/>
                      <a:gd name="T5" fmla="*/ 9 h 170"/>
                      <a:gd name="T6" fmla="*/ 7 w 61"/>
                      <a:gd name="T7" fmla="*/ 29 h 170"/>
                      <a:gd name="T8" fmla="*/ 0 w 61"/>
                      <a:gd name="T9" fmla="*/ 67 h 170"/>
                      <a:gd name="T10" fmla="*/ 15 w 61"/>
                      <a:gd name="T11" fmla="*/ 168 h 170"/>
                      <a:gd name="T12" fmla="*/ 27 w 61"/>
                      <a:gd name="T13" fmla="*/ 170 h 170"/>
                      <a:gd name="T14" fmla="*/ 27 w 61"/>
                      <a:gd name="T15" fmla="*/ 82 h 170"/>
                      <a:gd name="T16" fmla="*/ 54 w 61"/>
                      <a:gd name="T17" fmla="*/ 44 h 170"/>
                      <a:gd name="T18" fmla="*/ 61 w 61"/>
                      <a:gd name="T19" fmla="*/ 27 h 170"/>
                      <a:gd name="T20" fmla="*/ 60 w 61"/>
                      <a:gd name="T21" fmla="*/ 11 h 170"/>
                      <a:gd name="T22" fmla="*/ 49 w 61"/>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170"/>
                      <a:gd name="T38" fmla="*/ 61 w 61"/>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170">
                        <a:moveTo>
                          <a:pt x="49" y="2"/>
                        </a:moveTo>
                        <a:lnTo>
                          <a:pt x="27" y="0"/>
                        </a:lnTo>
                        <a:lnTo>
                          <a:pt x="12" y="9"/>
                        </a:lnTo>
                        <a:lnTo>
                          <a:pt x="7" y="29"/>
                        </a:lnTo>
                        <a:lnTo>
                          <a:pt x="0" y="67"/>
                        </a:lnTo>
                        <a:lnTo>
                          <a:pt x="15" y="168"/>
                        </a:lnTo>
                        <a:lnTo>
                          <a:pt x="27" y="170"/>
                        </a:lnTo>
                        <a:lnTo>
                          <a:pt x="27" y="82"/>
                        </a:lnTo>
                        <a:lnTo>
                          <a:pt x="54" y="44"/>
                        </a:lnTo>
                        <a:lnTo>
                          <a:pt x="61" y="27"/>
                        </a:lnTo>
                        <a:lnTo>
                          <a:pt x="60" y="11"/>
                        </a:lnTo>
                        <a:lnTo>
                          <a:pt x="49" y="2"/>
                        </a:lnTo>
                        <a:close/>
                      </a:path>
                    </a:pathLst>
                  </a:custGeom>
                  <a:solidFill>
                    <a:srgbClr val="404040"/>
                  </a:solidFill>
                  <a:ln w="9525">
                    <a:noFill/>
                    <a:round/>
                  </a:ln>
                </p:spPr>
                <p:txBody>
                  <a:bodyPr/>
                  <a:lstStyle/>
                  <a:p>
                    <a:endParaRPr lang="en-US"/>
                  </a:p>
                </p:txBody>
              </p:sp>
              <p:sp>
                <p:nvSpPr>
                  <p:cNvPr id="41091" name="Freeform 128"/>
                  <p:cNvSpPr/>
                  <p:nvPr/>
                </p:nvSpPr>
                <p:spPr bwMode="auto">
                  <a:xfrm>
                    <a:off x="2791" y="2698"/>
                    <a:ext cx="16" cy="43"/>
                  </a:xfrm>
                  <a:custGeom>
                    <a:avLst/>
                    <a:gdLst>
                      <a:gd name="T0" fmla="*/ 49 w 62"/>
                      <a:gd name="T1" fmla="*/ 2 h 170"/>
                      <a:gd name="T2" fmla="*/ 27 w 62"/>
                      <a:gd name="T3" fmla="*/ 0 h 170"/>
                      <a:gd name="T4" fmla="*/ 13 w 62"/>
                      <a:gd name="T5" fmla="*/ 9 h 170"/>
                      <a:gd name="T6" fmla="*/ 7 w 62"/>
                      <a:gd name="T7" fmla="*/ 29 h 170"/>
                      <a:gd name="T8" fmla="*/ 0 w 62"/>
                      <a:gd name="T9" fmla="*/ 67 h 170"/>
                      <a:gd name="T10" fmla="*/ 16 w 62"/>
                      <a:gd name="T11" fmla="*/ 168 h 170"/>
                      <a:gd name="T12" fmla="*/ 27 w 62"/>
                      <a:gd name="T13" fmla="*/ 170 h 170"/>
                      <a:gd name="T14" fmla="*/ 27 w 62"/>
                      <a:gd name="T15" fmla="*/ 82 h 170"/>
                      <a:gd name="T16" fmla="*/ 55 w 62"/>
                      <a:gd name="T17" fmla="*/ 44 h 170"/>
                      <a:gd name="T18" fmla="*/ 62 w 62"/>
                      <a:gd name="T19" fmla="*/ 27 h 170"/>
                      <a:gd name="T20" fmla="*/ 60 w 62"/>
                      <a:gd name="T21" fmla="*/ 11 h 170"/>
                      <a:gd name="T22" fmla="*/ 49 w 62"/>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170"/>
                      <a:gd name="T38" fmla="*/ 62 w 62"/>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170">
                        <a:moveTo>
                          <a:pt x="49" y="2"/>
                        </a:moveTo>
                        <a:lnTo>
                          <a:pt x="27" y="0"/>
                        </a:lnTo>
                        <a:lnTo>
                          <a:pt x="13" y="9"/>
                        </a:lnTo>
                        <a:lnTo>
                          <a:pt x="7" y="29"/>
                        </a:lnTo>
                        <a:lnTo>
                          <a:pt x="0" y="67"/>
                        </a:lnTo>
                        <a:lnTo>
                          <a:pt x="16" y="168"/>
                        </a:lnTo>
                        <a:lnTo>
                          <a:pt x="27" y="170"/>
                        </a:lnTo>
                        <a:lnTo>
                          <a:pt x="27" y="82"/>
                        </a:lnTo>
                        <a:lnTo>
                          <a:pt x="55" y="44"/>
                        </a:lnTo>
                        <a:lnTo>
                          <a:pt x="62" y="27"/>
                        </a:lnTo>
                        <a:lnTo>
                          <a:pt x="60" y="11"/>
                        </a:lnTo>
                        <a:lnTo>
                          <a:pt x="49" y="2"/>
                        </a:lnTo>
                        <a:close/>
                      </a:path>
                    </a:pathLst>
                  </a:custGeom>
                  <a:solidFill>
                    <a:srgbClr val="E0E0E0"/>
                  </a:solidFill>
                  <a:ln w="9525">
                    <a:noFill/>
                    <a:round/>
                  </a:ln>
                </p:spPr>
                <p:txBody>
                  <a:bodyPr/>
                  <a:lstStyle/>
                  <a:p>
                    <a:endParaRPr lang="en-US"/>
                  </a:p>
                </p:txBody>
              </p:sp>
            </p:grpSp>
          </p:grpSp>
        </p:grpSp>
        <p:sp>
          <p:nvSpPr>
            <p:cNvPr id="41070" name="Rectangle 129"/>
            <p:cNvSpPr>
              <a:spLocks noChangeArrowheads="1"/>
            </p:cNvSpPr>
            <p:nvPr/>
          </p:nvSpPr>
          <p:spPr bwMode="auto">
            <a:xfrm>
              <a:off x="2716" y="2727"/>
              <a:ext cx="69" cy="47"/>
            </a:xfrm>
            <a:prstGeom prst="rect">
              <a:avLst/>
            </a:prstGeom>
            <a:solidFill>
              <a:srgbClr val="808080"/>
            </a:solidFill>
            <a:ln w="9525">
              <a:noFill/>
              <a:miter lim="800000"/>
            </a:ln>
          </p:spPr>
          <p:txBody>
            <a:bodyPr/>
            <a:lstStyle/>
            <a:p>
              <a:endParaRPr lang="en-US"/>
            </a:p>
          </p:txBody>
        </p:sp>
        <p:sp>
          <p:nvSpPr>
            <p:cNvPr id="41071" name="Freeform 130"/>
            <p:cNvSpPr/>
            <p:nvPr/>
          </p:nvSpPr>
          <p:spPr bwMode="auto">
            <a:xfrm>
              <a:off x="2746" y="2741"/>
              <a:ext cx="47" cy="47"/>
            </a:xfrm>
            <a:custGeom>
              <a:avLst/>
              <a:gdLst>
                <a:gd name="T0" fmla="*/ 4 w 176"/>
                <a:gd name="T1" fmla="*/ 33 h 33"/>
                <a:gd name="T2" fmla="*/ 0 w 176"/>
                <a:gd name="T3" fmla="*/ 0 h 33"/>
                <a:gd name="T4" fmla="*/ 171 w 176"/>
                <a:gd name="T5" fmla="*/ 0 h 33"/>
                <a:gd name="T6" fmla="*/ 176 w 176"/>
                <a:gd name="T7" fmla="*/ 32 h 33"/>
                <a:gd name="T8" fmla="*/ 0 60000 65536"/>
                <a:gd name="T9" fmla="*/ 0 60000 65536"/>
                <a:gd name="T10" fmla="*/ 0 60000 65536"/>
                <a:gd name="T11" fmla="*/ 0 60000 65536"/>
                <a:gd name="T12" fmla="*/ 0 w 176"/>
                <a:gd name="T13" fmla="*/ 0 h 33"/>
                <a:gd name="T14" fmla="*/ 176 w 176"/>
                <a:gd name="T15" fmla="*/ 33 h 33"/>
              </a:gdLst>
              <a:ahLst/>
              <a:cxnLst>
                <a:cxn ang="T8">
                  <a:pos x="T0" y="T1"/>
                </a:cxn>
                <a:cxn ang="T9">
                  <a:pos x="T2" y="T3"/>
                </a:cxn>
                <a:cxn ang="T10">
                  <a:pos x="T4" y="T5"/>
                </a:cxn>
                <a:cxn ang="T11">
                  <a:pos x="T6" y="T7"/>
                </a:cxn>
              </a:cxnLst>
              <a:rect l="T12" t="T13" r="T14" b="T15"/>
              <a:pathLst>
                <a:path w="176" h="33">
                  <a:moveTo>
                    <a:pt x="4" y="33"/>
                  </a:moveTo>
                  <a:lnTo>
                    <a:pt x="0" y="0"/>
                  </a:lnTo>
                  <a:lnTo>
                    <a:pt x="171" y="0"/>
                  </a:lnTo>
                  <a:lnTo>
                    <a:pt x="176" y="32"/>
                  </a:lnTo>
                </a:path>
              </a:pathLst>
            </a:custGeom>
            <a:noFill/>
            <a:ln w="6350">
              <a:solidFill>
                <a:srgbClr val="808080"/>
              </a:solidFill>
              <a:round/>
            </a:ln>
          </p:spPr>
          <p:txBody>
            <a:bodyPr/>
            <a:lstStyle/>
            <a:p>
              <a:endParaRPr lang="en-US"/>
            </a:p>
          </p:txBody>
        </p:sp>
        <p:sp>
          <p:nvSpPr>
            <p:cNvPr id="41072" name="Freeform 131"/>
            <p:cNvSpPr/>
            <p:nvPr/>
          </p:nvSpPr>
          <p:spPr bwMode="auto">
            <a:xfrm>
              <a:off x="2626" y="2480"/>
              <a:ext cx="39" cy="42"/>
            </a:xfrm>
            <a:custGeom>
              <a:avLst/>
              <a:gdLst>
                <a:gd name="T0" fmla="*/ 143 w 155"/>
                <a:gd name="T1" fmla="*/ 0 h 168"/>
                <a:gd name="T2" fmla="*/ 0 w 155"/>
                <a:gd name="T3" fmla="*/ 0 h 168"/>
                <a:gd name="T4" fmla="*/ 10 w 155"/>
                <a:gd name="T5" fmla="*/ 168 h 168"/>
                <a:gd name="T6" fmla="*/ 155 w 155"/>
                <a:gd name="T7" fmla="*/ 168 h 168"/>
                <a:gd name="T8" fmla="*/ 143 w 155"/>
                <a:gd name="T9" fmla="*/ 0 h 168"/>
                <a:gd name="T10" fmla="*/ 0 60000 65536"/>
                <a:gd name="T11" fmla="*/ 0 60000 65536"/>
                <a:gd name="T12" fmla="*/ 0 60000 65536"/>
                <a:gd name="T13" fmla="*/ 0 60000 65536"/>
                <a:gd name="T14" fmla="*/ 0 60000 65536"/>
                <a:gd name="T15" fmla="*/ 0 w 155"/>
                <a:gd name="T16" fmla="*/ 0 h 168"/>
                <a:gd name="T17" fmla="*/ 155 w 155"/>
                <a:gd name="T18" fmla="*/ 168 h 168"/>
              </a:gdLst>
              <a:ahLst/>
              <a:cxnLst>
                <a:cxn ang="T10">
                  <a:pos x="T0" y="T1"/>
                </a:cxn>
                <a:cxn ang="T11">
                  <a:pos x="T2" y="T3"/>
                </a:cxn>
                <a:cxn ang="T12">
                  <a:pos x="T4" y="T5"/>
                </a:cxn>
                <a:cxn ang="T13">
                  <a:pos x="T6" y="T7"/>
                </a:cxn>
                <a:cxn ang="T14">
                  <a:pos x="T8" y="T9"/>
                </a:cxn>
              </a:cxnLst>
              <a:rect l="T15" t="T16" r="T17" b="T18"/>
              <a:pathLst>
                <a:path w="155" h="168">
                  <a:moveTo>
                    <a:pt x="143" y="0"/>
                  </a:moveTo>
                  <a:lnTo>
                    <a:pt x="0" y="0"/>
                  </a:lnTo>
                  <a:lnTo>
                    <a:pt x="10" y="168"/>
                  </a:lnTo>
                  <a:lnTo>
                    <a:pt x="155" y="168"/>
                  </a:lnTo>
                  <a:lnTo>
                    <a:pt x="143" y="0"/>
                  </a:lnTo>
                  <a:close/>
                </a:path>
              </a:pathLst>
            </a:custGeom>
            <a:solidFill>
              <a:srgbClr val="C0C0C0"/>
            </a:solidFill>
            <a:ln w="6350">
              <a:solidFill>
                <a:srgbClr val="808080"/>
              </a:solidFill>
              <a:round/>
            </a:ln>
          </p:spPr>
          <p:txBody>
            <a:bodyPr/>
            <a:lstStyle/>
            <a:p>
              <a:endParaRPr lang="en-US"/>
            </a:p>
          </p:txBody>
        </p:sp>
        <p:sp>
          <p:nvSpPr>
            <p:cNvPr id="41073" name="Freeform 132"/>
            <p:cNvSpPr/>
            <p:nvPr/>
          </p:nvSpPr>
          <p:spPr bwMode="auto">
            <a:xfrm>
              <a:off x="2631" y="2551"/>
              <a:ext cx="40" cy="43"/>
            </a:xfrm>
            <a:custGeom>
              <a:avLst/>
              <a:gdLst>
                <a:gd name="T0" fmla="*/ 149 w 161"/>
                <a:gd name="T1" fmla="*/ 0 h 170"/>
                <a:gd name="T2" fmla="*/ 0 w 161"/>
                <a:gd name="T3" fmla="*/ 0 h 170"/>
                <a:gd name="T4" fmla="*/ 11 w 161"/>
                <a:gd name="T5" fmla="*/ 170 h 170"/>
                <a:gd name="T6" fmla="*/ 161 w 161"/>
                <a:gd name="T7" fmla="*/ 169 h 170"/>
                <a:gd name="T8" fmla="*/ 149 w 161"/>
                <a:gd name="T9" fmla="*/ 0 h 170"/>
                <a:gd name="T10" fmla="*/ 0 60000 65536"/>
                <a:gd name="T11" fmla="*/ 0 60000 65536"/>
                <a:gd name="T12" fmla="*/ 0 60000 65536"/>
                <a:gd name="T13" fmla="*/ 0 60000 65536"/>
                <a:gd name="T14" fmla="*/ 0 60000 65536"/>
                <a:gd name="T15" fmla="*/ 0 w 161"/>
                <a:gd name="T16" fmla="*/ 0 h 170"/>
                <a:gd name="T17" fmla="*/ 161 w 161"/>
                <a:gd name="T18" fmla="*/ 170 h 170"/>
              </a:gdLst>
              <a:ahLst/>
              <a:cxnLst>
                <a:cxn ang="T10">
                  <a:pos x="T0" y="T1"/>
                </a:cxn>
                <a:cxn ang="T11">
                  <a:pos x="T2" y="T3"/>
                </a:cxn>
                <a:cxn ang="T12">
                  <a:pos x="T4" y="T5"/>
                </a:cxn>
                <a:cxn ang="T13">
                  <a:pos x="T6" y="T7"/>
                </a:cxn>
                <a:cxn ang="T14">
                  <a:pos x="T8" y="T9"/>
                </a:cxn>
              </a:cxnLst>
              <a:rect l="T15" t="T16" r="T17" b="T18"/>
              <a:pathLst>
                <a:path w="161" h="170">
                  <a:moveTo>
                    <a:pt x="149" y="0"/>
                  </a:moveTo>
                  <a:lnTo>
                    <a:pt x="0" y="0"/>
                  </a:lnTo>
                  <a:lnTo>
                    <a:pt x="11" y="170"/>
                  </a:lnTo>
                  <a:lnTo>
                    <a:pt x="161" y="169"/>
                  </a:lnTo>
                  <a:lnTo>
                    <a:pt x="149" y="0"/>
                  </a:lnTo>
                  <a:close/>
                </a:path>
              </a:pathLst>
            </a:custGeom>
            <a:solidFill>
              <a:srgbClr val="C0C0C0"/>
            </a:solidFill>
            <a:ln w="6350">
              <a:solidFill>
                <a:srgbClr val="808080"/>
              </a:solidFill>
              <a:round/>
            </a:ln>
          </p:spPr>
          <p:txBody>
            <a:bodyPr/>
            <a:lstStyle/>
            <a:p>
              <a:endParaRPr lang="en-US"/>
            </a:p>
          </p:txBody>
        </p:sp>
        <p:grpSp>
          <p:nvGrpSpPr>
            <p:cNvPr id="20" name="Group 133"/>
            <p:cNvGrpSpPr/>
            <p:nvPr/>
          </p:nvGrpSpPr>
          <p:grpSpPr bwMode="auto">
            <a:xfrm>
              <a:off x="2690" y="2545"/>
              <a:ext cx="132" cy="47"/>
              <a:chOff x="2690" y="2549"/>
              <a:chExt cx="170" cy="43"/>
            </a:xfrm>
          </p:grpSpPr>
          <p:sp>
            <p:nvSpPr>
              <p:cNvPr id="41075" name="Rectangle 134"/>
              <p:cNvSpPr>
                <a:spLocks noChangeArrowheads="1"/>
              </p:cNvSpPr>
              <p:nvPr/>
            </p:nvSpPr>
            <p:spPr bwMode="auto">
              <a:xfrm>
                <a:off x="2690" y="2549"/>
                <a:ext cx="170" cy="43"/>
              </a:xfrm>
              <a:prstGeom prst="rect">
                <a:avLst/>
              </a:prstGeom>
              <a:solidFill>
                <a:srgbClr val="606060"/>
              </a:solidFill>
              <a:ln w="6350">
                <a:solidFill>
                  <a:srgbClr val="808080"/>
                </a:solidFill>
                <a:miter lim="800000"/>
              </a:ln>
            </p:spPr>
            <p:txBody>
              <a:bodyPr/>
              <a:lstStyle/>
              <a:p>
                <a:endParaRPr lang="en-US"/>
              </a:p>
            </p:txBody>
          </p:sp>
          <p:sp>
            <p:nvSpPr>
              <p:cNvPr id="41076" name="Rectangle 135"/>
              <p:cNvSpPr>
                <a:spLocks noChangeArrowheads="1"/>
              </p:cNvSpPr>
              <p:nvPr/>
            </p:nvSpPr>
            <p:spPr bwMode="auto">
              <a:xfrm>
                <a:off x="2721" y="2554"/>
                <a:ext cx="20" cy="15"/>
              </a:xfrm>
              <a:prstGeom prst="rect">
                <a:avLst/>
              </a:prstGeom>
              <a:solidFill>
                <a:srgbClr val="C0C0C0"/>
              </a:solidFill>
              <a:ln w="9525">
                <a:noFill/>
                <a:miter lim="800000"/>
              </a:ln>
            </p:spPr>
            <p:txBody>
              <a:bodyPr/>
              <a:lstStyle/>
              <a:p>
                <a:endParaRPr lang="en-US"/>
              </a:p>
            </p:txBody>
          </p:sp>
          <p:sp>
            <p:nvSpPr>
              <p:cNvPr id="41077" name="Rectangle 136"/>
              <p:cNvSpPr>
                <a:spLocks noChangeArrowheads="1"/>
              </p:cNvSpPr>
              <p:nvPr/>
            </p:nvSpPr>
            <p:spPr bwMode="auto">
              <a:xfrm>
                <a:off x="2721" y="2573"/>
                <a:ext cx="20" cy="14"/>
              </a:xfrm>
              <a:prstGeom prst="rect">
                <a:avLst/>
              </a:prstGeom>
              <a:solidFill>
                <a:srgbClr val="C0C0C0"/>
              </a:solidFill>
              <a:ln w="9525">
                <a:noFill/>
                <a:miter lim="800000"/>
              </a:ln>
            </p:spPr>
            <p:txBody>
              <a:bodyPr/>
              <a:lstStyle/>
              <a:p>
                <a:endParaRPr lang="en-US"/>
              </a:p>
            </p:txBody>
          </p:sp>
          <p:sp>
            <p:nvSpPr>
              <p:cNvPr id="41078" name="Rectangle 137"/>
              <p:cNvSpPr>
                <a:spLocks noChangeArrowheads="1"/>
              </p:cNvSpPr>
              <p:nvPr/>
            </p:nvSpPr>
            <p:spPr bwMode="auto">
              <a:xfrm>
                <a:off x="2762" y="2563"/>
                <a:ext cx="21" cy="14"/>
              </a:xfrm>
              <a:prstGeom prst="rect">
                <a:avLst/>
              </a:prstGeom>
              <a:solidFill>
                <a:srgbClr val="008000"/>
              </a:solidFill>
              <a:ln w="9525">
                <a:noFill/>
                <a:miter lim="800000"/>
              </a:ln>
            </p:spPr>
            <p:txBody>
              <a:bodyPr/>
              <a:lstStyle/>
              <a:p>
                <a:endParaRPr lang="en-US"/>
              </a:p>
            </p:txBody>
          </p:sp>
          <p:sp>
            <p:nvSpPr>
              <p:cNvPr id="41079" name="Oval 138"/>
              <p:cNvSpPr>
                <a:spLocks noChangeArrowheads="1"/>
              </p:cNvSpPr>
              <p:nvPr/>
            </p:nvSpPr>
            <p:spPr bwMode="auto">
              <a:xfrm>
                <a:off x="2699" y="2563"/>
                <a:ext cx="15" cy="18"/>
              </a:xfrm>
              <a:prstGeom prst="ellipse">
                <a:avLst/>
              </a:prstGeom>
              <a:solidFill>
                <a:srgbClr val="202020"/>
              </a:solidFill>
              <a:ln w="9525">
                <a:noFill/>
                <a:round/>
              </a:ln>
            </p:spPr>
            <p:txBody>
              <a:bodyPr/>
              <a:lstStyle/>
              <a:p>
                <a:endParaRPr lang="en-US"/>
              </a:p>
            </p:txBody>
          </p:sp>
        </p:grpSp>
      </p:grpSp>
      <p:grpSp>
        <p:nvGrpSpPr>
          <p:cNvPr id="21" name="Group 139"/>
          <p:cNvGrpSpPr/>
          <p:nvPr/>
        </p:nvGrpSpPr>
        <p:grpSpPr bwMode="auto">
          <a:xfrm>
            <a:off x="6397625" y="4148138"/>
            <a:ext cx="674688" cy="1465262"/>
            <a:chOff x="1077" y="1211"/>
            <a:chExt cx="612" cy="1143"/>
          </a:xfrm>
        </p:grpSpPr>
        <p:grpSp>
          <p:nvGrpSpPr>
            <p:cNvPr id="22" name="Group 140"/>
            <p:cNvGrpSpPr/>
            <p:nvPr/>
          </p:nvGrpSpPr>
          <p:grpSpPr bwMode="auto">
            <a:xfrm>
              <a:off x="1077" y="1211"/>
              <a:ext cx="612" cy="196"/>
              <a:chOff x="1205" y="1205"/>
              <a:chExt cx="612" cy="196"/>
            </a:xfrm>
          </p:grpSpPr>
          <p:sp>
            <p:nvSpPr>
              <p:cNvPr id="41056" name="Freeform 141"/>
              <p:cNvSpPr/>
              <p:nvPr/>
            </p:nvSpPr>
            <p:spPr bwMode="auto">
              <a:xfrm>
                <a:off x="1626" y="1287"/>
                <a:ext cx="191" cy="114"/>
              </a:xfrm>
              <a:custGeom>
                <a:avLst/>
                <a:gdLst>
                  <a:gd name="T0" fmla="*/ 0 w 571"/>
                  <a:gd name="T1" fmla="*/ 340 h 340"/>
                  <a:gd name="T2" fmla="*/ 151 w 571"/>
                  <a:gd name="T3" fmla="*/ 223 h 340"/>
                  <a:gd name="T4" fmla="*/ 161 w 571"/>
                  <a:gd name="T5" fmla="*/ 280 h 340"/>
                  <a:gd name="T6" fmla="*/ 393 w 571"/>
                  <a:gd name="T7" fmla="*/ 92 h 340"/>
                  <a:gd name="T8" fmla="*/ 403 w 571"/>
                  <a:gd name="T9" fmla="*/ 124 h 340"/>
                  <a:gd name="T10" fmla="*/ 571 w 571"/>
                  <a:gd name="T11" fmla="*/ 0 h 340"/>
                  <a:gd name="T12" fmla="*/ 0 60000 65536"/>
                  <a:gd name="T13" fmla="*/ 0 60000 65536"/>
                  <a:gd name="T14" fmla="*/ 0 60000 65536"/>
                  <a:gd name="T15" fmla="*/ 0 60000 65536"/>
                  <a:gd name="T16" fmla="*/ 0 60000 65536"/>
                  <a:gd name="T17" fmla="*/ 0 60000 65536"/>
                  <a:gd name="T18" fmla="*/ 0 w 571"/>
                  <a:gd name="T19" fmla="*/ 0 h 340"/>
                  <a:gd name="T20" fmla="*/ 571 w 571"/>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571" h="340">
                    <a:moveTo>
                      <a:pt x="0" y="340"/>
                    </a:moveTo>
                    <a:lnTo>
                      <a:pt x="151" y="223"/>
                    </a:lnTo>
                    <a:lnTo>
                      <a:pt x="161" y="280"/>
                    </a:lnTo>
                    <a:lnTo>
                      <a:pt x="393" y="92"/>
                    </a:lnTo>
                    <a:lnTo>
                      <a:pt x="403" y="124"/>
                    </a:lnTo>
                    <a:lnTo>
                      <a:pt x="571" y="0"/>
                    </a:lnTo>
                  </a:path>
                </a:pathLst>
              </a:custGeom>
              <a:solidFill>
                <a:srgbClr val="FF6600"/>
              </a:solidFill>
              <a:ln w="9525">
                <a:solidFill>
                  <a:schemeClr val="tx1"/>
                </a:solidFill>
                <a:round/>
              </a:ln>
            </p:spPr>
            <p:txBody>
              <a:bodyPr/>
              <a:lstStyle/>
              <a:p>
                <a:endParaRPr lang="en-US"/>
              </a:p>
            </p:txBody>
          </p:sp>
          <p:sp>
            <p:nvSpPr>
              <p:cNvPr id="41057" name="Freeform 142"/>
              <p:cNvSpPr/>
              <p:nvPr/>
            </p:nvSpPr>
            <p:spPr bwMode="auto">
              <a:xfrm>
                <a:off x="1542" y="1205"/>
                <a:ext cx="132" cy="172"/>
              </a:xfrm>
              <a:custGeom>
                <a:avLst/>
                <a:gdLst>
                  <a:gd name="T0" fmla="*/ 0 w 397"/>
                  <a:gd name="T1" fmla="*/ 516 h 516"/>
                  <a:gd name="T2" fmla="*/ 56 w 397"/>
                  <a:gd name="T3" fmla="*/ 367 h 516"/>
                  <a:gd name="T4" fmla="*/ 123 w 397"/>
                  <a:gd name="T5" fmla="*/ 414 h 516"/>
                  <a:gd name="T6" fmla="*/ 250 w 397"/>
                  <a:gd name="T7" fmla="*/ 145 h 516"/>
                  <a:gd name="T8" fmla="*/ 303 w 397"/>
                  <a:gd name="T9" fmla="*/ 181 h 516"/>
                  <a:gd name="T10" fmla="*/ 397 w 397"/>
                  <a:gd name="T11" fmla="*/ 0 h 516"/>
                  <a:gd name="T12" fmla="*/ 0 60000 65536"/>
                  <a:gd name="T13" fmla="*/ 0 60000 65536"/>
                  <a:gd name="T14" fmla="*/ 0 60000 65536"/>
                  <a:gd name="T15" fmla="*/ 0 60000 65536"/>
                  <a:gd name="T16" fmla="*/ 0 60000 65536"/>
                  <a:gd name="T17" fmla="*/ 0 60000 65536"/>
                  <a:gd name="T18" fmla="*/ 0 w 397"/>
                  <a:gd name="T19" fmla="*/ 0 h 516"/>
                  <a:gd name="T20" fmla="*/ 397 w 397"/>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397" h="516">
                    <a:moveTo>
                      <a:pt x="0" y="516"/>
                    </a:moveTo>
                    <a:lnTo>
                      <a:pt x="56" y="367"/>
                    </a:lnTo>
                    <a:lnTo>
                      <a:pt x="123" y="414"/>
                    </a:lnTo>
                    <a:lnTo>
                      <a:pt x="250" y="145"/>
                    </a:lnTo>
                    <a:lnTo>
                      <a:pt x="303" y="181"/>
                    </a:lnTo>
                    <a:lnTo>
                      <a:pt x="397" y="0"/>
                    </a:lnTo>
                  </a:path>
                </a:pathLst>
              </a:custGeom>
              <a:solidFill>
                <a:srgbClr val="FF6600"/>
              </a:solidFill>
              <a:ln w="9525">
                <a:solidFill>
                  <a:schemeClr val="tx1"/>
                </a:solidFill>
                <a:round/>
              </a:ln>
            </p:spPr>
            <p:txBody>
              <a:bodyPr/>
              <a:lstStyle/>
              <a:p>
                <a:endParaRPr lang="en-US"/>
              </a:p>
            </p:txBody>
          </p:sp>
          <p:sp>
            <p:nvSpPr>
              <p:cNvPr id="41058" name="Freeform 143"/>
              <p:cNvSpPr/>
              <p:nvPr/>
            </p:nvSpPr>
            <p:spPr bwMode="auto">
              <a:xfrm>
                <a:off x="1344" y="1205"/>
                <a:ext cx="134" cy="172"/>
              </a:xfrm>
              <a:custGeom>
                <a:avLst/>
                <a:gdLst>
                  <a:gd name="T0" fmla="*/ 400 w 400"/>
                  <a:gd name="T1" fmla="*/ 516 h 516"/>
                  <a:gd name="T2" fmla="*/ 340 w 400"/>
                  <a:gd name="T3" fmla="*/ 373 h 516"/>
                  <a:gd name="T4" fmla="*/ 269 w 400"/>
                  <a:gd name="T5" fmla="*/ 416 h 516"/>
                  <a:gd name="T6" fmla="*/ 138 w 400"/>
                  <a:gd name="T7" fmla="*/ 145 h 516"/>
                  <a:gd name="T8" fmla="*/ 88 w 400"/>
                  <a:gd name="T9" fmla="*/ 187 h 516"/>
                  <a:gd name="T10" fmla="*/ 0 w 400"/>
                  <a:gd name="T11" fmla="*/ 0 h 516"/>
                  <a:gd name="T12" fmla="*/ 0 60000 65536"/>
                  <a:gd name="T13" fmla="*/ 0 60000 65536"/>
                  <a:gd name="T14" fmla="*/ 0 60000 65536"/>
                  <a:gd name="T15" fmla="*/ 0 60000 65536"/>
                  <a:gd name="T16" fmla="*/ 0 60000 65536"/>
                  <a:gd name="T17" fmla="*/ 0 60000 65536"/>
                  <a:gd name="T18" fmla="*/ 0 w 400"/>
                  <a:gd name="T19" fmla="*/ 0 h 516"/>
                  <a:gd name="T20" fmla="*/ 400 w 400"/>
                  <a:gd name="T21" fmla="*/ 516 h 516"/>
                </a:gdLst>
                <a:ahLst/>
                <a:cxnLst>
                  <a:cxn ang="T12">
                    <a:pos x="T0" y="T1"/>
                  </a:cxn>
                  <a:cxn ang="T13">
                    <a:pos x="T2" y="T3"/>
                  </a:cxn>
                  <a:cxn ang="T14">
                    <a:pos x="T4" y="T5"/>
                  </a:cxn>
                  <a:cxn ang="T15">
                    <a:pos x="T6" y="T7"/>
                  </a:cxn>
                  <a:cxn ang="T16">
                    <a:pos x="T8" y="T9"/>
                  </a:cxn>
                  <a:cxn ang="T17">
                    <a:pos x="T10" y="T11"/>
                  </a:cxn>
                </a:cxnLst>
                <a:rect l="T18" t="T19" r="T20" b="T21"/>
                <a:pathLst>
                  <a:path w="400" h="516">
                    <a:moveTo>
                      <a:pt x="400" y="516"/>
                    </a:moveTo>
                    <a:lnTo>
                      <a:pt x="340" y="373"/>
                    </a:lnTo>
                    <a:lnTo>
                      <a:pt x="269" y="416"/>
                    </a:lnTo>
                    <a:lnTo>
                      <a:pt x="138" y="145"/>
                    </a:lnTo>
                    <a:lnTo>
                      <a:pt x="88" y="187"/>
                    </a:lnTo>
                    <a:lnTo>
                      <a:pt x="0" y="0"/>
                    </a:lnTo>
                  </a:path>
                </a:pathLst>
              </a:custGeom>
              <a:solidFill>
                <a:srgbClr val="FF6600"/>
              </a:solidFill>
              <a:ln w="9525">
                <a:solidFill>
                  <a:schemeClr val="tx1"/>
                </a:solidFill>
                <a:round/>
              </a:ln>
            </p:spPr>
            <p:txBody>
              <a:bodyPr/>
              <a:lstStyle/>
              <a:p>
                <a:endParaRPr lang="en-US"/>
              </a:p>
            </p:txBody>
          </p:sp>
          <p:sp>
            <p:nvSpPr>
              <p:cNvPr id="41059" name="Freeform 144"/>
              <p:cNvSpPr/>
              <p:nvPr/>
            </p:nvSpPr>
            <p:spPr bwMode="auto">
              <a:xfrm>
                <a:off x="1205" y="1289"/>
                <a:ext cx="187" cy="112"/>
              </a:xfrm>
              <a:custGeom>
                <a:avLst/>
                <a:gdLst>
                  <a:gd name="T0" fmla="*/ 561 w 561"/>
                  <a:gd name="T1" fmla="*/ 338 h 338"/>
                  <a:gd name="T2" fmla="*/ 410 w 561"/>
                  <a:gd name="T3" fmla="*/ 214 h 338"/>
                  <a:gd name="T4" fmla="*/ 406 w 561"/>
                  <a:gd name="T5" fmla="*/ 270 h 338"/>
                  <a:gd name="T6" fmla="*/ 177 w 561"/>
                  <a:gd name="T7" fmla="*/ 79 h 338"/>
                  <a:gd name="T8" fmla="*/ 162 w 561"/>
                  <a:gd name="T9" fmla="*/ 125 h 338"/>
                  <a:gd name="T10" fmla="*/ 0 w 561"/>
                  <a:gd name="T11" fmla="*/ 0 h 338"/>
                  <a:gd name="T12" fmla="*/ 0 60000 65536"/>
                  <a:gd name="T13" fmla="*/ 0 60000 65536"/>
                  <a:gd name="T14" fmla="*/ 0 60000 65536"/>
                  <a:gd name="T15" fmla="*/ 0 60000 65536"/>
                  <a:gd name="T16" fmla="*/ 0 60000 65536"/>
                  <a:gd name="T17" fmla="*/ 0 60000 65536"/>
                  <a:gd name="T18" fmla="*/ 0 w 561"/>
                  <a:gd name="T19" fmla="*/ 0 h 338"/>
                  <a:gd name="T20" fmla="*/ 561 w 561"/>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561" h="338">
                    <a:moveTo>
                      <a:pt x="561" y="338"/>
                    </a:moveTo>
                    <a:lnTo>
                      <a:pt x="410" y="214"/>
                    </a:lnTo>
                    <a:lnTo>
                      <a:pt x="406" y="270"/>
                    </a:lnTo>
                    <a:lnTo>
                      <a:pt x="177" y="79"/>
                    </a:lnTo>
                    <a:lnTo>
                      <a:pt x="162" y="125"/>
                    </a:lnTo>
                    <a:lnTo>
                      <a:pt x="0" y="0"/>
                    </a:lnTo>
                  </a:path>
                </a:pathLst>
              </a:custGeom>
              <a:solidFill>
                <a:srgbClr val="FF6600"/>
              </a:solidFill>
              <a:ln w="9525">
                <a:solidFill>
                  <a:schemeClr val="tx1"/>
                </a:solidFill>
                <a:round/>
              </a:ln>
            </p:spPr>
            <p:txBody>
              <a:bodyPr/>
              <a:lstStyle/>
              <a:p>
                <a:endParaRPr lang="en-US"/>
              </a:p>
            </p:txBody>
          </p:sp>
        </p:grpSp>
        <p:grpSp>
          <p:nvGrpSpPr>
            <p:cNvPr id="23" name="Group 145"/>
            <p:cNvGrpSpPr/>
            <p:nvPr/>
          </p:nvGrpSpPr>
          <p:grpSpPr bwMode="auto">
            <a:xfrm>
              <a:off x="1324" y="1428"/>
              <a:ext cx="123" cy="926"/>
              <a:chOff x="1324" y="1428"/>
              <a:chExt cx="123" cy="926"/>
            </a:xfrm>
          </p:grpSpPr>
          <p:sp>
            <p:nvSpPr>
              <p:cNvPr id="41040" name="Line 146"/>
              <p:cNvSpPr>
                <a:spLocks noChangeShapeType="1"/>
              </p:cNvSpPr>
              <p:nvPr/>
            </p:nvSpPr>
            <p:spPr bwMode="auto">
              <a:xfrm>
                <a:off x="1368" y="1760"/>
                <a:ext cx="39" cy="1"/>
              </a:xfrm>
              <a:prstGeom prst="line">
                <a:avLst/>
              </a:prstGeom>
              <a:noFill/>
              <a:ln w="17463">
                <a:solidFill>
                  <a:schemeClr val="tx1"/>
                </a:solidFill>
                <a:round/>
              </a:ln>
            </p:spPr>
            <p:txBody>
              <a:bodyPr/>
              <a:lstStyle/>
              <a:p>
                <a:endParaRPr lang="en-US"/>
              </a:p>
            </p:txBody>
          </p:sp>
          <p:grpSp>
            <p:nvGrpSpPr>
              <p:cNvPr id="24" name="Group 147"/>
              <p:cNvGrpSpPr/>
              <p:nvPr/>
            </p:nvGrpSpPr>
            <p:grpSpPr bwMode="auto">
              <a:xfrm>
                <a:off x="1324" y="1428"/>
                <a:ext cx="123" cy="926"/>
                <a:chOff x="1452" y="1422"/>
                <a:chExt cx="123" cy="926"/>
              </a:xfrm>
            </p:grpSpPr>
            <p:sp>
              <p:nvSpPr>
                <p:cNvPr id="41042" name="Line 148"/>
                <p:cNvSpPr>
                  <a:spLocks noChangeShapeType="1"/>
                </p:cNvSpPr>
                <p:nvPr/>
              </p:nvSpPr>
              <p:spPr bwMode="auto">
                <a:xfrm flipV="1">
                  <a:off x="1514" y="1434"/>
                  <a:ext cx="1" cy="186"/>
                </a:xfrm>
                <a:prstGeom prst="line">
                  <a:avLst/>
                </a:prstGeom>
                <a:noFill/>
                <a:ln w="17463">
                  <a:solidFill>
                    <a:schemeClr val="tx1"/>
                  </a:solidFill>
                  <a:round/>
                </a:ln>
              </p:spPr>
              <p:txBody>
                <a:bodyPr/>
                <a:lstStyle/>
                <a:p>
                  <a:endParaRPr lang="en-US"/>
                </a:p>
              </p:txBody>
            </p:sp>
            <p:sp>
              <p:nvSpPr>
                <p:cNvPr id="41043" name="Line 149"/>
                <p:cNvSpPr>
                  <a:spLocks noChangeShapeType="1"/>
                </p:cNvSpPr>
                <p:nvPr/>
              </p:nvSpPr>
              <p:spPr bwMode="auto">
                <a:xfrm flipV="1">
                  <a:off x="1452" y="1616"/>
                  <a:ext cx="49" cy="732"/>
                </a:xfrm>
                <a:prstGeom prst="line">
                  <a:avLst/>
                </a:prstGeom>
                <a:noFill/>
                <a:ln w="17463">
                  <a:solidFill>
                    <a:schemeClr val="tx1"/>
                  </a:solidFill>
                  <a:round/>
                </a:ln>
              </p:spPr>
              <p:txBody>
                <a:bodyPr/>
                <a:lstStyle/>
                <a:p>
                  <a:endParaRPr lang="en-US"/>
                </a:p>
              </p:txBody>
            </p:sp>
            <p:sp>
              <p:nvSpPr>
                <p:cNvPr id="41044" name="Line 150"/>
                <p:cNvSpPr>
                  <a:spLocks noChangeShapeType="1"/>
                </p:cNvSpPr>
                <p:nvPr/>
              </p:nvSpPr>
              <p:spPr bwMode="auto">
                <a:xfrm>
                  <a:off x="1526" y="1617"/>
                  <a:ext cx="49" cy="731"/>
                </a:xfrm>
                <a:prstGeom prst="line">
                  <a:avLst/>
                </a:prstGeom>
                <a:noFill/>
                <a:ln w="17463">
                  <a:solidFill>
                    <a:schemeClr val="tx1"/>
                  </a:solidFill>
                  <a:round/>
                </a:ln>
              </p:spPr>
              <p:txBody>
                <a:bodyPr/>
                <a:lstStyle/>
                <a:p>
                  <a:endParaRPr lang="en-US"/>
                </a:p>
              </p:txBody>
            </p:sp>
            <p:sp>
              <p:nvSpPr>
                <p:cNvPr id="41045" name="Line 151"/>
                <p:cNvSpPr>
                  <a:spLocks noChangeShapeType="1"/>
                </p:cNvSpPr>
                <p:nvPr/>
              </p:nvSpPr>
              <p:spPr bwMode="auto">
                <a:xfrm>
                  <a:off x="1456" y="2328"/>
                  <a:ext cx="117" cy="1"/>
                </a:xfrm>
                <a:prstGeom prst="line">
                  <a:avLst/>
                </a:prstGeom>
                <a:noFill/>
                <a:ln w="17463">
                  <a:solidFill>
                    <a:schemeClr val="tx1"/>
                  </a:solidFill>
                  <a:round/>
                </a:ln>
              </p:spPr>
              <p:txBody>
                <a:bodyPr/>
                <a:lstStyle/>
                <a:p>
                  <a:endParaRPr lang="en-US"/>
                </a:p>
              </p:txBody>
            </p:sp>
            <p:sp>
              <p:nvSpPr>
                <p:cNvPr id="41046" name="Line 152"/>
                <p:cNvSpPr>
                  <a:spLocks noChangeShapeType="1"/>
                </p:cNvSpPr>
                <p:nvPr/>
              </p:nvSpPr>
              <p:spPr bwMode="auto">
                <a:xfrm>
                  <a:off x="1470" y="2128"/>
                  <a:ext cx="92" cy="1"/>
                </a:xfrm>
                <a:prstGeom prst="line">
                  <a:avLst/>
                </a:prstGeom>
                <a:noFill/>
                <a:ln w="17463">
                  <a:solidFill>
                    <a:schemeClr val="tx1"/>
                  </a:solidFill>
                  <a:round/>
                </a:ln>
              </p:spPr>
              <p:txBody>
                <a:bodyPr/>
                <a:lstStyle/>
                <a:p>
                  <a:endParaRPr lang="en-US"/>
                </a:p>
              </p:txBody>
            </p:sp>
            <p:sp>
              <p:nvSpPr>
                <p:cNvPr id="41047" name="Line 153"/>
                <p:cNvSpPr>
                  <a:spLocks noChangeShapeType="1"/>
                </p:cNvSpPr>
                <p:nvPr/>
              </p:nvSpPr>
              <p:spPr bwMode="auto">
                <a:xfrm>
                  <a:off x="1469" y="2131"/>
                  <a:ext cx="101" cy="202"/>
                </a:xfrm>
                <a:prstGeom prst="line">
                  <a:avLst/>
                </a:prstGeom>
                <a:noFill/>
                <a:ln w="9525">
                  <a:solidFill>
                    <a:schemeClr val="tx1"/>
                  </a:solidFill>
                  <a:round/>
                </a:ln>
              </p:spPr>
              <p:txBody>
                <a:bodyPr/>
                <a:lstStyle/>
                <a:p>
                  <a:endParaRPr lang="en-US"/>
                </a:p>
              </p:txBody>
            </p:sp>
            <p:sp>
              <p:nvSpPr>
                <p:cNvPr id="41048" name="Line 154"/>
                <p:cNvSpPr>
                  <a:spLocks noChangeShapeType="1"/>
                </p:cNvSpPr>
                <p:nvPr/>
              </p:nvSpPr>
              <p:spPr bwMode="auto">
                <a:xfrm flipH="1">
                  <a:off x="1459" y="2129"/>
                  <a:ext cx="100" cy="197"/>
                </a:xfrm>
                <a:prstGeom prst="line">
                  <a:avLst/>
                </a:prstGeom>
                <a:noFill/>
                <a:ln w="9525">
                  <a:solidFill>
                    <a:schemeClr val="tx1"/>
                  </a:solidFill>
                  <a:round/>
                </a:ln>
              </p:spPr>
              <p:txBody>
                <a:bodyPr/>
                <a:lstStyle/>
                <a:p>
                  <a:endParaRPr lang="en-US"/>
                </a:p>
              </p:txBody>
            </p:sp>
            <p:sp>
              <p:nvSpPr>
                <p:cNvPr id="41049" name="Line 155"/>
                <p:cNvSpPr>
                  <a:spLocks noChangeShapeType="1"/>
                </p:cNvSpPr>
                <p:nvPr/>
              </p:nvSpPr>
              <p:spPr bwMode="auto">
                <a:xfrm>
                  <a:off x="1483" y="1934"/>
                  <a:ext cx="64" cy="1"/>
                </a:xfrm>
                <a:prstGeom prst="line">
                  <a:avLst/>
                </a:prstGeom>
                <a:noFill/>
                <a:ln w="17463">
                  <a:solidFill>
                    <a:schemeClr val="tx1"/>
                  </a:solidFill>
                  <a:round/>
                </a:ln>
              </p:spPr>
              <p:txBody>
                <a:bodyPr/>
                <a:lstStyle/>
                <a:p>
                  <a:endParaRPr lang="en-US"/>
                </a:p>
              </p:txBody>
            </p:sp>
            <p:sp>
              <p:nvSpPr>
                <p:cNvPr id="41050" name="Line 156"/>
                <p:cNvSpPr>
                  <a:spLocks noChangeShapeType="1"/>
                </p:cNvSpPr>
                <p:nvPr/>
              </p:nvSpPr>
              <p:spPr bwMode="auto">
                <a:xfrm>
                  <a:off x="1482" y="1933"/>
                  <a:ext cx="75" cy="196"/>
                </a:xfrm>
                <a:prstGeom prst="line">
                  <a:avLst/>
                </a:prstGeom>
                <a:noFill/>
                <a:ln w="9525">
                  <a:solidFill>
                    <a:schemeClr val="tx1"/>
                  </a:solidFill>
                  <a:round/>
                </a:ln>
              </p:spPr>
              <p:txBody>
                <a:bodyPr/>
                <a:lstStyle/>
                <a:p>
                  <a:endParaRPr lang="en-US"/>
                </a:p>
              </p:txBody>
            </p:sp>
            <p:sp>
              <p:nvSpPr>
                <p:cNvPr id="41051" name="Line 157"/>
                <p:cNvSpPr>
                  <a:spLocks noChangeShapeType="1"/>
                </p:cNvSpPr>
                <p:nvPr/>
              </p:nvSpPr>
              <p:spPr bwMode="auto">
                <a:xfrm flipV="1">
                  <a:off x="1466" y="1933"/>
                  <a:ext cx="79" cy="195"/>
                </a:xfrm>
                <a:prstGeom prst="line">
                  <a:avLst/>
                </a:prstGeom>
                <a:noFill/>
                <a:ln w="9525">
                  <a:solidFill>
                    <a:schemeClr val="tx1"/>
                  </a:solidFill>
                  <a:round/>
                </a:ln>
              </p:spPr>
              <p:txBody>
                <a:bodyPr/>
                <a:lstStyle/>
                <a:p>
                  <a:endParaRPr lang="en-US"/>
                </a:p>
              </p:txBody>
            </p:sp>
            <p:sp>
              <p:nvSpPr>
                <p:cNvPr id="41052" name="Line 158"/>
                <p:cNvSpPr>
                  <a:spLocks noChangeShapeType="1"/>
                </p:cNvSpPr>
                <p:nvPr/>
              </p:nvSpPr>
              <p:spPr bwMode="auto">
                <a:xfrm>
                  <a:off x="1490" y="1754"/>
                  <a:ext cx="57" cy="182"/>
                </a:xfrm>
                <a:prstGeom prst="line">
                  <a:avLst/>
                </a:prstGeom>
                <a:noFill/>
                <a:ln w="9525">
                  <a:solidFill>
                    <a:schemeClr val="tx1"/>
                  </a:solidFill>
                  <a:round/>
                </a:ln>
              </p:spPr>
              <p:txBody>
                <a:bodyPr/>
                <a:lstStyle/>
                <a:p>
                  <a:endParaRPr lang="en-US"/>
                </a:p>
              </p:txBody>
            </p:sp>
            <p:sp>
              <p:nvSpPr>
                <p:cNvPr id="41053" name="Line 159"/>
                <p:cNvSpPr>
                  <a:spLocks noChangeShapeType="1"/>
                </p:cNvSpPr>
                <p:nvPr/>
              </p:nvSpPr>
              <p:spPr bwMode="auto">
                <a:xfrm flipV="1">
                  <a:off x="1479" y="1752"/>
                  <a:ext cx="54" cy="185"/>
                </a:xfrm>
                <a:prstGeom prst="line">
                  <a:avLst/>
                </a:prstGeom>
                <a:noFill/>
                <a:ln w="9525">
                  <a:solidFill>
                    <a:schemeClr val="tx1"/>
                  </a:solidFill>
                  <a:round/>
                </a:ln>
              </p:spPr>
              <p:txBody>
                <a:bodyPr/>
                <a:lstStyle/>
                <a:p>
                  <a:endParaRPr lang="en-US"/>
                </a:p>
              </p:txBody>
            </p:sp>
            <p:sp>
              <p:nvSpPr>
                <p:cNvPr id="41054" name="Line 160"/>
                <p:cNvSpPr>
                  <a:spLocks noChangeShapeType="1"/>
                </p:cNvSpPr>
                <p:nvPr/>
              </p:nvSpPr>
              <p:spPr bwMode="auto">
                <a:xfrm flipV="1">
                  <a:off x="1489" y="1617"/>
                  <a:ext cx="37" cy="142"/>
                </a:xfrm>
                <a:prstGeom prst="line">
                  <a:avLst/>
                </a:prstGeom>
                <a:noFill/>
                <a:ln w="9525">
                  <a:solidFill>
                    <a:schemeClr val="tx1"/>
                  </a:solidFill>
                  <a:round/>
                </a:ln>
              </p:spPr>
              <p:txBody>
                <a:bodyPr/>
                <a:lstStyle/>
                <a:p>
                  <a:endParaRPr lang="en-US"/>
                </a:p>
              </p:txBody>
            </p:sp>
            <p:sp>
              <p:nvSpPr>
                <p:cNvPr id="41055" name="Oval 161"/>
                <p:cNvSpPr>
                  <a:spLocks noChangeArrowheads="1"/>
                </p:cNvSpPr>
                <p:nvPr/>
              </p:nvSpPr>
              <p:spPr bwMode="auto">
                <a:xfrm>
                  <a:off x="1499" y="1422"/>
                  <a:ext cx="30" cy="21"/>
                </a:xfrm>
                <a:prstGeom prst="ellipse">
                  <a:avLst/>
                </a:prstGeom>
                <a:solidFill>
                  <a:srgbClr val="C0C0C0"/>
                </a:solidFill>
                <a:ln w="9525">
                  <a:solidFill>
                    <a:schemeClr val="tx1"/>
                  </a:solidFill>
                  <a:round/>
                </a:ln>
              </p:spPr>
              <p:txBody>
                <a:bodyPr/>
                <a:lstStyle/>
                <a:p>
                  <a:endParaRPr lang="en-US"/>
                </a:p>
              </p:txBody>
            </p:sp>
          </p:grpSp>
        </p:grpSp>
      </p:grpSp>
      <p:grpSp>
        <p:nvGrpSpPr>
          <p:cNvPr id="25" name="Group 162"/>
          <p:cNvGrpSpPr/>
          <p:nvPr/>
        </p:nvGrpSpPr>
        <p:grpSpPr bwMode="auto">
          <a:xfrm>
            <a:off x="5637214" y="5027614"/>
            <a:ext cx="452437" cy="827087"/>
            <a:chOff x="2461" y="2404"/>
            <a:chExt cx="389" cy="597"/>
          </a:xfrm>
        </p:grpSpPr>
        <p:grpSp>
          <p:nvGrpSpPr>
            <p:cNvPr id="26" name="Group 163"/>
            <p:cNvGrpSpPr/>
            <p:nvPr/>
          </p:nvGrpSpPr>
          <p:grpSpPr bwMode="auto">
            <a:xfrm>
              <a:off x="2461" y="2404"/>
              <a:ext cx="389" cy="596"/>
              <a:chOff x="2461" y="2403"/>
              <a:chExt cx="423" cy="597"/>
            </a:xfrm>
          </p:grpSpPr>
          <p:sp>
            <p:nvSpPr>
              <p:cNvPr id="41031" name="Freeform 164"/>
              <p:cNvSpPr/>
              <p:nvPr/>
            </p:nvSpPr>
            <p:spPr bwMode="auto">
              <a:xfrm>
                <a:off x="2585" y="2443"/>
                <a:ext cx="286" cy="11"/>
              </a:xfrm>
              <a:custGeom>
                <a:avLst/>
                <a:gdLst>
                  <a:gd name="T0" fmla="*/ 0 w 1141"/>
                  <a:gd name="T1" fmla="*/ 0 h 43"/>
                  <a:gd name="T2" fmla="*/ 67 w 1141"/>
                  <a:gd name="T3" fmla="*/ 43 h 43"/>
                  <a:gd name="T4" fmla="*/ 1141 w 1141"/>
                  <a:gd name="T5" fmla="*/ 43 h 43"/>
                  <a:gd name="T6" fmla="*/ 1106 w 1141"/>
                  <a:gd name="T7" fmla="*/ 0 h 43"/>
                  <a:gd name="T8" fmla="*/ 0 w 1141"/>
                  <a:gd name="T9" fmla="*/ 0 h 43"/>
                  <a:gd name="T10" fmla="*/ 0 60000 65536"/>
                  <a:gd name="T11" fmla="*/ 0 60000 65536"/>
                  <a:gd name="T12" fmla="*/ 0 60000 65536"/>
                  <a:gd name="T13" fmla="*/ 0 60000 65536"/>
                  <a:gd name="T14" fmla="*/ 0 60000 65536"/>
                  <a:gd name="T15" fmla="*/ 0 w 1141"/>
                  <a:gd name="T16" fmla="*/ 0 h 43"/>
                  <a:gd name="T17" fmla="*/ 1141 w 1141"/>
                  <a:gd name="T18" fmla="*/ 43 h 43"/>
                </a:gdLst>
                <a:ahLst/>
                <a:cxnLst>
                  <a:cxn ang="T10">
                    <a:pos x="T0" y="T1"/>
                  </a:cxn>
                  <a:cxn ang="T11">
                    <a:pos x="T2" y="T3"/>
                  </a:cxn>
                  <a:cxn ang="T12">
                    <a:pos x="T4" y="T5"/>
                  </a:cxn>
                  <a:cxn ang="T13">
                    <a:pos x="T6" y="T7"/>
                  </a:cxn>
                  <a:cxn ang="T14">
                    <a:pos x="T8" y="T9"/>
                  </a:cxn>
                </a:cxnLst>
                <a:rect l="T15" t="T16" r="T17" b="T18"/>
                <a:pathLst>
                  <a:path w="1141" h="43">
                    <a:moveTo>
                      <a:pt x="0" y="0"/>
                    </a:moveTo>
                    <a:lnTo>
                      <a:pt x="67" y="43"/>
                    </a:lnTo>
                    <a:lnTo>
                      <a:pt x="1141" y="43"/>
                    </a:lnTo>
                    <a:lnTo>
                      <a:pt x="1106" y="0"/>
                    </a:lnTo>
                    <a:lnTo>
                      <a:pt x="0" y="0"/>
                    </a:lnTo>
                    <a:close/>
                  </a:path>
                </a:pathLst>
              </a:custGeom>
              <a:solidFill>
                <a:srgbClr val="E0E0E0"/>
              </a:solidFill>
              <a:ln w="19050">
                <a:solidFill>
                  <a:schemeClr val="tx1"/>
                </a:solidFill>
                <a:round/>
              </a:ln>
            </p:spPr>
            <p:txBody>
              <a:bodyPr/>
              <a:lstStyle/>
              <a:p>
                <a:endParaRPr lang="en-US"/>
              </a:p>
            </p:txBody>
          </p:sp>
          <p:sp>
            <p:nvSpPr>
              <p:cNvPr id="41032" name="Freeform 165"/>
              <p:cNvSpPr/>
              <p:nvPr/>
            </p:nvSpPr>
            <p:spPr bwMode="auto">
              <a:xfrm>
                <a:off x="2584" y="2442"/>
                <a:ext cx="73" cy="558"/>
              </a:xfrm>
              <a:custGeom>
                <a:avLst/>
                <a:gdLst>
                  <a:gd name="T0" fmla="*/ 0 w 288"/>
                  <a:gd name="T1" fmla="*/ 2157 h 2233"/>
                  <a:gd name="T2" fmla="*/ 59 w 288"/>
                  <a:gd name="T3" fmla="*/ 2233 h 2233"/>
                  <a:gd name="T4" fmla="*/ 288 w 288"/>
                  <a:gd name="T5" fmla="*/ 741 h 2233"/>
                  <a:gd name="T6" fmla="*/ 73 w 288"/>
                  <a:gd name="T7" fmla="*/ 44 h 2233"/>
                  <a:gd name="T8" fmla="*/ 2 w 288"/>
                  <a:gd name="T9" fmla="*/ 0 h 2233"/>
                  <a:gd name="T10" fmla="*/ 0 w 288"/>
                  <a:gd name="T11" fmla="*/ 815 h 2233"/>
                  <a:gd name="T12" fmla="*/ 0 w 288"/>
                  <a:gd name="T13" fmla="*/ 2157 h 2233"/>
                  <a:gd name="T14" fmla="*/ 0 60000 65536"/>
                  <a:gd name="T15" fmla="*/ 0 60000 65536"/>
                  <a:gd name="T16" fmla="*/ 0 60000 65536"/>
                  <a:gd name="T17" fmla="*/ 0 60000 65536"/>
                  <a:gd name="T18" fmla="*/ 0 60000 65536"/>
                  <a:gd name="T19" fmla="*/ 0 60000 65536"/>
                  <a:gd name="T20" fmla="*/ 0 60000 65536"/>
                  <a:gd name="T21" fmla="*/ 0 w 288"/>
                  <a:gd name="T22" fmla="*/ 0 h 2233"/>
                  <a:gd name="T23" fmla="*/ 288 w 288"/>
                  <a:gd name="T24" fmla="*/ 2233 h 2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2233">
                    <a:moveTo>
                      <a:pt x="0" y="2157"/>
                    </a:moveTo>
                    <a:lnTo>
                      <a:pt x="59" y="2233"/>
                    </a:lnTo>
                    <a:lnTo>
                      <a:pt x="288" y="741"/>
                    </a:lnTo>
                    <a:lnTo>
                      <a:pt x="73" y="44"/>
                    </a:lnTo>
                    <a:lnTo>
                      <a:pt x="2" y="0"/>
                    </a:lnTo>
                    <a:lnTo>
                      <a:pt x="0" y="815"/>
                    </a:lnTo>
                    <a:lnTo>
                      <a:pt x="0" y="2157"/>
                    </a:lnTo>
                    <a:close/>
                  </a:path>
                </a:pathLst>
              </a:custGeom>
              <a:solidFill>
                <a:srgbClr val="A0A0A0"/>
              </a:solidFill>
              <a:ln w="19050">
                <a:solidFill>
                  <a:schemeClr val="tx1"/>
                </a:solidFill>
                <a:round/>
              </a:ln>
            </p:spPr>
            <p:txBody>
              <a:bodyPr/>
              <a:lstStyle/>
              <a:p>
                <a:endParaRPr lang="en-US"/>
              </a:p>
            </p:txBody>
          </p:sp>
          <p:sp>
            <p:nvSpPr>
              <p:cNvPr id="41033" name="Freeform 166"/>
              <p:cNvSpPr/>
              <p:nvPr/>
            </p:nvSpPr>
            <p:spPr bwMode="auto">
              <a:xfrm>
                <a:off x="2461" y="2404"/>
                <a:ext cx="125" cy="577"/>
              </a:xfrm>
              <a:custGeom>
                <a:avLst/>
                <a:gdLst>
                  <a:gd name="T0" fmla="*/ 0 w 502"/>
                  <a:gd name="T1" fmla="*/ 0 h 2308"/>
                  <a:gd name="T2" fmla="*/ 502 w 502"/>
                  <a:gd name="T3" fmla="*/ 152 h 2308"/>
                  <a:gd name="T4" fmla="*/ 502 w 502"/>
                  <a:gd name="T5" fmla="*/ 2308 h 2308"/>
                  <a:gd name="T6" fmla="*/ 0 w 502"/>
                  <a:gd name="T7" fmla="*/ 1758 h 2308"/>
                  <a:gd name="T8" fmla="*/ 0 w 502"/>
                  <a:gd name="T9" fmla="*/ 0 h 2308"/>
                  <a:gd name="T10" fmla="*/ 0 60000 65536"/>
                  <a:gd name="T11" fmla="*/ 0 60000 65536"/>
                  <a:gd name="T12" fmla="*/ 0 60000 65536"/>
                  <a:gd name="T13" fmla="*/ 0 60000 65536"/>
                  <a:gd name="T14" fmla="*/ 0 60000 65536"/>
                  <a:gd name="T15" fmla="*/ 0 w 502"/>
                  <a:gd name="T16" fmla="*/ 0 h 2308"/>
                  <a:gd name="T17" fmla="*/ 502 w 502"/>
                  <a:gd name="T18" fmla="*/ 2308 h 2308"/>
                </a:gdLst>
                <a:ahLst/>
                <a:cxnLst>
                  <a:cxn ang="T10">
                    <a:pos x="T0" y="T1"/>
                  </a:cxn>
                  <a:cxn ang="T11">
                    <a:pos x="T2" y="T3"/>
                  </a:cxn>
                  <a:cxn ang="T12">
                    <a:pos x="T4" y="T5"/>
                  </a:cxn>
                  <a:cxn ang="T13">
                    <a:pos x="T6" y="T7"/>
                  </a:cxn>
                  <a:cxn ang="T14">
                    <a:pos x="T8" y="T9"/>
                  </a:cxn>
                </a:cxnLst>
                <a:rect l="T15" t="T16" r="T17" b="T18"/>
                <a:pathLst>
                  <a:path w="502" h="2308">
                    <a:moveTo>
                      <a:pt x="0" y="0"/>
                    </a:moveTo>
                    <a:lnTo>
                      <a:pt x="502" y="152"/>
                    </a:lnTo>
                    <a:lnTo>
                      <a:pt x="502" y="2308"/>
                    </a:lnTo>
                    <a:lnTo>
                      <a:pt x="0" y="1758"/>
                    </a:lnTo>
                    <a:lnTo>
                      <a:pt x="0" y="0"/>
                    </a:lnTo>
                    <a:close/>
                  </a:path>
                </a:pathLst>
              </a:custGeom>
              <a:solidFill>
                <a:srgbClr val="A0A0A0"/>
              </a:solidFill>
              <a:ln w="19050">
                <a:solidFill>
                  <a:schemeClr val="tx1"/>
                </a:solidFill>
                <a:round/>
              </a:ln>
            </p:spPr>
            <p:txBody>
              <a:bodyPr/>
              <a:lstStyle/>
              <a:p>
                <a:endParaRPr lang="en-US"/>
              </a:p>
            </p:txBody>
          </p:sp>
          <p:sp>
            <p:nvSpPr>
              <p:cNvPr id="41034" name="Freeform 167"/>
              <p:cNvSpPr/>
              <p:nvPr/>
            </p:nvSpPr>
            <p:spPr bwMode="auto">
              <a:xfrm>
                <a:off x="2461" y="2403"/>
                <a:ext cx="402" cy="40"/>
              </a:xfrm>
              <a:custGeom>
                <a:avLst/>
                <a:gdLst>
                  <a:gd name="T0" fmla="*/ 503 w 1608"/>
                  <a:gd name="T1" fmla="*/ 159 h 159"/>
                  <a:gd name="T2" fmla="*/ 1608 w 1608"/>
                  <a:gd name="T3" fmla="*/ 159 h 159"/>
                  <a:gd name="T4" fmla="*/ 833 w 1608"/>
                  <a:gd name="T5" fmla="*/ 0 h 159"/>
                  <a:gd name="T6" fmla="*/ 0 w 1608"/>
                  <a:gd name="T7" fmla="*/ 0 h 159"/>
                  <a:gd name="T8" fmla="*/ 503 w 1608"/>
                  <a:gd name="T9" fmla="*/ 159 h 159"/>
                  <a:gd name="T10" fmla="*/ 0 60000 65536"/>
                  <a:gd name="T11" fmla="*/ 0 60000 65536"/>
                  <a:gd name="T12" fmla="*/ 0 60000 65536"/>
                  <a:gd name="T13" fmla="*/ 0 60000 65536"/>
                  <a:gd name="T14" fmla="*/ 0 60000 65536"/>
                  <a:gd name="T15" fmla="*/ 0 w 1608"/>
                  <a:gd name="T16" fmla="*/ 0 h 159"/>
                  <a:gd name="T17" fmla="*/ 1608 w 1608"/>
                  <a:gd name="T18" fmla="*/ 159 h 159"/>
                </a:gdLst>
                <a:ahLst/>
                <a:cxnLst>
                  <a:cxn ang="T10">
                    <a:pos x="T0" y="T1"/>
                  </a:cxn>
                  <a:cxn ang="T11">
                    <a:pos x="T2" y="T3"/>
                  </a:cxn>
                  <a:cxn ang="T12">
                    <a:pos x="T4" y="T5"/>
                  </a:cxn>
                  <a:cxn ang="T13">
                    <a:pos x="T6" y="T7"/>
                  </a:cxn>
                  <a:cxn ang="T14">
                    <a:pos x="T8" y="T9"/>
                  </a:cxn>
                </a:cxnLst>
                <a:rect l="T15" t="T16" r="T17" b="T18"/>
                <a:pathLst>
                  <a:path w="1608" h="159">
                    <a:moveTo>
                      <a:pt x="503" y="159"/>
                    </a:moveTo>
                    <a:lnTo>
                      <a:pt x="1608" y="159"/>
                    </a:lnTo>
                    <a:lnTo>
                      <a:pt x="833" y="0"/>
                    </a:lnTo>
                    <a:lnTo>
                      <a:pt x="0" y="0"/>
                    </a:lnTo>
                    <a:lnTo>
                      <a:pt x="503" y="159"/>
                    </a:lnTo>
                    <a:close/>
                  </a:path>
                </a:pathLst>
              </a:custGeom>
              <a:solidFill>
                <a:srgbClr val="E0E0E0"/>
              </a:solidFill>
              <a:ln w="19050">
                <a:solidFill>
                  <a:schemeClr val="tx1"/>
                </a:solidFill>
                <a:round/>
              </a:ln>
            </p:spPr>
            <p:txBody>
              <a:bodyPr/>
              <a:lstStyle/>
              <a:p>
                <a:endParaRPr lang="en-US"/>
              </a:p>
            </p:txBody>
          </p:sp>
          <p:sp>
            <p:nvSpPr>
              <p:cNvPr id="41035" name="Rectangle 168"/>
              <p:cNvSpPr>
                <a:spLocks noChangeArrowheads="1"/>
              </p:cNvSpPr>
              <p:nvPr/>
            </p:nvSpPr>
            <p:spPr bwMode="auto">
              <a:xfrm>
                <a:off x="2601" y="2651"/>
                <a:ext cx="260" cy="348"/>
              </a:xfrm>
              <a:prstGeom prst="rect">
                <a:avLst/>
              </a:prstGeom>
              <a:solidFill>
                <a:srgbClr val="C0C0C0"/>
              </a:solidFill>
              <a:ln w="19050">
                <a:solidFill>
                  <a:schemeClr val="tx1"/>
                </a:solidFill>
                <a:miter lim="800000"/>
              </a:ln>
            </p:spPr>
            <p:txBody>
              <a:bodyPr/>
              <a:lstStyle/>
              <a:p>
                <a:endParaRPr lang="en-US"/>
              </a:p>
            </p:txBody>
          </p:sp>
          <p:sp>
            <p:nvSpPr>
              <p:cNvPr id="41036" name="Freeform 169"/>
              <p:cNvSpPr/>
              <p:nvPr/>
            </p:nvSpPr>
            <p:spPr bwMode="auto">
              <a:xfrm>
                <a:off x="2602" y="2453"/>
                <a:ext cx="281" cy="175"/>
              </a:xfrm>
              <a:custGeom>
                <a:avLst/>
                <a:gdLst>
                  <a:gd name="T0" fmla="*/ 0 w 1123"/>
                  <a:gd name="T1" fmla="*/ 0 h 702"/>
                  <a:gd name="T2" fmla="*/ 1072 w 1123"/>
                  <a:gd name="T3" fmla="*/ 0 h 702"/>
                  <a:gd name="T4" fmla="*/ 1123 w 1123"/>
                  <a:gd name="T5" fmla="*/ 702 h 702"/>
                  <a:gd name="T6" fmla="*/ 46 w 1123"/>
                  <a:gd name="T7" fmla="*/ 702 h 702"/>
                  <a:gd name="T8" fmla="*/ 0 w 1123"/>
                  <a:gd name="T9" fmla="*/ 0 h 702"/>
                  <a:gd name="T10" fmla="*/ 0 60000 65536"/>
                  <a:gd name="T11" fmla="*/ 0 60000 65536"/>
                  <a:gd name="T12" fmla="*/ 0 60000 65536"/>
                  <a:gd name="T13" fmla="*/ 0 60000 65536"/>
                  <a:gd name="T14" fmla="*/ 0 60000 65536"/>
                  <a:gd name="T15" fmla="*/ 0 w 1123"/>
                  <a:gd name="T16" fmla="*/ 0 h 702"/>
                  <a:gd name="T17" fmla="*/ 1123 w 1123"/>
                  <a:gd name="T18" fmla="*/ 702 h 702"/>
                </a:gdLst>
                <a:ahLst/>
                <a:cxnLst>
                  <a:cxn ang="T10">
                    <a:pos x="T0" y="T1"/>
                  </a:cxn>
                  <a:cxn ang="T11">
                    <a:pos x="T2" y="T3"/>
                  </a:cxn>
                  <a:cxn ang="T12">
                    <a:pos x="T4" y="T5"/>
                  </a:cxn>
                  <a:cxn ang="T13">
                    <a:pos x="T6" y="T7"/>
                  </a:cxn>
                  <a:cxn ang="T14">
                    <a:pos x="T8" y="T9"/>
                  </a:cxn>
                </a:cxnLst>
                <a:rect l="T15" t="T16" r="T17" b="T18"/>
                <a:pathLst>
                  <a:path w="1123" h="702">
                    <a:moveTo>
                      <a:pt x="0" y="0"/>
                    </a:moveTo>
                    <a:lnTo>
                      <a:pt x="1072" y="0"/>
                    </a:lnTo>
                    <a:lnTo>
                      <a:pt x="1123" y="702"/>
                    </a:lnTo>
                    <a:lnTo>
                      <a:pt x="46" y="702"/>
                    </a:lnTo>
                    <a:lnTo>
                      <a:pt x="0" y="0"/>
                    </a:lnTo>
                    <a:close/>
                  </a:path>
                </a:pathLst>
              </a:custGeom>
              <a:solidFill>
                <a:srgbClr val="C0C0C0"/>
              </a:solidFill>
              <a:ln w="19050">
                <a:solidFill>
                  <a:schemeClr val="tx1"/>
                </a:solidFill>
                <a:round/>
              </a:ln>
            </p:spPr>
            <p:txBody>
              <a:bodyPr/>
              <a:lstStyle/>
              <a:p>
                <a:endParaRPr lang="en-US"/>
              </a:p>
            </p:txBody>
          </p:sp>
          <p:sp>
            <p:nvSpPr>
              <p:cNvPr id="41037" name="Freeform 170"/>
              <p:cNvSpPr/>
              <p:nvPr/>
            </p:nvSpPr>
            <p:spPr bwMode="auto">
              <a:xfrm>
                <a:off x="2600" y="2628"/>
                <a:ext cx="284" cy="21"/>
              </a:xfrm>
              <a:custGeom>
                <a:avLst/>
                <a:gdLst>
                  <a:gd name="T0" fmla="*/ 0 w 1136"/>
                  <a:gd name="T1" fmla="*/ 84 h 84"/>
                  <a:gd name="T2" fmla="*/ 1048 w 1136"/>
                  <a:gd name="T3" fmla="*/ 84 h 84"/>
                  <a:gd name="T4" fmla="*/ 1136 w 1136"/>
                  <a:gd name="T5" fmla="*/ 0 h 84"/>
                  <a:gd name="T6" fmla="*/ 57 w 1136"/>
                  <a:gd name="T7" fmla="*/ 0 h 84"/>
                  <a:gd name="T8" fmla="*/ 0 w 1136"/>
                  <a:gd name="T9" fmla="*/ 84 h 84"/>
                  <a:gd name="T10" fmla="*/ 0 60000 65536"/>
                  <a:gd name="T11" fmla="*/ 0 60000 65536"/>
                  <a:gd name="T12" fmla="*/ 0 60000 65536"/>
                  <a:gd name="T13" fmla="*/ 0 60000 65536"/>
                  <a:gd name="T14" fmla="*/ 0 60000 65536"/>
                  <a:gd name="T15" fmla="*/ 0 w 1136"/>
                  <a:gd name="T16" fmla="*/ 0 h 84"/>
                  <a:gd name="T17" fmla="*/ 1136 w 1136"/>
                  <a:gd name="T18" fmla="*/ 84 h 84"/>
                </a:gdLst>
                <a:ahLst/>
                <a:cxnLst>
                  <a:cxn ang="T10">
                    <a:pos x="T0" y="T1"/>
                  </a:cxn>
                  <a:cxn ang="T11">
                    <a:pos x="T2" y="T3"/>
                  </a:cxn>
                  <a:cxn ang="T12">
                    <a:pos x="T4" y="T5"/>
                  </a:cxn>
                  <a:cxn ang="T13">
                    <a:pos x="T6" y="T7"/>
                  </a:cxn>
                  <a:cxn ang="T14">
                    <a:pos x="T8" y="T9"/>
                  </a:cxn>
                </a:cxnLst>
                <a:rect l="T15" t="T16" r="T17" b="T18"/>
                <a:pathLst>
                  <a:path w="1136" h="84">
                    <a:moveTo>
                      <a:pt x="0" y="84"/>
                    </a:moveTo>
                    <a:lnTo>
                      <a:pt x="1048" y="84"/>
                    </a:lnTo>
                    <a:lnTo>
                      <a:pt x="1136" y="0"/>
                    </a:lnTo>
                    <a:lnTo>
                      <a:pt x="57" y="0"/>
                    </a:lnTo>
                    <a:lnTo>
                      <a:pt x="0" y="84"/>
                    </a:lnTo>
                    <a:close/>
                  </a:path>
                </a:pathLst>
              </a:custGeom>
              <a:solidFill>
                <a:srgbClr val="A0A0A0"/>
              </a:solidFill>
              <a:ln w="19050">
                <a:solidFill>
                  <a:schemeClr val="tx1"/>
                </a:solidFill>
                <a:round/>
              </a:ln>
            </p:spPr>
            <p:txBody>
              <a:bodyPr/>
              <a:lstStyle/>
              <a:p>
                <a:endParaRPr lang="en-US"/>
              </a:p>
            </p:txBody>
          </p:sp>
        </p:grpSp>
        <p:grpSp>
          <p:nvGrpSpPr>
            <p:cNvPr id="27" name="Group 171"/>
            <p:cNvGrpSpPr/>
            <p:nvPr/>
          </p:nvGrpSpPr>
          <p:grpSpPr bwMode="auto">
            <a:xfrm>
              <a:off x="2603" y="2443"/>
              <a:ext cx="79" cy="558"/>
              <a:chOff x="2603" y="2443"/>
              <a:chExt cx="79" cy="558"/>
            </a:xfrm>
          </p:grpSpPr>
          <p:sp>
            <p:nvSpPr>
              <p:cNvPr id="41023" name="Freeform 172"/>
              <p:cNvSpPr/>
              <p:nvPr/>
            </p:nvSpPr>
            <p:spPr bwMode="auto">
              <a:xfrm>
                <a:off x="2603" y="2443"/>
                <a:ext cx="23" cy="557"/>
              </a:xfrm>
              <a:custGeom>
                <a:avLst/>
                <a:gdLst>
                  <a:gd name="T0" fmla="*/ 0 w 95"/>
                  <a:gd name="T1" fmla="*/ 0 h 2228"/>
                  <a:gd name="T2" fmla="*/ 48 w 95"/>
                  <a:gd name="T3" fmla="*/ 37 h 2228"/>
                  <a:gd name="T4" fmla="*/ 95 w 95"/>
                  <a:gd name="T5" fmla="*/ 747 h 2228"/>
                  <a:gd name="T6" fmla="*/ 46 w 95"/>
                  <a:gd name="T7" fmla="*/ 828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8" y="37"/>
                    </a:lnTo>
                    <a:lnTo>
                      <a:pt x="95" y="747"/>
                    </a:lnTo>
                    <a:lnTo>
                      <a:pt x="46" y="828"/>
                    </a:lnTo>
                    <a:lnTo>
                      <a:pt x="44" y="2228"/>
                    </a:lnTo>
                  </a:path>
                </a:pathLst>
              </a:custGeom>
              <a:noFill/>
              <a:ln w="6350">
                <a:solidFill>
                  <a:schemeClr val="tx1"/>
                </a:solidFill>
                <a:round/>
              </a:ln>
            </p:spPr>
            <p:txBody>
              <a:bodyPr/>
              <a:lstStyle/>
              <a:p>
                <a:endParaRPr lang="en-US"/>
              </a:p>
            </p:txBody>
          </p:sp>
          <p:sp>
            <p:nvSpPr>
              <p:cNvPr id="41024" name="Freeform 173"/>
              <p:cNvSpPr/>
              <p:nvPr/>
            </p:nvSpPr>
            <p:spPr bwMode="auto">
              <a:xfrm>
                <a:off x="2612" y="2444"/>
                <a:ext cx="22" cy="557"/>
              </a:xfrm>
              <a:custGeom>
                <a:avLst/>
                <a:gdLst>
                  <a:gd name="T0" fmla="*/ 0 w 89"/>
                  <a:gd name="T1" fmla="*/ 0 h 2228"/>
                  <a:gd name="T2" fmla="*/ 42 w 89"/>
                  <a:gd name="T3" fmla="*/ 37 h 2228"/>
                  <a:gd name="T4" fmla="*/ 89 w 89"/>
                  <a:gd name="T5" fmla="*/ 746 h 2228"/>
                  <a:gd name="T6" fmla="*/ 41 w 89"/>
                  <a:gd name="T7" fmla="*/ 827 h 2228"/>
                  <a:gd name="T8" fmla="*/ 39 w 89"/>
                  <a:gd name="T9" fmla="*/ 2228 h 2228"/>
                  <a:gd name="T10" fmla="*/ 0 60000 65536"/>
                  <a:gd name="T11" fmla="*/ 0 60000 65536"/>
                  <a:gd name="T12" fmla="*/ 0 60000 65536"/>
                  <a:gd name="T13" fmla="*/ 0 60000 65536"/>
                  <a:gd name="T14" fmla="*/ 0 60000 65536"/>
                  <a:gd name="T15" fmla="*/ 0 w 89"/>
                  <a:gd name="T16" fmla="*/ 0 h 2228"/>
                  <a:gd name="T17" fmla="*/ 89 w 89"/>
                  <a:gd name="T18" fmla="*/ 2228 h 2228"/>
                </a:gdLst>
                <a:ahLst/>
                <a:cxnLst>
                  <a:cxn ang="T10">
                    <a:pos x="T0" y="T1"/>
                  </a:cxn>
                  <a:cxn ang="T11">
                    <a:pos x="T2" y="T3"/>
                  </a:cxn>
                  <a:cxn ang="T12">
                    <a:pos x="T4" y="T5"/>
                  </a:cxn>
                  <a:cxn ang="T13">
                    <a:pos x="T6" y="T7"/>
                  </a:cxn>
                  <a:cxn ang="T14">
                    <a:pos x="T8" y="T9"/>
                  </a:cxn>
                </a:cxnLst>
                <a:rect l="T15" t="T16" r="T17" b="T18"/>
                <a:pathLst>
                  <a:path w="89" h="2228">
                    <a:moveTo>
                      <a:pt x="0" y="0"/>
                    </a:moveTo>
                    <a:lnTo>
                      <a:pt x="42" y="37"/>
                    </a:lnTo>
                    <a:lnTo>
                      <a:pt x="89" y="746"/>
                    </a:lnTo>
                    <a:lnTo>
                      <a:pt x="41" y="827"/>
                    </a:lnTo>
                    <a:lnTo>
                      <a:pt x="39" y="2228"/>
                    </a:lnTo>
                  </a:path>
                </a:pathLst>
              </a:custGeom>
              <a:noFill/>
              <a:ln w="6350">
                <a:solidFill>
                  <a:schemeClr val="tx1"/>
                </a:solidFill>
                <a:round/>
              </a:ln>
            </p:spPr>
            <p:txBody>
              <a:bodyPr/>
              <a:lstStyle/>
              <a:p>
                <a:endParaRPr lang="en-US"/>
              </a:p>
            </p:txBody>
          </p:sp>
          <p:sp>
            <p:nvSpPr>
              <p:cNvPr id="41025" name="Freeform 174"/>
              <p:cNvSpPr/>
              <p:nvPr/>
            </p:nvSpPr>
            <p:spPr bwMode="auto">
              <a:xfrm>
                <a:off x="2619" y="2443"/>
                <a:ext cx="24" cy="557"/>
              </a:xfrm>
              <a:custGeom>
                <a:avLst/>
                <a:gdLst>
                  <a:gd name="T0" fmla="*/ 0 w 95"/>
                  <a:gd name="T1" fmla="*/ 0 h 2228"/>
                  <a:gd name="T2" fmla="*/ 47 w 95"/>
                  <a:gd name="T3" fmla="*/ 37 h 2228"/>
                  <a:gd name="T4" fmla="*/ 95 w 95"/>
                  <a:gd name="T5" fmla="*/ 741 h 2228"/>
                  <a:gd name="T6" fmla="*/ 44 w 95"/>
                  <a:gd name="T7" fmla="*/ 821 h 2228"/>
                  <a:gd name="T8" fmla="*/ 44 w 95"/>
                  <a:gd name="T9" fmla="*/ 2228 h 2228"/>
                  <a:gd name="T10" fmla="*/ 0 60000 65536"/>
                  <a:gd name="T11" fmla="*/ 0 60000 65536"/>
                  <a:gd name="T12" fmla="*/ 0 60000 65536"/>
                  <a:gd name="T13" fmla="*/ 0 60000 65536"/>
                  <a:gd name="T14" fmla="*/ 0 60000 65536"/>
                  <a:gd name="T15" fmla="*/ 0 w 95"/>
                  <a:gd name="T16" fmla="*/ 0 h 2228"/>
                  <a:gd name="T17" fmla="*/ 95 w 95"/>
                  <a:gd name="T18" fmla="*/ 2228 h 2228"/>
                </a:gdLst>
                <a:ahLst/>
                <a:cxnLst>
                  <a:cxn ang="T10">
                    <a:pos x="T0" y="T1"/>
                  </a:cxn>
                  <a:cxn ang="T11">
                    <a:pos x="T2" y="T3"/>
                  </a:cxn>
                  <a:cxn ang="T12">
                    <a:pos x="T4" y="T5"/>
                  </a:cxn>
                  <a:cxn ang="T13">
                    <a:pos x="T6" y="T7"/>
                  </a:cxn>
                  <a:cxn ang="T14">
                    <a:pos x="T8" y="T9"/>
                  </a:cxn>
                </a:cxnLst>
                <a:rect l="T15" t="T16" r="T17" b="T18"/>
                <a:pathLst>
                  <a:path w="95" h="2228">
                    <a:moveTo>
                      <a:pt x="0" y="0"/>
                    </a:moveTo>
                    <a:lnTo>
                      <a:pt x="47" y="37"/>
                    </a:lnTo>
                    <a:lnTo>
                      <a:pt x="95" y="741"/>
                    </a:lnTo>
                    <a:lnTo>
                      <a:pt x="44" y="821"/>
                    </a:lnTo>
                    <a:lnTo>
                      <a:pt x="44" y="2228"/>
                    </a:lnTo>
                  </a:path>
                </a:pathLst>
              </a:custGeom>
              <a:noFill/>
              <a:ln w="6350">
                <a:solidFill>
                  <a:schemeClr val="tx1"/>
                </a:solidFill>
                <a:round/>
              </a:ln>
            </p:spPr>
            <p:txBody>
              <a:bodyPr/>
              <a:lstStyle/>
              <a:p>
                <a:endParaRPr lang="en-US"/>
              </a:p>
            </p:txBody>
          </p:sp>
          <p:sp>
            <p:nvSpPr>
              <p:cNvPr id="41026" name="Freeform 175"/>
              <p:cNvSpPr/>
              <p:nvPr/>
            </p:nvSpPr>
            <p:spPr bwMode="auto">
              <a:xfrm>
                <a:off x="2628" y="2444"/>
                <a:ext cx="22" cy="555"/>
              </a:xfrm>
              <a:custGeom>
                <a:avLst/>
                <a:gdLst>
                  <a:gd name="T0" fmla="*/ 0 w 90"/>
                  <a:gd name="T1" fmla="*/ 0 h 2222"/>
                  <a:gd name="T2" fmla="*/ 44 w 90"/>
                  <a:gd name="T3" fmla="*/ 32 h 2222"/>
                  <a:gd name="T4" fmla="*/ 90 w 90"/>
                  <a:gd name="T5" fmla="*/ 741 h 2222"/>
                  <a:gd name="T6" fmla="*/ 42 w 90"/>
                  <a:gd name="T7" fmla="*/ 822 h 2222"/>
                  <a:gd name="T8" fmla="*/ 40 w 90"/>
                  <a:gd name="T9" fmla="*/ 2222 h 2222"/>
                  <a:gd name="T10" fmla="*/ 0 60000 65536"/>
                  <a:gd name="T11" fmla="*/ 0 60000 65536"/>
                  <a:gd name="T12" fmla="*/ 0 60000 65536"/>
                  <a:gd name="T13" fmla="*/ 0 60000 65536"/>
                  <a:gd name="T14" fmla="*/ 0 60000 65536"/>
                  <a:gd name="T15" fmla="*/ 0 w 90"/>
                  <a:gd name="T16" fmla="*/ 0 h 2222"/>
                  <a:gd name="T17" fmla="*/ 90 w 90"/>
                  <a:gd name="T18" fmla="*/ 2222 h 2222"/>
                </a:gdLst>
                <a:ahLst/>
                <a:cxnLst>
                  <a:cxn ang="T10">
                    <a:pos x="T0" y="T1"/>
                  </a:cxn>
                  <a:cxn ang="T11">
                    <a:pos x="T2" y="T3"/>
                  </a:cxn>
                  <a:cxn ang="T12">
                    <a:pos x="T4" y="T5"/>
                  </a:cxn>
                  <a:cxn ang="T13">
                    <a:pos x="T6" y="T7"/>
                  </a:cxn>
                  <a:cxn ang="T14">
                    <a:pos x="T8" y="T9"/>
                  </a:cxn>
                </a:cxnLst>
                <a:rect l="T15" t="T16" r="T17" b="T18"/>
                <a:pathLst>
                  <a:path w="90" h="2222">
                    <a:moveTo>
                      <a:pt x="0" y="0"/>
                    </a:moveTo>
                    <a:lnTo>
                      <a:pt x="44" y="32"/>
                    </a:lnTo>
                    <a:lnTo>
                      <a:pt x="90" y="741"/>
                    </a:lnTo>
                    <a:lnTo>
                      <a:pt x="42" y="822"/>
                    </a:lnTo>
                    <a:lnTo>
                      <a:pt x="40" y="2222"/>
                    </a:lnTo>
                  </a:path>
                </a:pathLst>
              </a:custGeom>
              <a:noFill/>
              <a:ln w="6350">
                <a:solidFill>
                  <a:schemeClr val="tx1"/>
                </a:solidFill>
                <a:round/>
              </a:ln>
            </p:spPr>
            <p:txBody>
              <a:bodyPr/>
              <a:lstStyle/>
              <a:p>
                <a:endParaRPr lang="en-US"/>
              </a:p>
            </p:txBody>
          </p:sp>
          <p:sp>
            <p:nvSpPr>
              <p:cNvPr id="41027" name="Freeform 176"/>
              <p:cNvSpPr/>
              <p:nvPr/>
            </p:nvSpPr>
            <p:spPr bwMode="auto">
              <a:xfrm>
                <a:off x="2636" y="2443"/>
                <a:ext cx="22" cy="555"/>
              </a:xfrm>
              <a:custGeom>
                <a:avLst/>
                <a:gdLst>
                  <a:gd name="T0" fmla="*/ 0 w 89"/>
                  <a:gd name="T1" fmla="*/ 0 h 2221"/>
                  <a:gd name="T2" fmla="*/ 43 w 89"/>
                  <a:gd name="T3" fmla="*/ 43 h 2221"/>
                  <a:gd name="T4" fmla="*/ 89 w 89"/>
                  <a:gd name="T5" fmla="*/ 740 h 2221"/>
                  <a:gd name="T6" fmla="*/ 41 w 89"/>
                  <a:gd name="T7" fmla="*/ 821 h 2221"/>
                  <a:gd name="T8" fmla="*/ 39 w 89"/>
                  <a:gd name="T9" fmla="*/ 2221 h 2221"/>
                  <a:gd name="T10" fmla="*/ 0 60000 65536"/>
                  <a:gd name="T11" fmla="*/ 0 60000 65536"/>
                  <a:gd name="T12" fmla="*/ 0 60000 65536"/>
                  <a:gd name="T13" fmla="*/ 0 60000 65536"/>
                  <a:gd name="T14" fmla="*/ 0 60000 65536"/>
                  <a:gd name="T15" fmla="*/ 0 w 89"/>
                  <a:gd name="T16" fmla="*/ 0 h 2221"/>
                  <a:gd name="T17" fmla="*/ 89 w 89"/>
                  <a:gd name="T18" fmla="*/ 2221 h 2221"/>
                </a:gdLst>
                <a:ahLst/>
                <a:cxnLst>
                  <a:cxn ang="T10">
                    <a:pos x="T0" y="T1"/>
                  </a:cxn>
                  <a:cxn ang="T11">
                    <a:pos x="T2" y="T3"/>
                  </a:cxn>
                  <a:cxn ang="T12">
                    <a:pos x="T4" y="T5"/>
                  </a:cxn>
                  <a:cxn ang="T13">
                    <a:pos x="T6" y="T7"/>
                  </a:cxn>
                  <a:cxn ang="T14">
                    <a:pos x="T8" y="T9"/>
                  </a:cxn>
                </a:cxnLst>
                <a:rect l="T15" t="T16" r="T17" b="T18"/>
                <a:pathLst>
                  <a:path w="89" h="2221">
                    <a:moveTo>
                      <a:pt x="0" y="0"/>
                    </a:moveTo>
                    <a:lnTo>
                      <a:pt x="43" y="43"/>
                    </a:lnTo>
                    <a:lnTo>
                      <a:pt x="89" y="740"/>
                    </a:lnTo>
                    <a:lnTo>
                      <a:pt x="41" y="821"/>
                    </a:lnTo>
                    <a:lnTo>
                      <a:pt x="39" y="2221"/>
                    </a:lnTo>
                  </a:path>
                </a:pathLst>
              </a:custGeom>
              <a:noFill/>
              <a:ln w="6350">
                <a:solidFill>
                  <a:schemeClr val="tx1"/>
                </a:solidFill>
                <a:round/>
              </a:ln>
            </p:spPr>
            <p:txBody>
              <a:bodyPr/>
              <a:lstStyle/>
              <a:p>
                <a:endParaRPr lang="en-US"/>
              </a:p>
            </p:txBody>
          </p:sp>
          <p:sp>
            <p:nvSpPr>
              <p:cNvPr id="41028" name="Freeform 177"/>
              <p:cNvSpPr/>
              <p:nvPr/>
            </p:nvSpPr>
            <p:spPr bwMode="auto">
              <a:xfrm>
                <a:off x="2645" y="2444"/>
                <a:ext cx="21" cy="555"/>
              </a:xfrm>
              <a:custGeom>
                <a:avLst/>
                <a:gdLst>
                  <a:gd name="T0" fmla="*/ 0 w 85"/>
                  <a:gd name="T1" fmla="*/ 0 h 2221"/>
                  <a:gd name="T2" fmla="*/ 39 w 85"/>
                  <a:gd name="T3" fmla="*/ 37 h 2221"/>
                  <a:gd name="T4" fmla="*/ 85 w 85"/>
                  <a:gd name="T5" fmla="*/ 739 h 2221"/>
                  <a:gd name="T6" fmla="*/ 37 w 85"/>
                  <a:gd name="T7" fmla="*/ 820 h 2221"/>
                  <a:gd name="T8" fmla="*/ 35 w 85"/>
                  <a:gd name="T9" fmla="*/ 2221 h 2221"/>
                  <a:gd name="T10" fmla="*/ 0 60000 65536"/>
                  <a:gd name="T11" fmla="*/ 0 60000 65536"/>
                  <a:gd name="T12" fmla="*/ 0 60000 65536"/>
                  <a:gd name="T13" fmla="*/ 0 60000 65536"/>
                  <a:gd name="T14" fmla="*/ 0 60000 65536"/>
                  <a:gd name="T15" fmla="*/ 0 w 85"/>
                  <a:gd name="T16" fmla="*/ 0 h 2221"/>
                  <a:gd name="T17" fmla="*/ 85 w 85"/>
                  <a:gd name="T18" fmla="*/ 2221 h 2221"/>
                </a:gdLst>
                <a:ahLst/>
                <a:cxnLst>
                  <a:cxn ang="T10">
                    <a:pos x="T0" y="T1"/>
                  </a:cxn>
                  <a:cxn ang="T11">
                    <a:pos x="T2" y="T3"/>
                  </a:cxn>
                  <a:cxn ang="T12">
                    <a:pos x="T4" y="T5"/>
                  </a:cxn>
                  <a:cxn ang="T13">
                    <a:pos x="T6" y="T7"/>
                  </a:cxn>
                  <a:cxn ang="T14">
                    <a:pos x="T8" y="T9"/>
                  </a:cxn>
                </a:cxnLst>
                <a:rect l="T15" t="T16" r="T17" b="T18"/>
                <a:pathLst>
                  <a:path w="85" h="2221">
                    <a:moveTo>
                      <a:pt x="0" y="0"/>
                    </a:moveTo>
                    <a:lnTo>
                      <a:pt x="39" y="37"/>
                    </a:lnTo>
                    <a:lnTo>
                      <a:pt x="85" y="739"/>
                    </a:lnTo>
                    <a:lnTo>
                      <a:pt x="37" y="820"/>
                    </a:lnTo>
                    <a:lnTo>
                      <a:pt x="35" y="2221"/>
                    </a:lnTo>
                  </a:path>
                </a:pathLst>
              </a:custGeom>
              <a:noFill/>
              <a:ln w="6350">
                <a:solidFill>
                  <a:schemeClr val="tx1"/>
                </a:solidFill>
                <a:round/>
              </a:ln>
            </p:spPr>
            <p:txBody>
              <a:bodyPr/>
              <a:lstStyle/>
              <a:p>
                <a:endParaRPr lang="en-US"/>
              </a:p>
            </p:txBody>
          </p:sp>
          <p:sp>
            <p:nvSpPr>
              <p:cNvPr id="41029" name="Freeform 178"/>
              <p:cNvSpPr/>
              <p:nvPr/>
            </p:nvSpPr>
            <p:spPr bwMode="auto">
              <a:xfrm>
                <a:off x="2653" y="2444"/>
                <a:ext cx="22" cy="556"/>
              </a:xfrm>
              <a:custGeom>
                <a:avLst/>
                <a:gdLst>
                  <a:gd name="T0" fmla="*/ 0 w 87"/>
                  <a:gd name="T1" fmla="*/ 0 h 2226"/>
                  <a:gd name="T2" fmla="*/ 38 w 87"/>
                  <a:gd name="T3" fmla="*/ 39 h 2226"/>
                  <a:gd name="T4" fmla="*/ 87 w 87"/>
                  <a:gd name="T5" fmla="*/ 732 h 2226"/>
                  <a:gd name="T6" fmla="*/ 35 w 87"/>
                  <a:gd name="T7" fmla="*/ 819 h 2226"/>
                  <a:gd name="T8" fmla="*/ 35 w 87"/>
                  <a:gd name="T9" fmla="*/ 2226 h 2226"/>
                  <a:gd name="T10" fmla="*/ 0 60000 65536"/>
                  <a:gd name="T11" fmla="*/ 0 60000 65536"/>
                  <a:gd name="T12" fmla="*/ 0 60000 65536"/>
                  <a:gd name="T13" fmla="*/ 0 60000 65536"/>
                  <a:gd name="T14" fmla="*/ 0 60000 65536"/>
                  <a:gd name="T15" fmla="*/ 0 w 87"/>
                  <a:gd name="T16" fmla="*/ 0 h 2226"/>
                  <a:gd name="T17" fmla="*/ 87 w 87"/>
                  <a:gd name="T18" fmla="*/ 2226 h 2226"/>
                </a:gdLst>
                <a:ahLst/>
                <a:cxnLst>
                  <a:cxn ang="T10">
                    <a:pos x="T0" y="T1"/>
                  </a:cxn>
                  <a:cxn ang="T11">
                    <a:pos x="T2" y="T3"/>
                  </a:cxn>
                  <a:cxn ang="T12">
                    <a:pos x="T4" y="T5"/>
                  </a:cxn>
                  <a:cxn ang="T13">
                    <a:pos x="T6" y="T7"/>
                  </a:cxn>
                  <a:cxn ang="T14">
                    <a:pos x="T8" y="T9"/>
                  </a:cxn>
                </a:cxnLst>
                <a:rect l="T15" t="T16" r="T17" b="T18"/>
                <a:pathLst>
                  <a:path w="87" h="2226">
                    <a:moveTo>
                      <a:pt x="0" y="0"/>
                    </a:moveTo>
                    <a:lnTo>
                      <a:pt x="38" y="39"/>
                    </a:lnTo>
                    <a:lnTo>
                      <a:pt x="87" y="732"/>
                    </a:lnTo>
                    <a:lnTo>
                      <a:pt x="35" y="819"/>
                    </a:lnTo>
                    <a:lnTo>
                      <a:pt x="35" y="2226"/>
                    </a:lnTo>
                  </a:path>
                </a:pathLst>
              </a:custGeom>
              <a:noFill/>
              <a:ln w="6350">
                <a:solidFill>
                  <a:schemeClr val="tx1"/>
                </a:solidFill>
                <a:round/>
              </a:ln>
            </p:spPr>
            <p:txBody>
              <a:bodyPr/>
              <a:lstStyle/>
              <a:p>
                <a:endParaRPr lang="en-US"/>
              </a:p>
            </p:txBody>
          </p:sp>
          <p:sp>
            <p:nvSpPr>
              <p:cNvPr id="41030" name="Freeform 179"/>
              <p:cNvSpPr/>
              <p:nvPr/>
            </p:nvSpPr>
            <p:spPr bwMode="auto">
              <a:xfrm>
                <a:off x="2661" y="2444"/>
                <a:ext cx="21" cy="554"/>
              </a:xfrm>
              <a:custGeom>
                <a:avLst/>
                <a:gdLst>
                  <a:gd name="T0" fmla="*/ 0 w 86"/>
                  <a:gd name="T1" fmla="*/ 0 h 2215"/>
                  <a:gd name="T2" fmla="*/ 39 w 86"/>
                  <a:gd name="T3" fmla="*/ 37 h 2215"/>
                  <a:gd name="T4" fmla="*/ 86 w 86"/>
                  <a:gd name="T5" fmla="*/ 734 h 2215"/>
                  <a:gd name="T6" fmla="*/ 38 w 86"/>
                  <a:gd name="T7" fmla="*/ 815 h 2215"/>
                  <a:gd name="T8" fmla="*/ 36 w 86"/>
                  <a:gd name="T9" fmla="*/ 2215 h 2215"/>
                  <a:gd name="T10" fmla="*/ 0 60000 65536"/>
                  <a:gd name="T11" fmla="*/ 0 60000 65536"/>
                  <a:gd name="T12" fmla="*/ 0 60000 65536"/>
                  <a:gd name="T13" fmla="*/ 0 60000 65536"/>
                  <a:gd name="T14" fmla="*/ 0 60000 65536"/>
                  <a:gd name="T15" fmla="*/ 0 w 86"/>
                  <a:gd name="T16" fmla="*/ 0 h 2215"/>
                  <a:gd name="T17" fmla="*/ 86 w 86"/>
                  <a:gd name="T18" fmla="*/ 2215 h 2215"/>
                </a:gdLst>
                <a:ahLst/>
                <a:cxnLst>
                  <a:cxn ang="T10">
                    <a:pos x="T0" y="T1"/>
                  </a:cxn>
                  <a:cxn ang="T11">
                    <a:pos x="T2" y="T3"/>
                  </a:cxn>
                  <a:cxn ang="T12">
                    <a:pos x="T4" y="T5"/>
                  </a:cxn>
                  <a:cxn ang="T13">
                    <a:pos x="T6" y="T7"/>
                  </a:cxn>
                  <a:cxn ang="T14">
                    <a:pos x="T8" y="T9"/>
                  </a:cxn>
                </a:cxnLst>
                <a:rect l="T15" t="T16" r="T17" b="T18"/>
                <a:pathLst>
                  <a:path w="86" h="2215">
                    <a:moveTo>
                      <a:pt x="0" y="0"/>
                    </a:moveTo>
                    <a:lnTo>
                      <a:pt x="39" y="37"/>
                    </a:lnTo>
                    <a:lnTo>
                      <a:pt x="86" y="734"/>
                    </a:lnTo>
                    <a:lnTo>
                      <a:pt x="38" y="815"/>
                    </a:lnTo>
                    <a:lnTo>
                      <a:pt x="36" y="2215"/>
                    </a:lnTo>
                  </a:path>
                </a:pathLst>
              </a:custGeom>
              <a:noFill/>
              <a:ln w="6350">
                <a:solidFill>
                  <a:schemeClr val="tx1"/>
                </a:solidFill>
                <a:round/>
              </a:ln>
            </p:spPr>
            <p:txBody>
              <a:bodyPr/>
              <a:lstStyle/>
              <a:p>
                <a:endParaRPr lang="en-US"/>
              </a:p>
            </p:txBody>
          </p:sp>
        </p:grpSp>
        <p:sp>
          <p:nvSpPr>
            <p:cNvPr id="40993" name="Rectangle 180"/>
            <p:cNvSpPr>
              <a:spLocks noChangeArrowheads="1"/>
            </p:cNvSpPr>
            <p:nvPr/>
          </p:nvSpPr>
          <p:spPr bwMode="auto">
            <a:xfrm>
              <a:off x="2681" y="2818"/>
              <a:ext cx="116" cy="124"/>
            </a:xfrm>
            <a:prstGeom prst="rect">
              <a:avLst/>
            </a:prstGeom>
            <a:solidFill>
              <a:srgbClr val="C0C0C0"/>
            </a:solidFill>
            <a:ln w="6350">
              <a:solidFill>
                <a:srgbClr val="808080"/>
              </a:solidFill>
              <a:miter lim="800000"/>
            </a:ln>
          </p:spPr>
          <p:txBody>
            <a:bodyPr/>
            <a:lstStyle/>
            <a:p>
              <a:endParaRPr lang="en-US"/>
            </a:p>
          </p:txBody>
        </p:sp>
        <p:sp>
          <p:nvSpPr>
            <p:cNvPr id="40994" name="Rectangle 181"/>
            <p:cNvSpPr>
              <a:spLocks noChangeArrowheads="1"/>
            </p:cNvSpPr>
            <p:nvPr/>
          </p:nvSpPr>
          <p:spPr bwMode="auto">
            <a:xfrm>
              <a:off x="2681" y="2757"/>
              <a:ext cx="116" cy="47"/>
            </a:xfrm>
            <a:prstGeom prst="rect">
              <a:avLst/>
            </a:prstGeom>
            <a:solidFill>
              <a:srgbClr val="C0C0C0"/>
            </a:solidFill>
            <a:ln w="6350">
              <a:solidFill>
                <a:srgbClr val="808080"/>
              </a:solidFill>
              <a:miter lim="800000"/>
            </a:ln>
          </p:spPr>
          <p:txBody>
            <a:bodyPr/>
            <a:lstStyle/>
            <a:p>
              <a:endParaRPr lang="en-US"/>
            </a:p>
          </p:txBody>
        </p:sp>
        <p:sp>
          <p:nvSpPr>
            <p:cNvPr id="40995" name="Rectangle 182"/>
            <p:cNvSpPr>
              <a:spLocks noChangeArrowheads="1"/>
            </p:cNvSpPr>
            <p:nvPr/>
          </p:nvSpPr>
          <p:spPr bwMode="auto">
            <a:xfrm>
              <a:off x="2681" y="2812"/>
              <a:ext cx="116" cy="47"/>
            </a:xfrm>
            <a:prstGeom prst="rect">
              <a:avLst/>
            </a:prstGeom>
            <a:solidFill>
              <a:srgbClr val="C0C0C0"/>
            </a:solidFill>
            <a:ln w="6350">
              <a:solidFill>
                <a:srgbClr val="808080"/>
              </a:solidFill>
              <a:miter lim="800000"/>
            </a:ln>
          </p:spPr>
          <p:txBody>
            <a:bodyPr/>
            <a:lstStyle/>
            <a:p>
              <a:endParaRPr lang="en-US"/>
            </a:p>
          </p:txBody>
        </p:sp>
        <p:sp>
          <p:nvSpPr>
            <p:cNvPr id="40996" name="Rectangle 183"/>
            <p:cNvSpPr>
              <a:spLocks noChangeArrowheads="1"/>
            </p:cNvSpPr>
            <p:nvPr/>
          </p:nvSpPr>
          <p:spPr bwMode="auto">
            <a:xfrm>
              <a:off x="2681" y="2866"/>
              <a:ext cx="116" cy="47"/>
            </a:xfrm>
            <a:prstGeom prst="rect">
              <a:avLst/>
            </a:prstGeom>
            <a:solidFill>
              <a:srgbClr val="C0C0C0"/>
            </a:solidFill>
            <a:ln w="6350">
              <a:solidFill>
                <a:srgbClr val="808080"/>
              </a:solidFill>
              <a:miter lim="800000"/>
            </a:ln>
          </p:spPr>
          <p:txBody>
            <a:bodyPr/>
            <a:lstStyle/>
            <a:p>
              <a:endParaRPr lang="en-US"/>
            </a:p>
          </p:txBody>
        </p:sp>
        <p:sp>
          <p:nvSpPr>
            <p:cNvPr id="40997" name="Rectangle 184"/>
            <p:cNvSpPr>
              <a:spLocks noChangeArrowheads="1"/>
            </p:cNvSpPr>
            <p:nvPr/>
          </p:nvSpPr>
          <p:spPr bwMode="auto">
            <a:xfrm>
              <a:off x="2710" y="2745"/>
              <a:ext cx="76" cy="47"/>
            </a:xfrm>
            <a:prstGeom prst="rect">
              <a:avLst/>
            </a:prstGeom>
            <a:solidFill>
              <a:srgbClr val="C0C0C0"/>
            </a:solidFill>
            <a:ln w="6350">
              <a:solidFill>
                <a:srgbClr val="808080"/>
              </a:solidFill>
              <a:miter lim="800000"/>
            </a:ln>
          </p:spPr>
          <p:txBody>
            <a:bodyPr/>
            <a:lstStyle/>
            <a:p>
              <a:endParaRPr lang="en-US"/>
            </a:p>
          </p:txBody>
        </p:sp>
        <p:sp>
          <p:nvSpPr>
            <p:cNvPr id="40998" name="Rectangle 185"/>
            <p:cNvSpPr>
              <a:spLocks noChangeArrowheads="1"/>
            </p:cNvSpPr>
            <p:nvPr/>
          </p:nvSpPr>
          <p:spPr bwMode="auto">
            <a:xfrm>
              <a:off x="2710" y="2800"/>
              <a:ext cx="76" cy="47"/>
            </a:xfrm>
            <a:prstGeom prst="rect">
              <a:avLst/>
            </a:prstGeom>
            <a:solidFill>
              <a:srgbClr val="C0C0C0"/>
            </a:solidFill>
            <a:ln w="6350">
              <a:solidFill>
                <a:srgbClr val="808080"/>
              </a:solidFill>
              <a:miter lim="800000"/>
            </a:ln>
          </p:spPr>
          <p:txBody>
            <a:bodyPr/>
            <a:lstStyle/>
            <a:p>
              <a:endParaRPr lang="en-US"/>
            </a:p>
          </p:txBody>
        </p:sp>
        <p:sp>
          <p:nvSpPr>
            <p:cNvPr id="40999" name="Freeform 186"/>
            <p:cNvSpPr/>
            <p:nvPr/>
          </p:nvSpPr>
          <p:spPr bwMode="auto">
            <a:xfrm>
              <a:off x="2786" y="2689"/>
              <a:ext cx="47" cy="47"/>
            </a:xfrm>
            <a:custGeom>
              <a:avLst/>
              <a:gdLst>
                <a:gd name="T0" fmla="*/ 30 w 30"/>
                <a:gd name="T1" fmla="*/ 0 h 142"/>
                <a:gd name="T2" fmla="*/ 30 w 30"/>
                <a:gd name="T3" fmla="*/ 142 h 142"/>
                <a:gd name="T4" fmla="*/ 0 w 30"/>
                <a:gd name="T5" fmla="*/ 61 h 142"/>
                <a:gd name="T6" fmla="*/ 30 w 30"/>
                <a:gd name="T7" fmla="*/ 0 h 142"/>
                <a:gd name="T8" fmla="*/ 0 60000 65536"/>
                <a:gd name="T9" fmla="*/ 0 60000 65536"/>
                <a:gd name="T10" fmla="*/ 0 60000 65536"/>
                <a:gd name="T11" fmla="*/ 0 60000 65536"/>
                <a:gd name="T12" fmla="*/ 0 w 30"/>
                <a:gd name="T13" fmla="*/ 0 h 142"/>
                <a:gd name="T14" fmla="*/ 30 w 30"/>
                <a:gd name="T15" fmla="*/ 142 h 142"/>
              </a:gdLst>
              <a:ahLst/>
              <a:cxnLst>
                <a:cxn ang="T8">
                  <a:pos x="T0" y="T1"/>
                </a:cxn>
                <a:cxn ang="T9">
                  <a:pos x="T2" y="T3"/>
                </a:cxn>
                <a:cxn ang="T10">
                  <a:pos x="T4" y="T5"/>
                </a:cxn>
                <a:cxn ang="T11">
                  <a:pos x="T6" y="T7"/>
                </a:cxn>
              </a:cxnLst>
              <a:rect l="T12" t="T13" r="T14" b="T15"/>
              <a:pathLst>
                <a:path w="30" h="142">
                  <a:moveTo>
                    <a:pt x="30" y="0"/>
                  </a:moveTo>
                  <a:lnTo>
                    <a:pt x="30" y="142"/>
                  </a:lnTo>
                  <a:lnTo>
                    <a:pt x="0" y="61"/>
                  </a:lnTo>
                  <a:lnTo>
                    <a:pt x="30" y="0"/>
                  </a:lnTo>
                  <a:close/>
                </a:path>
              </a:pathLst>
            </a:custGeom>
            <a:solidFill>
              <a:srgbClr val="606060"/>
            </a:solidFill>
            <a:ln w="9525">
              <a:noFill/>
              <a:round/>
            </a:ln>
          </p:spPr>
          <p:txBody>
            <a:bodyPr/>
            <a:lstStyle/>
            <a:p>
              <a:endParaRPr lang="en-US"/>
            </a:p>
          </p:txBody>
        </p:sp>
        <p:grpSp>
          <p:nvGrpSpPr>
            <p:cNvPr id="28" name="Group 187"/>
            <p:cNvGrpSpPr/>
            <p:nvPr/>
          </p:nvGrpSpPr>
          <p:grpSpPr bwMode="auto">
            <a:xfrm>
              <a:off x="2681" y="2703"/>
              <a:ext cx="116" cy="47"/>
              <a:chOff x="2681" y="2696"/>
              <a:chExt cx="169" cy="54"/>
            </a:xfrm>
          </p:grpSpPr>
          <p:sp>
            <p:nvSpPr>
              <p:cNvPr id="41011" name="Rectangle 188"/>
              <p:cNvSpPr>
                <a:spLocks noChangeArrowheads="1"/>
              </p:cNvSpPr>
              <p:nvPr/>
            </p:nvSpPr>
            <p:spPr bwMode="auto">
              <a:xfrm>
                <a:off x="2681" y="2696"/>
                <a:ext cx="169" cy="54"/>
              </a:xfrm>
              <a:prstGeom prst="rect">
                <a:avLst/>
              </a:prstGeom>
              <a:solidFill>
                <a:srgbClr val="A0A0A0"/>
              </a:solidFill>
              <a:ln w="6350">
                <a:solidFill>
                  <a:srgbClr val="808080"/>
                </a:solidFill>
                <a:miter lim="800000"/>
              </a:ln>
            </p:spPr>
            <p:txBody>
              <a:bodyPr/>
              <a:lstStyle/>
              <a:p>
                <a:endParaRPr lang="en-US"/>
              </a:p>
            </p:txBody>
          </p:sp>
          <p:sp>
            <p:nvSpPr>
              <p:cNvPr id="41012" name="Rectangle 189"/>
              <p:cNvSpPr>
                <a:spLocks noChangeArrowheads="1"/>
              </p:cNvSpPr>
              <p:nvPr/>
            </p:nvSpPr>
            <p:spPr bwMode="auto">
              <a:xfrm>
                <a:off x="2696" y="2702"/>
                <a:ext cx="14" cy="7"/>
              </a:xfrm>
              <a:prstGeom prst="rect">
                <a:avLst/>
              </a:prstGeom>
              <a:solidFill>
                <a:srgbClr val="606060"/>
              </a:solidFill>
              <a:ln w="9525">
                <a:noFill/>
                <a:miter lim="800000"/>
              </a:ln>
            </p:spPr>
            <p:txBody>
              <a:bodyPr/>
              <a:lstStyle/>
              <a:p>
                <a:endParaRPr lang="en-US"/>
              </a:p>
            </p:txBody>
          </p:sp>
          <p:grpSp>
            <p:nvGrpSpPr>
              <p:cNvPr id="29" name="Group 190"/>
              <p:cNvGrpSpPr/>
              <p:nvPr/>
            </p:nvGrpSpPr>
            <p:grpSpPr bwMode="auto">
              <a:xfrm>
                <a:off x="2691" y="2698"/>
                <a:ext cx="152" cy="44"/>
                <a:chOff x="2691" y="2698"/>
                <a:chExt cx="152" cy="44"/>
              </a:xfrm>
            </p:grpSpPr>
            <p:sp>
              <p:nvSpPr>
                <p:cNvPr id="41014" name="Freeform 191"/>
                <p:cNvSpPr/>
                <p:nvPr/>
              </p:nvSpPr>
              <p:spPr bwMode="auto">
                <a:xfrm>
                  <a:off x="2759" y="2701"/>
                  <a:ext cx="35" cy="16"/>
                </a:xfrm>
                <a:custGeom>
                  <a:avLst/>
                  <a:gdLst>
                    <a:gd name="T0" fmla="*/ 141 w 141"/>
                    <a:gd name="T1" fmla="*/ 0 h 65"/>
                    <a:gd name="T2" fmla="*/ 9 w 141"/>
                    <a:gd name="T3" fmla="*/ 0 h 65"/>
                    <a:gd name="T4" fmla="*/ 0 w 141"/>
                    <a:gd name="T5" fmla="*/ 65 h 65"/>
                    <a:gd name="T6" fmla="*/ 125 w 141"/>
                    <a:gd name="T7" fmla="*/ 62 h 65"/>
                    <a:gd name="T8" fmla="*/ 141 w 141"/>
                    <a:gd name="T9" fmla="*/ 0 h 65"/>
                    <a:gd name="T10" fmla="*/ 0 60000 65536"/>
                    <a:gd name="T11" fmla="*/ 0 60000 65536"/>
                    <a:gd name="T12" fmla="*/ 0 60000 65536"/>
                    <a:gd name="T13" fmla="*/ 0 60000 65536"/>
                    <a:gd name="T14" fmla="*/ 0 60000 65536"/>
                    <a:gd name="T15" fmla="*/ 0 w 141"/>
                    <a:gd name="T16" fmla="*/ 0 h 65"/>
                    <a:gd name="T17" fmla="*/ 141 w 141"/>
                    <a:gd name="T18" fmla="*/ 65 h 65"/>
                  </a:gdLst>
                  <a:ahLst/>
                  <a:cxnLst>
                    <a:cxn ang="T10">
                      <a:pos x="T0" y="T1"/>
                    </a:cxn>
                    <a:cxn ang="T11">
                      <a:pos x="T2" y="T3"/>
                    </a:cxn>
                    <a:cxn ang="T12">
                      <a:pos x="T4" y="T5"/>
                    </a:cxn>
                    <a:cxn ang="T13">
                      <a:pos x="T6" y="T7"/>
                    </a:cxn>
                    <a:cxn ang="T14">
                      <a:pos x="T8" y="T9"/>
                    </a:cxn>
                  </a:cxnLst>
                  <a:rect l="T15" t="T16" r="T17" b="T18"/>
                  <a:pathLst>
                    <a:path w="141" h="65">
                      <a:moveTo>
                        <a:pt x="141" y="0"/>
                      </a:moveTo>
                      <a:lnTo>
                        <a:pt x="9" y="0"/>
                      </a:lnTo>
                      <a:lnTo>
                        <a:pt x="0" y="65"/>
                      </a:lnTo>
                      <a:lnTo>
                        <a:pt x="125" y="62"/>
                      </a:lnTo>
                      <a:lnTo>
                        <a:pt x="141" y="0"/>
                      </a:lnTo>
                      <a:close/>
                    </a:path>
                  </a:pathLst>
                </a:custGeom>
                <a:solidFill>
                  <a:srgbClr val="808080"/>
                </a:solidFill>
                <a:ln w="9525">
                  <a:noFill/>
                  <a:round/>
                </a:ln>
              </p:spPr>
              <p:txBody>
                <a:bodyPr/>
                <a:lstStyle/>
                <a:p>
                  <a:endParaRPr lang="en-US"/>
                </a:p>
              </p:txBody>
            </p:sp>
            <p:sp>
              <p:nvSpPr>
                <p:cNvPr id="41015" name="Freeform 192"/>
                <p:cNvSpPr/>
                <p:nvPr/>
              </p:nvSpPr>
              <p:spPr bwMode="auto">
                <a:xfrm>
                  <a:off x="2759" y="2721"/>
                  <a:ext cx="79" cy="16"/>
                </a:xfrm>
                <a:custGeom>
                  <a:avLst/>
                  <a:gdLst>
                    <a:gd name="T0" fmla="*/ 317 w 317"/>
                    <a:gd name="T1" fmla="*/ 62 h 62"/>
                    <a:gd name="T2" fmla="*/ 9 w 317"/>
                    <a:gd name="T3" fmla="*/ 62 h 62"/>
                    <a:gd name="T4" fmla="*/ 0 w 317"/>
                    <a:gd name="T5" fmla="*/ 0 h 62"/>
                    <a:gd name="T6" fmla="*/ 301 w 317"/>
                    <a:gd name="T7" fmla="*/ 0 h 62"/>
                    <a:gd name="T8" fmla="*/ 317 w 317"/>
                    <a:gd name="T9" fmla="*/ 62 h 62"/>
                    <a:gd name="T10" fmla="*/ 0 60000 65536"/>
                    <a:gd name="T11" fmla="*/ 0 60000 65536"/>
                    <a:gd name="T12" fmla="*/ 0 60000 65536"/>
                    <a:gd name="T13" fmla="*/ 0 60000 65536"/>
                    <a:gd name="T14" fmla="*/ 0 60000 65536"/>
                    <a:gd name="T15" fmla="*/ 0 w 317"/>
                    <a:gd name="T16" fmla="*/ 0 h 62"/>
                    <a:gd name="T17" fmla="*/ 317 w 317"/>
                    <a:gd name="T18" fmla="*/ 62 h 62"/>
                  </a:gdLst>
                  <a:ahLst/>
                  <a:cxnLst>
                    <a:cxn ang="T10">
                      <a:pos x="T0" y="T1"/>
                    </a:cxn>
                    <a:cxn ang="T11">
                      <a:pos x="T2" y="T3"/>
                    </a:cxn>
                    <a:cxn ang="T12">
                      <a:pos x="T4" y="T5"/>
                    </a:cxn>
                    <a:cxn ang="T13">
                      <a:pos x="T6" y="T7"/>
                    </a:cxn>
                    <a:cxn ang="T14">
                      <a:pos x="T8" y="T9"/>
                    </a:cxn>
                  </a:cxnLst>
                  <a:rect l="T15" t="T16" r="T17" b="T18"/>
                  <a:pathLst>
                    <a:path w="317" h="62">
                      <a:moveTo>
                        <a:pt x="317" y="62"/>
                      </a:moveTo>
                      <a:lnTo>
                        <a:pt x="9" y="62"/>
                      </a:lnTo>
                      <a:lnTo>
                        <a:pt x="0" y="0"/>
                      </a:lnTo>
                      <a:lnTo>
                        <a:pt x="301" y="0"/>
                      </a:lnTo>
                      <a:lnTo>
                        <a:pt x="317" y="62"/>
                      </a:lnTo>
                      <a:close/>
                    </a:path>
                  </a:pathLst>
                </a:custGeom>
                <a:solidFill>
                  <a:srgbClr val="C0C0C0"/>
                </a:solidFill>
                <a:ln w="9525">
                  <a:noFill/>
                  <a:round/>
                </a:ln>
              </p:spPr>
              <p:txBody>
                <a:bodyPr/>
                <a:lstStyle/>
                <a:p>
                  <a:endParaRPr lang="en-US"/>
                </a:p>
              </p:txBody>
            </p:sp>
            <p:sp>
              <p:nvSpPr>
                <p:cNvPr id="41016" name="Freeform 193"/>
                <p:cNvSpPr/>
                <p:nvPr/>
              </p:nvSpPr>
              <p:spPr bwMode="auto">
                <a:xfrm>
                  <a:off x="2791" y="2708"/>
                  <a:ext cx="47" cy="8"/>
                </a:xfrm>
                <a:custGeom>
                  <a:avLst/>
                  <a:gdLst>
                    <a:gd name="T0" fmla="*/ 185 w 185"/>
                    <a:gd name="T1" fmla="*/ 0 h 33"/>
                    <a:gd name="T2" fmla="*/ 7 w 185"/>
                    <a:gd name="T3" fmla="*/ 0 h 33"/>
                    <a:gd name="T4" fmla="*/ 0 w 185"/>
                    <a:gd name="T5" fmla="*/ 33 h 33"/>
                    <a:gd name="T6" fmla="*/ 169 w 185"/>
                    <a:gd name="T7" fmla="*/ 33 h 33"/>
                    <a:gd name="T8" fmla="*/ 185 w 185"/>
                    <a:gd name="T9" fmla="*/ 0 h 33"/>
                    <a:gd name="T10" fmla="*/ 0 60000 65536"/>
                    <a:gd name="T11" fmla="*/ 0 60000 65536"/>
                    <a:gd name="T12" fmla="*/ 0 60000 65536"/>
                    <a:gd name="T13" fmla="*/ 0 60000 65536"/>
                    <a:gd name="T14" fmla="*/ 0 60000 65536"/>
                    <a:gd name="T15" fmla="*/ 0 w 185"/>
                    <a:gd name="T16" fmla="*/ 0 h 33"/>
                    <a:gd name="T17" fmla="*/ 185 w 185"/>
                    <a:gd name="T18" fmla="*/ 33 h 33"/>
                  </a:gdLst>
                  <a:ahLst/>
                  <a:cxnLst>
                    <a:cxn ang="T10">
                      <a:pos x="T0" y="T1"/>
                    </a:cxn>
                    <a:cxn ang="T11">
                      <a:pos x="T2" y="T3"/>
                    </a:cxn>
                    <a:cxn ang="T12">
                      <a:pos x="T4" y="T5"/>
                    </a:cxn>
                    <a:cxn ang="T13">
                      <a:pos x="T6" y="T7"/>
                    </a:cxn>
                    <a:cxn ang="T14">
                      <a:pos x="T8" y="T9"/>
                    </a:cxn>
                  </a:cxnLst>
                  <a:rect l="T15" t="T16" r="T17" b="T18"/>
                  <a:pathLst>
                    <a:path w="185" h="33">
                      <a:moveTo>
                        <a:pt x="185" y="0"/>
                      </a:moveTo>
                      <a:lnTo>
                        <a:pt x="7" y="0"/>
                      </a:lnTo>
                      <a:lnTo>
                        <a:pt x="0" y="33"/>
                      </a:lnTo>
                      <a:lnTo>
                        <a:pt x="169" y="33"/>
                      </a:lnTo>
                      <a:lnTo>
                        <a:pt x="185" y="0"/>
                      </a:lnTo>
                      <a:close/>
                    </a:path>
                  </a:pathLst>
                </a:custGeom>
                <a:solidFill>
                  <a:srgbClr val="808080"/>
                </a:solidFill>
                <a:ln w="9525">
                  <a:noFill/>
                  <a:round/>
                </a:ln>
              </p:spPr>
              <p:txBody>
                <a:bodyPr/>
                <a:lstStyle/>
                <a:p>
                  <a:endParaRPr lang="en-US"/>
                </a:p>
              </p:txBody>
            </p:sp>
            <p:sp>
              <p:nvSpPr>
                <p:cNvPr id="41017" name="Freeform 194"/>
                <p:cNvSpPr/>
                <p:nvPr/>
              </p:nvSpPr>
              <p:spPr bwMode="auto">
                <a:xfrm>
                  <a:off x="2833" y="2708"/>
                  <a:ext cx="5" cy="28"/>
                </a:xfrm>
                <a:custGeom>
                  <a:avLst/>
                  <a:gdLst>
                    <a:gd name="T0" fmla="*/ 19 w 19"/>
                    <a:gd name="T1" fmla="*/ 0 h 115"/>
                    <a:gd name="T2" fmla="*/ 19 w 19"/>
                    <a:gd name="T3" fmla="*/ 115 h 115"/>
                    <a:gd name="T4" fmla="*/ 0 w 19"/>
                    <a:gd name="T5" fmla="*/ 39 h 115"/>
                    <a:gd name="T6" fmla="*/ 19 w 19"/>
                    <a:gd name="T7" fmla="*/ 0 h 115"/>
                    <a:gd name="T8" fmla="*/ 0 60000 65536"/>
                    <a:gd name="T9" fmla="*/ 0 60000 65536"/>
                    <a:gd name="T10" fmla="*/ 0 60000 65536"/>
                    <a:gd name="T11" fmla="*/ 0 60000 65536"/>
                    <a:gd name="T12" fmla="*/ 0 w 19"/>
                    <a:gd name="T13" fmla="*/ 0 h 115"/>
                    <a:gd name="T14" fmla="*/ 19 w 19"/>
                    <a:gd name="T15" fmla="*/ 115 h 115"/>
                  </a:gdLst>
                  <a:ahLst/>
                  <a:cxnLst>
                    <a:cxn ang="T8">
                      <a:pos x="T0" y="T1"/>
                    </a:cxn>
                    <a:cxn ang="T9">
                      <a:pos x="T2" y="T3"/>
                    </a:cxn>
                    <a:cxn ang="T10">
                      <a:pos x="T4" y="T5"/>
                    </a:cxn>
                    <a:cxn ang="T11">
                      <a:pos x="T6" y="T7"/>
                    </a:cxn>
                  </a:cxnLst>
                  <a:rect l="T12" t="T13" r="T14" b="T15"/>
                  <a:pathLst>
                    <a:path w="19" h="115">
                      <a:moveTo>
                        <a:pt x="19" y="0"/>
                      </a:moveTo>
                      <a:lnTo>
                        <a:pt x="19" y="115"/>
                      </a:lnTo>
                      <a:lnTo>
                        <a:pt x="0" y="39"/>
                      </a:lnTo>
                      <a:lnTo>
                        <a:pt x="19" y="0"/>
                      </a:lnTo>
                      <a:close/>
                    </a:path>
                  </a:pathLst>
                </a:custGeom>
                <a:solidFill>
                  <a:srgbClr val="606060"/>
                </a:solidFill>
                <a:ln w="9525">
                  <a:noFill/>
                  <a:round/>
                </a:ln>
              </p:spPr>
              <p:txBody>
                <a:bodyPr/>
                <a:lstStyle/>
                <a:p>
                  <a:endParaRPr lang="en-US"/>
                </a:p>
              </p:txBody>
            </p:sp>
            <p:sp>
              <p:nvSpPr>
                <p:cNvPr id="41018" name="Oval 195"/>
                <p:cNvSpPr>
                  <a:spLocks noChangeArrowheads="1"/>
                </p:cNvSpPr>
                <p:nvPr/>
              </p:nvSpPr>
              <p:spPr bwMode="auto">
                <a:xfrm>
                  <a:off x="2794" y="2723"/>
                  <a:ext cx="14" cy="11"/>
                </a:xfrm>
                <a:prstGeom prst="ellipse">
                  <a:avLst/>
                </a:prstGeom>
                <a:solidFill>
                  <a:srgbClr val="C0C0C0"/>
                </a:solidFill>
                <a:ln w="3175">
                  <a:solidFill>
                    <a:srgbClr val="808080"/>
                  </a:solidFill>
                  <a:round/>
                </a:ln>
              </p:spPr>
              <p:txBody>
                <a:bodyPr/>
                <a:lstStyle/>
                <a:p>
                  <a:endParaRPr lang="en-US"/>
                </a:p>
              </p:txBody>
            </p:sp>
            <p:sp>
              <p:nvSpPr>
                <p:cNvPr id="41019" name="Rectangle 196"/>
                <p:cNvSpPr>
                  <a:spLocks noChangeArrowheads="1"/>
                </p:cNvSpPr>
                <p:nvPr/>
              </p:nvSpPr>
              <p:spPr bwMode="auto">
                <a:xfrm>
                  <a:off x="2691" y="2716"/>
                  <a:ext cx="152" cy="6"/>
                </a:xfrm>
                <a:prstGeom prst="rect">
                  <a:avLst/>
                </a:prstGeom>
                <a:solidFill>
                  <a:srgbClr val="606060"/>
                </a:solidFill>
                <a:ln w="9525">
                  <a:noFill/>
                  <a:miter lim="800000"/>
                </a:ln>
              </p:spPr>
              <p:txBody>
                <a:bodyPr/>
                <a:lstStyle/>
                <a:p>
                  <a:endParaRPr lang="en-US"/>
                </a:p>
              </p:txBody>
            </p:sp>
            <p:grpSp>
              <p:nvGrpSpPr>
                <p:cNvPr id="30" name="Group 197"/>
                <p:cNvGrpSpPr/>
                <p:nvPr/>
              </p:nvGrpSpPr>
              <p:grpSpPr bwMode="auto">
                <a:xfrm>
                  <a:off x="2790" y="2698"/>
                  <a:ext cx="17" cy="44"/>
                  <a:chOff x="2790" y="2698"/>
                  <a:chExt cx="17" cy="44"/>
                </a:xfrm>
              </p:grpSpPr>
              <p:sp>
                <p:nvSpPr>
                  <p:cNvPr id="41021" name="Freeform 198"/>
                  <p:cNvSpPr/>
                  <p:nvPr/>
                </p:nvSpPr>
                <p:spPr bwMode="auto">
                  <a:xfrm>
                    <a:off x="2790" y="2699"/>
                    <a:ext cx="16" cy="43"/>
                  </a:xfrm>
                  <a:custGeom>
                    <a:avLst/>
                    <a:gdLst>
                      <a:gd name="T0" fmla="*/ 49 w 61"/>
                      <a:gd name="T1" fmla="*/ 2 h 170"/>
                      <a:gd name="T2" fmla="*/ 27 w 61"/>
                      <a:gd name="T3" fmla="*/ 0 h 170"/>
                      <a:gd name="T4" fmla="*/ 12 w 61"/>
                      <a:gd name="T5" fmla="*/ 9 h 170"/>
                      <a:gd name="T6" fmla="*/ 7 w 61"/>
                      <a:gd name="T7" fmla="*/ 29 h 170"/>
                      <a:gd name="T8" fmla="*/ 0 w 61"/>
                      <a:gd name="T9" fmla="*/ 67 h 170"/>
                      <a:gd name="T10" fmla="*/ 15 w 61"/>
                      <a:gd name="T11" fmla="*/ 168 h 170"/>
                      <a:gd name="T12" fmla="*/ 27 w 61"/>
                      <a:gd name="T13" fmla="*/ 170 h 170"/>
                      <a:gd name="T14" fmla="*/ 27 w 61"/>
                      <a:gd name="T15" fmla="*/ 82 h 170"/>
                      <a:gd name="T16" fmla="*/ 54 w 61"/>
                      <a:gd name="T17" fmla="*/ 44 h 170"/>
                      <a:gd name="T18" fmla="*/ 61 w 61"/>
                      <a:gd name="T19" fmla="*/ 27 h 170"/>
                      <a:gd name="T20" fmla="*/ 60 w 61"/>
                      <a:gd name="T21" fmla="*/ 11 h 170"/>
                      <a:gd name="T22" fmla="*/ 49 w 61"/>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170"/>
                      <a:gd name="T38" fmla="*/ 61 w 61"/>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170">
                        <a:moveTo>
                          <a:pt x="49" y="2"/>
                        </a:moveTo>
                        <a:lnTo>
                          <a:pt x="27" y="0"/>
                        </a:lnTo>
                        <a:lnTo>
                          <a:pt x="12" y="9"/>
                        </a:lnTo>
                        <a:lnTo>
                          <a:pt x="7" y="29"/>
                        </a:lnTo>
                        <a:lnTo>
                          <a:pt x="0" y="67"/>
                        </a:lnTo>
                        <a:lnTo>
                          <a:pt x="15" y="168"/>
                        </a:lnTo>
                        <a:lnTo>
                          <a:pt x="27" y="170"/>
                        </a:lnTo>
                        <a:lnTo>
                          <a:pt x="27" y="82"/>
                        </a:lnTo>
                        <a:lnTo>
                          <a:pt x="54" y="44"/>
                        </a:lnTo>
                        <a:lnTo>
                          <a:pt x="61" y="27"/>
                        </a:lnTo>
                        <a:lnTo>
                          <a:pt x="60" y="11"/>
                        </a:lnTo>
                        <a:lnTo>
                          <a:pt x="49" y="2"/>
                        </a:lnTo>
                        <a:close/>
                      </a:path>
                    </a:pathLst>
                  </a:custGeom>
                  <a:solidFill>
                    <a:srgbClr val="404040"/>
                  </a:solidFill>
                  <a:ln w="9525">
                    <a:noFill/>
                    <a:round/>
                  </a:ln>
                </p:spPr>
                <p:txBody>
                  <a:bodyPr/>
                  <a:lstStyle/>
                  <a:p>
                    <a:endParaRPr lang="en-US"/>
                  </a:p>
                </p:txBody>
              </p:sp>
              <p:sp>
                <p:nvSpPr>
                  <p:cNvPr id="41022" name="Freeform 199"/>
                  <p:cNvSpPr/>
                  <p:nvPr/>
                </p:nvSpPr>
                <p:spPr bwMode="auto">
                  <a:xfrm>
                    <a:off x="2791" y="2698"/>
                    <a:ext cx="16" cy="43"/>
                  </a:xfrm>
                  <a:custGeom>
                    <a:avLst/>
                    <a:gdLst>
                      <a:gd name="T0" fmla="*/ 49 w 62"/>
                      <a:gd name="T1" fmla="*/ 2 h 170"/>
                      <a:gd name="T2" fmla="*/ 27 w 62"/>
                      <a:gd name="T3" fmla="*/ 0 h 170"/>
                      <a:gd name="T4" fmla="*/ 13 w 62"/>
                      <a:gd name="T5" fmla="*/ 9 h 170"/>
                      <a:gd name="T6" fmla="*/ 7 w 62"/>
                      <a:gd name="T7" fmla="*/ 29 h 170"/>
                      <a:gd name="T8" fmla="*/ 0 w 62"/>
                      <a:gd name="T9" fmla="*/ 67 h 170"/>
                      <a:gd name="T10" fmla="*/ 16 w 62"/>
                      <a:gd name="T11" fmla="*/ 168 h 170"/>
                      <a:gd name="T12" fmla="*/ 27 w 62"/>
                      <a:gd name="T13" fmla="*/ 170 h 170"/>
                      <a:gd name="T14" fmla="*/ 27 w 62"/>
                      <a:gd name="T15" fmla="*/ 82 h 170"/>
                      <a:gd name="T16" fmla="*/ 55 w 62"/>
                      <a:gd name="T17" fmla="*/ 44 h 170"/>
                      <a:gd name="T18" fmla="*/ 62 w 62"/>
                      <a:gd name="T19" fmla="*/ 27 h 170"/>
                      <a:gd name="T20" fmla="*/ 60 w 62"/>
                      <a:gd name="T21" fmla="*/ 11 h 170"/>
                      <a:gd name="T22" fmla="*/ 49 w 62"/>
                      <a:gd name="T23" fmla="*/ 2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170"/>
                      <a:gd name="T38" fmla="*/ 62 w 62"/>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170">
                        <a:moveTo>
                          <a:pt x="49" y="2"/>
                        </a:moveTo>
                        <a:lnTo>
                          <a:pt x="27" y="0"/>
                        </a:lnTo>
                        <a:lnTo>
                          <a:pt x="13" y="9"/>
                        </a:lnTo>
                        <a:lnTo>
                          <a:pt x="7" y="29"/>
                        </a:lnTo>
                        <a:lnTo>
                          <a:pt x="0" y="67"/>
                        </a:lnTo>
                        <a:lnTo>
                          <a:pt x="16" y="168"/>
                        </a:lnTo>
                        <a:lnTo>
                          <a:pt x="27" y="170"/>
                        </a:lnTo>
                        <a:lnTo>
                          <a:pt x="27" y="82"/>
                        </a:lnTo>
                        <a:lnTo>
                          <a:pt x="55" y="44"/>
                        </a:lnTo>
                        <a:lnTo>
                          <a:pt x="62" y="27"/>
                        </a:lnTo>
                        <a:lnTo>
                          <a:pt x="60" y="11"/>
                        </a:lnTo>
                        <a:lnTo>
                          <a:pt x="49" y="2"/>
                        </a:lnTo>
                        <a:close/>
                      </a:path>
                    </a:pathLst>
                  </a:custGeom>
                  <a:solidFill>
                    <a:srgbClr val="E0E0E0"/>
                  </a:solidFill>
                  <a:ln w="9525">
                    <a:noFill/>
                    <a:round/>
                  </a:ln>
                </p:spPr>
                <p:txBody>
                  <a:bodyPr/>
                  <a:lstStyle/>
                  <a:p>
                    <a:endParaRPr lang="en-US"/>
                  </a:p>
                </p:txBody>
              </p:sp>
            </p:grpSp>
          </p:grpSp>
        </p:grpSp>
        <p:sp>
          <p:nvSpPr>
            <p:cNvPr id="41001" name="Rectangle 200"/>
            <p:cNvSpPr>
              <a:spLocks noChangeArrowheads="1"/>
            </p:cNvSpPr>
            <p:nvPr/>
          </p:nvSpPr>
          <p:spPr bwMode="auto">
            <a:xfrm>
              <a:off x="2716" y="2727"/>
              <a:ext cx="69" cy="47"/>
            </a:xfrm>
            <a:prstGeom prst="rect">
              <a:avLst/>
            </a:prstGeom>
            <a:solidFill>
              <a:srgbClr val="808080"/>
            </a:solidFill>
            <a:ln w="9525">
              <a:noFill/>
              <a:miter lim="800000"/>
            </a:ln>
          </p:spPr>
          <p:txBody>
            <a:bodyPr/>
            <a:lstStyle/>
            <a:p>
              <a:endParaRPr lang="en-US"/>
            </a:p>
          </p:txBody>
        </p:sp>
        <p:sp>
          <p:nvSpPr>
            <p:cNvPr id="41002" name="Freeform 201"/>
            <p:cNvSpPr/>
            <p:nvPr/>
          </p:nvSpPr>
          <p:spPr bwMode="auto">
            <a:xfrm>
              <a:off x="2746" y="2741"/>
              <a:ext cx="47" cy="47"/>
            </a:xfrm>
            <a:custGeom>
              <a:avLst/>
              <a:gdLst>
                <a:gd name="T0" fmla="*/ 4 w 176"/>
                <a:gd name="T1" fmla="*/ 33 h 33"/>
                <a:gd name="T2" fmla="*/ 0 w 176"/>
                <a:gd name="T3" fmla="*/ 0 h 33"/>
                <a:gd name="T4" fmla="*/ 171 w 176"/>
                <a:gd name="T5" fmla="*/ 0 h 33"/>
                <a:gd name="T6" fmla="*/ 176 w 176"/>
                <a:gd name="T7" fmla="*/ 32 h 33"/>
                <a:gd name="T8" fmla="*/ 0 60000 65536"/>
                <a:gd name="T9" fmla="*/ 0 60000 65536"/>
                <a:gd name="T10" fmla="*/ 0 60000 65536"/>
                <a:gd name="T11" fmla="*/ 0 60000 65536"/>
                <a:gd name="T12" fmla="*/ 0 w 176"/>
                <a:gd name="T13" fmla="*/ 0 h 33"/>
                <a:gd name="T14" fmla="*/ 176 w 176"/>
                <a:gd name="T15" fmla="*/ 33 h 33"/>
              </a:gdLst>
              <a:ahLst/>
              <a:cxnLst>
                <a:cxn ang="T8">
                  <a:pos x="T0" y="T1"/>
                </a:cxn>
                <a:cxn ang="T9">
                  <a:pos x="T2" y="T3"/>
                </a:cxn>
                <a:cxn ang="T10">
                  <a:pos x="T4" y="T5"/>
                </a:cxn>
                <a:cxn ang="T11">
                  <a:pos x="T6" y="T7"/>
                </a:cxn>
              </a:cxnLst>
              <a:rect l="T12" t="T13" r="T14" b="T15"/>
              <a:pathLst>
                <a:path w="176" h="33">
                  <a:moveTo>
                    <a:pt x="4" y="33"/>
                  </a:moveTo>
                  <a:lnTo>
                    <a:pt x="0" y="0"/>
                  </a:lnTo>
                  <a:lnTo>
                    <a:pt x="171" y="0"/>
                  </a:lnTo>
                  <a:lnTo>
                    <a:pt x="176" y="32"/>
                  </a:lnTo>
                </a:path>
              </a:pathLst>
            </a:custGeom>
            <a:noFill/>
            <a:ln w="6350">
              <a:solidFill>
                <a:srgbClr val="808080"/>
              </a:solidFill>
              <a:round/>
            </a:ln>
          </p:spPr>
          <p:txBody>
            <a:bodyPr/>
            <a:lstStyle/>
            <a:p>
              <a:endParaRPr lang="en-US"/>
            </a:p>
          </p:txBody>
        </p:sp>
        <p:sp>
          <p:nvSpPr>
            <p:cNvPr id="41003" name="Freeform 202"/>
            <p:cNvSpPr/>
            <p:nvPr/>
          </p:nvSpPr>
          <p:spPr bwMode="auto">
            <a:xfrm>
              <a:off x="2626" y="2480"/>
              <a:ext cx="39" cy="42"/>
            </a:xfrm>
            <a:custGeom>
              <a:avLst/>
              <a:gdLst>
                <a:gd name="T0" fmla="*/ 143 w 155"/>
                <a:gd name="T1" fmla="*/ 0 h 168"/>
                <a:gd name="T2" fmla="*/ 0 w 155"/>
                <a:gd name="T3" fmla="*/ 0 h 168"/>
                <a:gd name="T4" fmla="*/ 10 w 155"/>
                <a:gd name="T5" fmla="*/ 168 h 168"/>
                <a:gd name="T6" fmla="*/ 155 w 155"/>
                <a:gd name="T7" fmla="*/ 168 h 168"/>
                <a:gd name="T8" fmla="*/ 143 w 155"/>
                <a:gd name="T9" fmla="*/ 0 h 168"/>
                <a:gd name="T10" fmla="*/ 0 60000 65536"/>
                <a:gd name="T11" fmla="*/ 0 60000 65536"/>
                <a:gd name="T12" fmla="*/ 0 60000 65536"/>
                <a:gd name="T13" fmla="*/ 0 60000 65536"/>
                <a:gd name="T14" fmla="*/ 0 60000 65536"/>
                <a:gd name="T15" fmla="*/ 0 w 155"/>
                <a:gd name="T16" fmla="*/ 0 h 168"/>
                <a:gd name="T17" fmla="*/ 155 w 155"/>
                <a:gd name="T18" fmla="*/ 168 h 168"/>
              </a:gdLst>
              <a:ahLst/>
              <a:cxnLst>
                <a:cxn ang="T10">
                  <a:pos x="T0" y="T1"/>
                </a:cxn>
                <a:cxn ang="T11">
                  <a:pos x="T2" y="T3"/>
                </a:cxn>
                <a:cxn ang="T12">
                  <a:pos x="T4" y="T5"/>
                </a:cxn>
                <a:cxn ang="T13">
                  <a:pos x="T6" y="T7"/>
                </a:cxn>
                <a:cxn ang="T14">
                  <a:pos x="T8" y="T9"/>
                </a:cxn>
              </a:cxnLst>
              <a:rect l="T15" t="T16" r="T17" b="T18"/>
              <a:pathLst>
                <a:path w="155" h="168">
                  <a:moveTo>
                    <a:pt x="143" y="0"/>
                  </a:moveTo>
                  <a:lnTo>
                    <a:pt x="0" y="0"/>
                  </a:lnTo>
                  <a:lnTo>
                    <a:pt x="10" y="168"/>
                  </a:lnTo>
                  <a:lnTo>
                    <a:pt x="155" y="168"/>
                  </a:lnTo>
                  <a:lnTo>
                    <a:pt x="143" y="0"/>
                  </a:lnTo>
                  <a:close/>
                </a:path>
              </a:pathLst>
            </a:custGeom>
            <a:solidFill>
              <a:srgbClr val="C0C0C0"/>
            </a:solidFill>
            <a:ln w="6350">
              <a:solidFill>
                <a:srgbClr val="808080"/>
              </a:solidFill>
              <a:round/>
            </a:ln>
          </p:spPr>
          <p:txBody>
            <a:bodyPr/>
            <a:lstStyle/>
            <a:p>
              <a:endParaRPr lang="en-US"/>
            </a:p>
          </p:txBody>
        </p:sp>
        <p:sp>
          <p:nvSpPr>
            <p:cNvPr id="41004" name="Freeform 203"/>
            <p:cNvSpPr/>
            <p:nvPr/>
          </p:nvSpPr>
          <p:spPr bwMode="auto">
            <a:xfrm>
              <a:off x="2631" y="2551"/>
              <a:ext cx="40" cy="43"/>
            </a:xfrm>
            <a:custGeom>
              <a:avLst/>
              <a:gdLst>
                <a:gd name="T0" fmla="*/ 149 w 161"/>
                <a:gd name="T1" fmla="*/ 0 h 170"/>
                <a:gd name="T2" fmla="*/ 0 w 161"/>
                <a:gd name="T3" fmla="*/ 0 h 170"/>
                <a:gd name="T4" fmla="*/ 11 w 161"/>
                <a:gd name="T5" fmla="*/ 170 h 170"/>
                <a:gd name="T6" fmla="*/ 161 w 161"/>
                <a:gd name="T7" fmla="*/ 169 h 170"/>
                <a:gd name="T8" fmla="*/ 149 w 161"/>
                <a:gd name="T9" fmla="*/ 0 h 170"/>
                <a:gd name="T10" fmla="*/ 0 60000 65536"/>
                <a:gd name="T11" fmla="*/ 0 60000 65536"/>
                <a:gd name="T12" fmla="*/ 0 60000 65536"/>
                <a:gd name="T13" fmla="*/ 0 60000 65536"/>
                <a:gd name="T14" fmla="*/ 0 60000 65536"/>
                <a:gd name="T15" fmla="*/ 0 w 161"/>
                <a:gd name="T16" fmla="*/ 0 h 170"/>
                <a:gd name="T17" fmla="*/ 161 w 161"/>
                <a:gd name="T18" fmla="*/ 170 h 170"/>
              </a:gdLst>
              <a:ahLst/>
              <a:cxnLst>
                <a:cxn ang="T10">
                  <a:pos x="T0" y="T1"/>
                </a:cxn>
                <a:cxn ang="T11">
                  <a:pos x="T2" y="T3"/>
                </a:cxn>
                <a:cxn ang="T12">
                  <a:pos x="T4" y="T5"/>
                </a:cxn>
                <a:cxn ang="T13">
                  <a:pos x="T6" y="T7"/>
                </a:cxn>
                <a:cxn ang="T14">
                  <a:pos x="T8" y="T9"/>
                </a:cxn>
              </a:cxnLst>
              <a:rect l="T15" t="T16" r="T17" b="T18"/>
              <a:pathLst>
                <a:path w="161" h="170">
                  <a:moveTo>
                    <a:pt x="149" y="0"/>
                  </a:moveTo>
                  <a:lnTo>
                    <a:pt x="0" y="0"/>
                  </a:lnTo>
                  <a:lnTo>
                    <a:pt x="11" y="170"/>
                  </a:lnTo>
                  <a:lnTo>
                    <a:pt x="161" y="169"/>
                  </a:lnTo>
                  <a:lnTo>
                    <a:pt x="149" y="0"/>
                  </a:lnTo>
                  <a:close/>
                </a:path>
              </a:pathLst>
            </a:custGeom>
            <a:solidFill>
              <a:srgbClr val="C0C0C0"/>
            </a:solidFill>
            <a:ln w="6350">
              <a:solidFill>
                <a:srgbClr val="808080"/>
              </a:solidFill>
              <a:round/>
            </a:ln>
          </p:spPr>
          <p:txBody>
            <a:bodyPr/>
            <a:lstStyle/>
            <a:p>
              <a:endParaRPr lang="en-US"/>
            </a:p>
          </p:txBody>
        </p:sp>
        <p:grpSp>
          <p:nvGrpSpPr>
            <p:cNvPr id="31" name="Group 204"/>
            <p:cNvGrpSpPr/>
            <p:nvPr/>
          </p:nvGrpSpPr>
          <p:grpSpPr bwMode="auto">
            <a:xfrm>
              <a:off x="2690" y="2545"/>
              <a:ext cx="132" cy="47"/>
              <a:chOff x="2690" y="2549"/>
              <a:chExt cx="170" cy="43"/>
            </a:xfrm>
          </p:grpSpPr>
          <p:sp>
            <p:nvSpPr>
              <p:cNvPr id="41006" name="Rectangle 205"/>
              <p:cNvSpPr>
                <a:spLocks noChangeArrowheads="1"/>
              </p:cNvSpPr>
              <p:nvPr/>
            </p:nvSpPr>
            <p:spPr bwMode="auto">
              <a:xfrm>
                <a:off x="2690" y="2549"/>
                <a:ext cx="170" cy="43"/>
              </a:xfrm>
              <a:prstGeom prst="rect">
                <a:avLst/>
              </a:prstGeom>
              <a:solidFill>
                <a:srgbClr val="606060"/>
              </a:solidFill>
              <a:ln w="6350">
                <a:solidFill>
                  <a:srgbClr val="808080"/>
                </a:solidFill>
                <a:miter lim="800000"/>
              </a:ln>
            </p:spPr>
            <p:txBody>
              <a:bodyPr/>
              <a:lstStyle/>
              <a:p>
                <a:endParaRPr lang="en-US"/>
              </a:p>
            </p:txBody>
          </p:sp>
          <p:sp>
            <p:nvSpPr>
              <p:cNvPr id="41007" name="Rectangle 206"/>
              <p:cNvSpPr>
                <a:spLocks noChangeArrowheads="1"/>
              </p:cNvSpPr>
              <p:nvPr/>
            </p:nvSpPr>
            <p:spPr bwMode="auto">
              <a:xfrm>
                <a:off x="2721" y="2554"/>
                <a:ext cx="20" cy="15"/>
              </a:xfrm>
              <a:prstGeom prst="rect">
                <a:avLst/>
              </a:prstGeom>
              <a:solidFill>
                <a:srgbClr val="C0C0C0"/>
              </a:solidFill>
              <a:ln w="9525">
                <a:noFill/>
                <a:miter lim="800000"/>
              </a:ln>
            </p:spPr>
            <p:txBody>
              <a:bodyPr/>
              <a:lstStyle/>
              <a:p>
                <a:endParaRPr lang="en-US"/>
              </a:p>
            </p:txBody>
          </p:sp>
          <p:sp>
            <p:nvSpPr>
              <p:cNvPr id="41008" name="Rectangle 207"/>
              <p:cNvSpPr>
                <a:spLocks noChangeArrowheads="1"/>
              </p:cNvSpPr>
              <p:nvPr/>
            </p:nvSpPr>
            <p:spPr bwMode="auto">
              <a:xfrm>
                <a:off x="2721" y="2573"/>
                <a:ext cx="20" cy="14"/>
              </a:xfrm>
              <a:prstGeom prst="rect">
                <a:avLst/>
              </a:prstGeom>
              <a:solidFill>
                <a:srgbClr val="C0C0C0"/>
              </a:solidFill>
              <a:ln w="9525">
                <a:noFill/>
                <a:miter lim="800000"/>
              </a:ln>
            </p:spPr>
            <p:txBody>
              <a:bodyPr/>
              <a:lstStyle/>
              <a:p>
                <a:endParaRPr lang="en-US"/>
              </a:p>
            </p:txBody>
          </p:sp>
          <p:sp>
            <p:nvSpPr>
              <p:cNvPr id="41009" name="Rectangle 208"/>
              <p:cNvSpPr>
                <a:spLocks noChangeArrowheads="1"/>
              </p:cNvSpPr>
              <p:nvPr/>
            </p:nvSpPr>
            <p:spPr bwMode="auto">
              <a:xfrm>
                <a:off x="2762" y="2563"/>
                <a:ext cx="21" cy="14"/>
              </a:xfrm>
              <a:prstGeom prst="rect">
                <a:avLst/>
              </a:prstGeom>
              <a:solidFill>
                <a:srgbClr val="008000"/>
              </a:solidFill>
              <a:ln w="9525">
                <a:noFill/>
                <a:miter lim="800000"/>
              </a:ln>
            </p:spPr>
            <p:txBody>
              <a:bodyPr/>
              <a:lstStyle/>
              <a:p>
                <a:endParaRPr lang="en-US"/>
              </a:p>
            </p:txBody>
          </p:sp>
          <p:sp>
            <p:nvSpPr>
              <p:cNvPr id="41010" name="Oval 209"/>
              <p:cNvSpPr>
                <a:spLocks noChangeArrowheads="1"/>
              </p:cNvSpPr>
              <p:nvPr/>
            </p:nvSpPr>
            <p:spPr bwMode="auto">
              <a:xfrm>
                <a:off x="2699" y="2563"/>
                <a:ext cx="15" cy="18"/>
              </a:xfrm>
              <a:prstGeom prst="ellipse">
                <a:avLst/>
              </a:prstGeom>
              <a:solidFill>
                <a:srgbClr val="202020"/>
              </a:solidFill>
              <a:ln w="9525">
                <a:noFill/>
                <a:round/>
              </a:ln>
            </p:spPr>
            <p:txBody>
              <a:bodyPr/>
              <a:lstStyle/>
              <a:p>
                <a:endParaRPr lang="en-US"/>
              </a:p>
            </p:txBody>
          </p:sp>
        </p:grpSp>
      </p:grpSp>
      <p:grpSp>
        <p:nvGrpSpPr>
          <p:cNvPr id="40992" name="Group 210"/>
          <p:cNvGrpSpPr/>
          <p:nvPr/>
        </p:nvGrpSpPr>
        <p:grpSpPr bwMode="auto">
          <a:xfrm>
            <a:off x="6207125" y="4398964"/>
            <a:ext cx="247650" cy="492125"/>
            <a:chOff x="384" y="1632"/>
            <a:chExt cx="200" cy="393"/>
          </a:xfrm>
        </p:grpSpPr>
        <p:sp>
          <p:nvSpPr>
            <p:cNvPr id="40987" name="Freeform 211"/>
            <p:cNvSpPr/>
            <p:nvPr/>
          </p:nvSpPr>
          <p:spPr bwMode="auto">
            <a:xfrm>
              <a:off x="505" y="1847"/>
              <a:ext cx="35" cy="32"/>
            </a:xfrm>
            <a:custGeom>
              <a:avLst/>
              <a:gdLst>
                <a:gd name="T0" fmla="*/ 0 w 35"/>
                <a:gd name="T1" fmla="*/ 0 h 32"/>
                <a:gd name="T2" fmla="*/ 35 w 35"/>
                <a:gd name="T3" fmla="*/ 0 h 32"/>
                <a:gd name="T4" fmla="*/ 35 w 35"/>
                <a:gd name="T5" fmla="*/ 32 h 32"/>
                <a:gd name="T6" fmla="*/ 0 w 35"/>
                <a:gd name="T7" fmla="*/ 32 h 32"/>
                <a:gd name="T8" fmla="*/ 0 w 35"/>
                <a:gd name="T9" fmla="*/ 0 h 32"/>
                <a:gd name="T10" fmla="*/ 0 w 35"/>
                <a:gd name="T11" fmla="*/ 0 h 32"/>
                <a:gd name="T12" fmla="*/ 0 60000 65536"/>
                <a:gd name="T13" fmla="*/ 0 60000 65536"/>
                <a:gd name="T14" fmla="*/ 0 60000 65536"/>
                <a:gd name="T15" fmla="*/ 0 60000 65536"/>
                <a:gd name="T16" fmla="*/ 0 60000 65536"/>
                <a:gd name="T17" fmla="*/ 0 60000 65536"/>
                <a:gd name="T18" fmla="*/ 0 w 35"/>
                <a:gd name="T19" fmla="*/ 0 h 32"/>
                <a:gd name="T20" fmla="*/ 35 w 3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5" h="32">
                  <a:moveTo>
                    <a:pt x="0" y="0"/>
                  </a:moveTo>
                  <a:lnTo>
                    <a:pt x="35" y="0"/>
                  </a:lnTo>
                  <a:lnTo>
                    <a:pt x="35" y="32"/>
                  </a:lnTo>
                  <a:lnTo>
                    <a:pt x="0" y="32"/>
                  </a:lnTo>
                  <a:lnTo>
                    <a:pt x="0" y="0"/>
                  </a:lnTo>
                  <a:close/>
                </a:path>
              </a:pathLst>
            </a:custGeom>
            <a:solidFill>
              <a:srgbClr val="000000"/>
            </a:solidFill>
            <a:ln w="0">
              <a:solidFill>
                <a:srgbClr val="000000"/>
              </a:solidFill>
              <a:round/>
            </a:ln>
          </p:spPr>
          <p:txBody>
            <a:bodyPr/>
            <a:lstStyle/>
            <a:p>
              <a:endParaRPr lang="en-US"/>
            </a:p>
          </p:txBody>
        </p:sp>
        <p:sp>
          <p:nvSpPr>
            <p:cNvPr id="40988" name="Freeform 212"/>
            <p:cNvSpPr/>
            <p:nvPr/>
          </p:nvSpPr>
          <p:spPr bwMode="auto">
            <a:xfrm>
              <a:off x="428" y="1847"/>
              <a:ext cx="33" cy="32"/>
            </a:xfrm>
            <a:custGeom>
              <a:avLst/>
              <a:gdLst>
                <a:gd name="T0" fmla="*/ 0 w 33"/>
                <a:gd name="T1" fmla="*/ 0 h 32"/>
                <a:gd name="T2" fmla="*/ 33 w 33"/>
                <a:gd name="T3" fmla="*/ 0 h 32"/>
                <a:gd name="T4" fmla="*/ 33 w 33"/>
                <a:gd name="T5" fmla="*/ 32 h 32"/>
                <a:gd name="T6" fmla="*/ 0 w 33"/>
                <a:gd name="T7" fmla="*/ 32 h 32"/>
                <a:gd name="T8" fmla="*/ 0 w 33"/>
                <a:gd name="T9" fmla="*/ 0 h 32"/>
                <a:gd name="T10" fmla="*/ 0 w 33"/>
                <a:gd name="T11" fmla="*/ 0 h 32"/>
                <a:gd name="T12" fmla="*/ 0 60000 65536"/>
                <a:gd name="T13" fmla="*/ 0 60000 65536"/>
                <a:gd name="T14" fmla="*/ 0 60000 65536"/>
                <a:gd name="T15" fmla="*/ 0 60000 65536"/>
                <a:gd name="T16" fmla="*/ 0 60000 65536"/>
                <a:gd name="T17" fmla="*/ 0 60000 65536"/>
                <a:gd name="T18" fmla="*/ 0 w 33"/>
                <a:gd name="T19" fmla="*/ 0 h 32"/>
                <a:gd name="T20" fmla="*/ 33 w 3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3" h="32">
                  <a:moveTo>
                    <a:pt x="0" y="0"/>
                  </a:moveTo>
                  <a:lnTo>
                    <a:pt x="33" y="0"/>
                  </a:lnTo>
                  <a:lnTo>
                    <a:pt x="33" y="32"/>
                  </a:lnTo>
                  <a:lnTo>
                    <a:pt x="0" y="32"/>
                  </a:lnTo>
                  <a:lnTo>
                    <a:pt x="0" y="0"/>
                  </a:lnTo>
                  <a:close/>
                </a:path>
              </a:pathLst>
            </a:custGeom>
            <a:solidFill>
              <a:srgbClr val="000000"/>
            </a:solidFill>
            <a:ln w="0">
              <a:solidFill>
                <a:srgbClr val="000000"/>
              </a:solidFill>
              <a:round/>
            </a:ln>
          </p:spPr>
          <p:txBody>
            <a:bodyPr/>
            <a:lstStyle/>
            <a:p>
              <a:endParaRPr lang="en-US"/>
            </a:p>
          </p:txBody>
        </p:sp>
        <p:sp>
          <p:nvSpPr>
            <p:cNvPr id="40989" name="Freeform 213"/>
            <p:cNvSpPr>
              <a:spLocks noEditPoints="1"/>
            </p:cNvSpPr>
            <p:nvPr/>
          </p:nvSpPr>
          <p:spPr bwMode="auto">
            <a:xfrm>
              <a:off x="428" y="1715"/>
              <a:ext cx="110" cy="112"/>
            </a:xfrm>
            <a:custGeom>
              <a:avLst/>
              <a:gdLst>
                <a:gd name="T0" fmla="*/ 110 w 110"/>
                <a:gd name="T1" fmla="*/ 0 h 112"/>
                <a:gd name="T2" fmla="*/ 110 w 110"/>
                <a:gd name="T3" fmla="*/ 112 h 112"/>
                <a:gd name="T4" fmla="*/ 0 w 110"/>
                <a:gd name="T5" fmla="*/ 112 h 112"/>
                <a:gd name="T6" fmla="*/ 0 w 110"/>
                <a:gd name="T7" fmla="*/ 0 h 112"/>
                <a:gd name="T8" fmla="*/ 110 w 110"/>
                <a:gd name="T9" fmla="*/ 0 h 112"/>
                <a:gd name="T10" fmla="*/ 110 w 110"/>
                <a:gd name="T11" fmla="*/ 0 h 112"/>
                <a:gd name="T12" fmla="*/ 97 w 110"/>
                <a:gd name="T13" fmla="*/ 12 h 112"/>
                <a:gd name="T14" fmla="*/ 15 w 110"/>
                <a:gd name="T15" fmla="*/ 12 h 112"/>
                <a:gd name="T16" fmla="*/ 15 w 110"/>
                <a:gd name="T17" fmla="*/ 98 h 112"/>
                <a:gd name="T18" fmla="*/ 97 w 110"/>
                <a:gd name="T19" fmla="*/ 98 h 112"/>
                <a:gd name="T20" fmla="*/ 97 w 110"/>
                <a:gd name="T21" fmla="*/ 12 h 112"/>
                <a:gd name="T22" fmla="*/ 97 w 110"/>
                <a:gd name="T23" fmla="*/ 12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110" y="0"/>
                  </a:moveTo>
                  <a:lnTo>
                    <a:pt x="110" y="112"/>
                  </a:lnTo>
                  <a:lnTo>
                    <a:pt x="0" y="112"/>
                  </a:lnTo>
                  <a:lnTo>
                    <a:pt x="0" y="0"/>
                  </a:lnTo>
                  <a:lnTo>
                    <a:pt x="110" y="0"/>
                  </a:lnTo>
                  <a:close/>
                  <a:moveTo>
                    <a:pt x="97" y="12"/>
                  </a:moveTo>
                  <a:lnTo>
                    <a:pt x="15" y="12"/>
                  </a:lnTo>
                  <a:lnTo>
                    <a:pt x="15" y="98"/>
                  </a:lnTo>
                  <a:lnTo>
                    <a:pt x="97" y="98"/>
                  </a:lnTo>
                  <a:lnTo>
                    <a:pt x="97" y="12"/>
                  </a:lnTo>
                  <a:close/>
                </a:path>
              </a:pathLst>
            </a:custGeom>
            <a:solidFill>
              <a:srgbClr val="000000"/>
            </a:solidFill>
            <a:ln w="9525">
              <a:noFill/>
              <a:round/>
            </a:ln>
          </p:spPr>
          <p:txBody>
            <a:bodyPr/>
            <a:lstStyle/>
            <a:p>
              <a:endParaRPr lang="en-US"/>
            </a:p>
          </p:txBody>
        </p:sp>
        <p:sp>
          <p:nvSpPr>
            <p:cNvPr id="40990" name="Freeform 214"/>
            <p:cNvSpPr>
              <a:spLocks noEditPoints="1"/>
            </p:cNvSpPr>
            <p:nvPr/>
          </p:nvSpPr>
          <p:spPr bwMode="auto">
            <a:xfrm>
              <a:off x="384" y="1632"/>
              <a:ext cx="200" cy="393"/>
            </a:xfrm>
            <a:custGeom>
              <a:avLst/>
              <a:gdLst>
                <a:gd name="T0" fmla="*/ 13 w 200"/>
                <a:gd name="T1" fmla="*/ 2 h 393"/>
                <a:gd name="T2" fmla="*/ 23 w 200"/>
                <a:gd name="T3" fmla="*/ 0 h 393"/>
                <a:gd name="T4" fmla="*/ 44 w 200"/>
                <a:gd name="T5" fmla="*/ 0 h 393"/>
                <a:gd name="T6" fmla="*/ 59 w 200"/>
                <a:gd name="T7" fmla="*/ 5 h 393"/>
                <a:gd name="T8" fmla="*/ 66 w 200"/>
                <a:gd name="T9" fmla="*/ 15 h 393"/>
                <a:gd name="T10" fmla="*/ 67 w 200"/>
                <a:gd name="T11" fmla="*/ 40 h 393"/>
                <a:gd name="T12" fmla="*/ 165 w 200"/>
                <a:gd name="T13" fmla="*/ 40 h 393"/>
                <a:gd name="T14" fmla="*/ 179 w 200"/>
                <a:gd name="T15" fmla="*/ 41 h 393"/>
                <a:gd name="T16" fmla="*/ 190 w 200"/>
                <a:gd name="T17" fmla="*/ 49 h 393"/>
                <a:gd name="T18" fmla="*/ 197 w 200"/>
                <a:gd name="T19" fmla="*/ 58 h 393"/>
                <a:gd name="T20" fmla="*/ 200 w 200"/>
                <a:gd name="T21" fmla="*/ 71 h 393"/>
                <a:gd name="T22" fmla="*/ 200 w 200"/>
                <a:gd name="T23" fmla="*/ 362 h 393"/>
                <a:gd name="T24" fmla="*/ 197 w 200"/>
                <a:gd name="T25" fmla="*/ 373 h 393"/>
                <a:gd name="T26" fmla="*/ 190 w 200"/>
                <a:gd name="T27" fmla="*/ 384 h 393"/>
                <a:gd name="T28" fmla="*/ 179 w 200"/>
                <a:gd name="T29" fmla="*/ 390 h 393"/>
                <a:gd name="T30" fmla="*/ 165 w 200"/>
                <a:gd name="T31" fmla="*/ 393 h 393"/>
                <a:gd name="T32" fmla="*/ 33 w 200"/>
                <a:gd name="T33" fmla="*/ 393 h 393"/>
                <a:gd name="T34" fmla="*/ 20 w 200"/>
                <a:gd name="T35" fmla="*/ 390 h 393"/>
                <a:gd name="T36" fmla="*/ 10 w 200"/>
                <a:gd name="T37" fmla="*/ 384 h 393"/>
                <a:gd name="T38" fmla="*/ 2 w 200"/>
                <a:gd name="T39" fmla="*/ 373 h 393"/>
                <a:gd name="T40" fmla="*/ 0 w 200"/>
                <a:gd name="T41" fmla="*/ 362 h 393"/>
                <a:gd name="T42" fmla="*/ 0 w 200"/>
                <a:gd name="T43" fmla="*/ 18 h 393"/>
                <a:gd name="T44" fmla="*/ 5 w 200"/>
                <a:gd name="T45" fmla="*/ 8 h 393"/>
                <a:gd name="T46" fmla="*/ 13 w 200"/>
                <a:gd name="T47" fmla="*/ 2 h 393"/>
                <a:gd name="T48" fmla="*/ 46 w 200"/>
                <a:gd name="T49" fmla="*/ 20 h 393"/>
                <a:gd name="T50" fmla="*/ 21 w 200"/>
                <a:gd name="T51" fmla="*/ 362 h 393"/>
                <a:gd name="T52" fmla="*/ 23 w 200"/>
                <a:gd name="T53" fmla="*/ 365 h 393"/>
                <a:gd name="T54" fmla="*/ 28 w 200"/>
                <a:gd name="T55" fmla="*/ 372 h 393"/>
                <a:gd name="T56" fmla="*/ 165 w 200"/>
                <a:gd name="T57" fmla="*/ 372 h 393"/>
                <a:gd name="T58" fmla="*/ 170 w 200"/>
                <a:gd name="T59" fmla="*/ 372 h 393"/>
                <a:gd name="T60" fmla="*/ 177 w 200"/>
                <a:gd name="T61" fmla="*/ 365 h 393"/>
                <a:gd name="T62" fmla="*/ 177 w 200"/>
                <a:gd name="T63" fmla="*/ 71 h 393"/>
                <a:gd name="T64" fmla="*/ 177 w 200"/>
                <a:gd name="T65" fmla="*/ 66 h 393"/>
                <a:gd name="T66" fmla="*/ 170 w 200"/>
                <a:gd name="T67" fmla="*/ 61 h 393"/>
                <a:gd name="T68" fmla="*/ 44 w 200"/>
                <a:gd name="T69" fmla="*/ 60 h 393"/>
                <a:gd name="T70" fmla="*/ 46 w 200"/>
                <a:gd name="T71" fmla="*/ 20 h 3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0"/>
                <a:gd name="T109" fmla="*/ 0 h 393"/>
                <a:gd name="T110" fmla="*/ 200 w 200"/>
                <a:gd name="T111" fmla="*/ 393 h 3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0" h="393">
                  <a:moveTo>
                    <a:pt x="13" y="2"/>
                  </a:moveTo>
                  <a:lnTo>
                    <a:pt x="13" y="2"/>
                  </a:lnTo>
                  <a:lnTo>
                    <a:pt x="18" y="0"/>
                  </a:lnTo>
                  <a:lnTo>
                    <a:pt x="23" y="0"/>
                  </a:lnTo>
                  <a:lnTo>
                    <a:pt x="44" y="0"/>
                  </a:lnTo>
                  <a:lnTo>
                    <a:pt x="53" y="0"/>
                  </a:lnTo>
                  <a:lnTo>
                    <a:pt x="59" y="5"/>
                  </a:lnTo>
                  <a:lnTo>
                    <a:pt x="66" y="11"/>
                  </a:lnTo>
                  <a:lnTo>
                    <a:pt x="66" y="15"/>
                  </a:lnTo>
                  <a:lnTo>
                    <a:pt x="67" y="20"/>
                  </a:lnTo>
                  <a:lnTo>
                    <a:pt x="67" y="40"/>
                  </a:lnTo>
                  <a:lnTo>
                    <a:pt x="165" y="40"/>
                  </a:lnTo>
                  <a:lnTo>
                    <a:pt x="172" y="40"/>
                  </a:lnTo>
                  <a:lnTo>
                    <a:pt x="179" y="41"/>
                  </a:lnTo>
                  <a:lnTo>
                    <a:pt x="185" y="45"/>
                  </a:lnTo>
                  <a:lnTo>
                    <a:pt x="190" y="49"/>
                  </a:lnTo>
                  <a:lnTo>
                    <a:pt x="193" y="54"/>
                  </a:lnTo>
                  <a:lnTo>
                    <a:pt x="197" y="58"/>
                  </a:lnTo>
                  <a:lnTo>
                    <a:pt x="198" y="64"/>
                  </a:lnTo>
                  <a:lnTo>
                    <a:pt x="200" y="71"/>
                  </a:lnTo>
                  <a:lnTo>
                    <a:pt x="200" y="362"/>
                  </a:lnTo>
                  <a:lnTo>
                    <a:pt x="198" y="368"/>
                  </a:lnTo>
                  <a:lnTo>
                    <a:pt x="197" y="373"/>
                  </a:lnTo>
                  <a:lnTo>
                    <a:pt x="193" y="379"/>
                  </a:lnTo>
                  <a:lnTo>
                    <a:pt x="190" y="384"/>
                  </a:lnTo>
                  <a:lnTo>
                    <a:pt x="185" y="387"/>
                  </a:lnTo>
                  <a:lnTo>
                    <a:pt x="179" y="390"/>
                  </a:lnTo>
                  <a:lnTo>
                    <a:pt x="172" y="391"/>
                  </a:lnTo>
                  <a:lnTo>
                    <a:pt x="165" y="393"/>
                  </a:lnTo>
                  <a:lnTo>
                    <a:pt x="33" y="393"/>
                  </a:lnTo>
                  <a:lnTo>
                    <a:pt x="26" y="391"/>
                  </a:lnTo>
                  <a:lnTo>
                    <a:pt x="20" y="390"/>
                  </a:lnTo>
                  <a:lnTo>
                    <a:pt x="15" y="387"/>
                  </a:lnTo>
                  <a:lnTo>
                    <a:pt x="10" y="384"/>
                  </a:lnTo>
                  <a:lnTo>
                    <a:pt x="5" y="379"/>
                  </a:lnTo>
                  <a:lnTo>
                    <a:pt x="2" y="373"/>
                  </a:lnTo>
                  <a:lnTo>
                    <a:pt x="0" y="368"/>
                  </a:lnTo>
                  <a:lnTo>
                    <a:pt x="0" y="362"/>
                  </a:lnTo>
                  <a:lnTo>
                    <a:pt x="0" y="18"/>
                  </a:lnTo>
                  <a:lnTo>
                    <a:pt x="2" y="12"/>
                  </a:lnTo>
                  <a:lnTo>
                    <a:pt x="5" y="8"/>
                  </a:lnTo>
                  <a:lnTo>
                    <a:pt x="8" y="3"/>
                  </a:lnTo>
                  <a:lnTo>
                    <a:pt x="13" y="2"/>
                  </a:lnTo>
                  <a:close/>
                  <a:moveTo>
                    <a:pt x="46" y="20"/>
                  </a:moveTo>
                  <a:lnTo>
                    <a:pt x="21" y="20"/>
                  </a:lnTo>
                  <a:lnTo>
                    <a:pt x="21" y="362"/>
                  </a:lnTo>
                  <a:lnTo>
                    <a:pt x="23" y="365"/>
                  </a:lnTo>
                  <a:lnTo>
                    <a:pt x="25" y="368"/>
                  </a:lnTo>
                  <a:lnTo>
                    <a:pt x="28" y="372"/>
                  </a:lnTo>
                  <a:lnTo>
                    <a:pt x="33" y="372"/>
                  </a:lnTo>
                  <a:lnTo>
                    <a:pt x="165" y="372"/>
                  </a:lnTo>
                  <a:lnTo>
                    <a:pt x="170" y="372"/>
                  </a:lnTo>
                  <a:lnTo>
                    <a:pt x="174" y="368"/>
                  </a:lnTo>
                  <a:lnTo>
                    <a:pt x="177" y="365"/>
                  </a:lnTo>
                  <a:lnTo>
                    <a:pt x="177" y="362"/>
                  </a:lnTo>
                  <a:lnTo>
                    <a:pt x="177" y="71"/>
                  </a:lnTo>
                  <a:lnTo>
                    <a:pt x="177" y="66"/>
                  </a:lnTo>
                  <a:lnTo>
                    <a:pt x="174" y="63"/>
                  </a:lnTo>
                  <a:lnTo>
                    <a:pt x="170" y="61"/>
                  </a:lnTo>
                  <a:lnTo>
                    <a:pt x="165" y="60"/>
                  </a:lnTo>
                  <a:lnTo>
                    <a:pt x="44" y="60"/>
                  </a:lnTo>
                  <a:lnTo>
                    <a:pt x="46" y="20"/>
                  </a:lnTo>
                  <a:close/>
                </a:path>
              </a:pathLst>
            </a:custGeom>
            <a:solidFill>
              <a:srgbClr val="000000"/>
            </a:solidFill>
            <a:ln w="9525">
              <a:noFill/>
              <a:round/>
            </a:ln>
          </p:spPr>
          <p:txBody>
            <a:bodyPr/>
            <a:lstStyle/>
            <a:p>
              <a:endParaRPr lang="en-US"/>
            </a:p>
          </p:txBody>
        </p:sp>
      </p:grpSp>
      <p:grpSp>
        <p:nvGrpSpPr>
          <p:cNvPr id="41000" name="Group 215"/>
          <p:cNvGrpSpPr/>
          <p:nvPr/>
        </p:nvGrpSpPr>
        <p:grpSpPr bwMode="auto">
          <a:xfrm>
            <a:off x="5626100" y="4227514"/>
            <a:ext cx="247650" cy="492125"/>
            <a:chOff x="384" y="1632"/>
            <a:chExt cx="200" cy="393"/>
          </a:xfrm>
        </p:grpSpPr>
        <p:sp>
          <p:nvSpPr>
            <p:cNvPr id="40983" name="Freeform 216"/>
            <p:cNvSpPr/>
            <p:nvPr/>
          </p:nvSpPr>
          <p:spPr bwMode="auto">
            <a:xfrm>
              <a:off x="505" y="1847"/>
              <a:ext cx="35" cy="32"/>
            </a:xfrm>
            <a:custGeom>
              <a:avLst/>
              <a:gdLst>
                <a:gd name="T0" fmla="*/ 0 w 35"/>
                <a:gd name="T1" fmla="*/ 0 h 32"/>
                <a:gd name="T2" fmla="*/ 35 w 35"/>
                <a:gd name="T3" fmla="*/ 0 h 32"/>
                <a:gd name="T4" fmla="*/ 35 w 35"/>
                <a:gd name="T5" fmla="*/ 32 h 32"/>
                <a:gd name="T6" fmla="*/ 0 w 35"/>
                <a:gd name="T7" fmla="*/ 32 h 32"/>
                <a:gd name="T8" fmla="*/ 0 w 35"/>
                <a:gd name="T9" fmla="*/ 0 h 32"/>
                <a:gd name="T10" fmla="*/ 0 w 35"/>
                <a:gd name="T11" fmla="*/ 0 h 32"/>
                <a:gd name="T12" fmla="*/ 0 60000 65536"/>
                <a:gd name="T13" fmla="*/ 0 60000 65536"/>
                <a:gd name="T14" fmla="*/ 0 60000 65536"/>
                <a:gd name="T15" fmla="*/ 0 60000 65536"/>
                <a:gd name="T16" fmla="*/ 0 60000 65536"/>
                <a:gd name="T17" fmla="*/ 0 60000 65536"/>
                <a:gd name="T18" fmla="*/ 0 w 35"/>
                <a:gd name="T19" fmla="*/ 0 h 32"/>
                <a:gd name="T20" fmla="*/ 35 w 3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5" h="32">
                  <a:moveTo>
                    <a:pt x="0" y="0"/>
                  </a:moveTo>
                  <a:lnTo>
                    <a:pt x="35" y="0"/>
                  </a:lnTo>
                  <a:lnTo>
                    <a:pt x="35" y="32"/>
                  </a:lnTo>
                  <a:lnTo>
                    <a:pt x="0" y="32"/>
                  </a:lnTo>
                  <a:lnTo>
                    <a:pt x="0" y="0"/>
                  </a:lnTo>
                  <a:close/>
                </a:path>
              </a:pathLst>
            </a:custGeom>
            <a:solidFill>
              <a:srgbClr val="000000"/>
            </a:solidFill>
            <a:ln w="0">
              <a:solidFill>
                <a:srgbClr val="000000"/>
              </a:solidFill>
              <a:round/>
            </a:ln>
          </p:spPr>
          <p:txBody>
            <a:bodyPr/>
            <a:lstStyle/>
            <a:p>
              <a:endParaRPr lang="en-US"/>
            </a:p>
          </p:txBody>
        </p:sp>
        <p:sp>
          <p:nvSpPr>
            <p:cNvPr id="40984" name="Freeform 217"/>
            <p:cNvSpPr/>
            <p:nvPr/>
          </p:nvSpPr>
          <p:spPr bwMode="auto">
            <a:xfrm>
              <a:off x="428" y="1847"/>
              <a:ext cx="33" cy="32"/>
            </a:xfrm>
            <a:custGeom>
              <a:avLst/>
              <a:gdLst>
                <a:gd name="T0" fmla="*/ 0 w 33"/>
                <a:gd name="T1" fmla="*/ 0 h 32"/>
                <a:gd name="T2" fmla="*/ 33 w 33"/>
                <a:gd name="T3" fmla="*/ 0 h 32"/>
                <a:gd name="T4" fmla="*/ 33 w 33"/>
                <a:gd name="T5" fmla="*/ 32 h 32"/>
                <a:gd name="T6" fmla="*/ 0 w 33"/>
                <a:gd name="T7" fmla="*/ 32 h 32"/>
                <a:gd name="T8" fmla="*/ 0 w 33"/>
                <a:gd name="T9" fmla="*/ 0 h 32"/>
                <a:gd name="T10" fmla="*/ 0 w 33"/>
                <a:gd name="T11" fmla="*/ 0 h 32"/>
                <a:gd name="T12" fmla="*/ 0 60000 65536"/>
                <a:gd name="T13" fmla="*/ 0 60000 65536"/>
                <a:gd name="T14" fmla="*/ 0 60000 65536"/>
                <a:gd name="T15" fmla="*/ 0 60000 65536"/>
                <a:gd name="T16" fmla="*/ 0 60000 65536"/>
                <a:gd name="T17" fmla="*/ 0 60000 65536"/>
                <a:gd name="T18" fmla="*/ 0 w 33"/>
                <a:gd name="T19" fmla="*/ 0 h 32"/>
                <a:gd name="T20" fmla="*/ 33 w 3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3" h="32">
                  <a:moveTo>
                    <a:pt x="0" y="0"/>
                  </a:moveTo>
                  <a:lnTo>
                    <a:pt x="33" y="0"/>
                  </a:lnTo>
                  <a:lnTo>
                    <a:pt x="33" y="32"/>
                  </a:lnTo>
                  <a:lnTo>
                    <a:pt x="0" y="32"/>
                  </a:lnTo>
                  <a:lnTo>
                    <a:pt x="0" y="0"/>
                  </a:lnTo>
                  <a:close/>
                </a:path>
              </a:pathLst>
            </a:custGeom>
            <a:solidFill>
              <a:srgbClr val="000000"/>
            </a:solidFill>
            <a:ln w="0">
              <a:solidFill>
                <a:srgbClr val="000000"/>
              </a:solidFill>
              <a:round/>
            </a:ln>
          </p:spPr>
          <p:txBody>
            <a:bodyPr/>
            <a:lstStyle/>
            <a:p>
              <a:endParaRPr lang="en-US"/>
            </a:p>
          </p:txBody>
        </p:sp>
        <p:sp>
          <p:nvSpPr>
            <p:cNvPr id="40985" name="Freeform 218"/>
            <p:cNvSpPr>
              <a:spLocks noEditPoints="1"/>
            </p:cNvSpPr>
            <p:nvPr/>
          </p:nvSpPr>
          <p:spPr bwMode="auto">
            <a:xfrm>
              <a:off x="428" y="1715"/>
              <a:ext cx="110" cy="112"/>
            </a:xfrm>
            <a:custGeom>
              <a:avLst/>
              <a:gdLst>
                <a:gd name="T0" fmla="*/ 110 w 110"/>
                <a:gd name="T1" fmla="*/ 0 h 112"/>
                <a:gd name="T2" fmla="*/ 110 w 110"/>
                <a:gd name="T3" fmla="*/ 112 h 112"/>
                <a:gd name="T4" fmla="*/ 0 w 110"/>
                <a:gd name="T5" fmla="*/ 112 h 112"/>
                <a:gd name="T6" fmla="*/ 0 w 110"/>
                <a:gd name="T7" fmla="*/ 0 h 112"/>
                <a:gd name="T8" fmla="*/ 110 w 110"/>
                <a:gd name="T9" fmla="*/ 0 h 112"/>
                <a:gd name="T10" fmla="*/ 110 w 110"/>
                <a:gd name="T11" fmla="*/ 0 h 112"/>
                <a:gd name="T12" fmla="*/ 97 w 110"/>
                <a:gd name="T13" fmla="*/ 12 h 112"/>
                <a:gd name="T14" fmla="*/ 15 w 110"/>
                <a:gd name="T15" fmla="*/ 12 h 112"/>
                <a:gd name="T16" fmla="*/ 15 w 110"/>
                <a:gd name="T17" fmla="*/ 98 h 112"/>
                <a:gd name="T18" fmla="*/ 97 w 110"/>
                <a:gd name="T19" fmla="*/ 98 h 112"/>
                <a:gd name="T20" fmla="*/ 97 w 110"/>
                <a:gd name="T21" fmla="*/ 12 h 112"/>
                <a:gd name="T22" fmla="*/ 97 w 110"/>
                <a:gd name="T23" fmla="*/ 12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110" y="0"/>
                  </a:moveTo>
                  <a:lnTo>
                    <a:pt x="110" y="112"/>
                  </a:lnTo>
                  <a:lnTo>
                    <a:pt x="0" y="112"/>
                  </a:lnTo>
                  <a:lnTo>
                    <a:pt x="0" y="0"/>
                  </a:lnTo>
                  <a:lnTo>
                    <a:pt x="110" y="0"/>
                  </a:lnTo>
                  <a:close/>
                  <a:moveTo>
                    <a:pt x="97" y="12"/>
                  </a:moveTo>
                  <a:lnTo>
                    <a:pt x="15" y="12"/>
                  </a:lnTo>
                  <a:lnTo>
                    <a:pt x="15" y="98"/>
                  </a:lnTo>
                  <a:lnTo>
                    <a:pt x="97" y="98"/>
                  </a:lnTo>
                  <a:lnTo>
                    <a:pt x="97" y="12"/>
                  </a:lnTo>
                  <a:close/>
                </a:path>
              </a:pathLst>
            </a:custGeom>
            <a:solidFill>
              <a:srgbClr val="000000"/>
            </a:solidFill>
            <a:ln w="9525">
              <a:noFill/>
              <a:round/>
            </a:ln>
          </p:spPr>
          <p:txBody>
            <a:bodyPr/>
            <a:lstStyle/>
            <a:p>
              <a:endParaRPr lang="en-US"/>
            </a:p>
          </p:txBody>
        </p:sp>
        <p:sp>
          <p:nvSpPr>
            <p:cNvPr id="40986" name="Freeform 219"/>
            <p:cNvSpPr>
              <a:spLocks noEditPoints="1"/>
            </p:cNvSpPr>
            <p:nvPr/>
          </p:nvSpPr>
          <p:spPr bwMode="auto">
            <a:xfrm>
              <a:off x="384" y="1632"/>
              <a:ext cx="200" cy="393"/>
            </a:xfrm>
            <a:custGeom>
              <a:avLst/>
              <a:gdLst>
                <a:gd name="T0" fmla="*/ 13 w 200"/>
                <a:gd name="T1" fmla="*/ 2 h 393"/>
                <a:gd name="T2" fmla="*/ 23 w 200"/>
                <a:gd name="T3" fmla="*/ 0 h 393"/>
                <a:gd name="T4" fmla="*/ 44 w 200"/>
                <a:gd name="T5" fmla="*/ 0 h 393"/>
                <a:gd name="T6" fmla="*/ 59 w 200"/>
                <a:gd name="T7" fmla="*/ 5 h 393"/>
                <a:gd name="T8" fmla="*/ 66 w 200"/>
                <a:gd name="T9" fmla="*/ 15 h 393"/>
                <a:gd name="T10" fmla="*/ 67 w 200"/>
                <a:gd name="T11" fmla="*/ 40 h 393"/>
                <a:gd name="T12" fmla="*/ 165 w 200"/>
                <a:gd name="T13" fmla="*/ 40 h 393"/>
                <a:gd name="T14" fmla="*/ 179 w 200"/>
                <a:gd name="T15" fmla="*/ 41 h 393"/>
                <a:gd name="T16" fmla="*/ 190 w 200"/>
                <a:gd name="T17" fmla="*/ 49 h 393"/>
                <a:gd name="T18" fmla="*/ 197 w 200"/>
                <a:gd name="T19" fmla="*/ 58 h 393"/>
                <a:gd name="T20" fmla="*/ 200 w 200"/>
                <a:gd name="T21" fmla="*/ 71 h 393"/>
                <a:gd name="T22" fmla="*/ 200 w 200"/>
                <a:gd name="T23" fmla="*/ 362 h 393"/>
                <a:gd name="T24" fmla="*/ 197 w 200"/>
                <a:gd name="T25" fmla="*/ 373 h 393"/>
                <a:gd name="T26" fmla="*/ 190 w 200"/>
                <a:gd name="T27" fmla="*/ 384 h 393"/>
                <a:gd name="T28" fmla="*/ 179 w 200"/>
                <a:gd name="T29" fmla="*/ 390 h 393"/>
                <a:gd name="T30" fmla="*/ 165 w 200"/>
                <a:gd name="T31" fmla="*/ 393 h 393"/>
                <a:gd name="T32" fmla="*/ 33 w 200"/>
                <a:gd name="T33" fmla="*/ 393 h 393"/>
                <a:gd name="T34" fmla="*/ 20 w 200"/>
                <a:gd name="T35" fmla="*/ 390 h 393"/>
                <a:gd name="T36" fmla="*/ 10 w 200"/>
                <a:gd name="T37" fmla="*/ 384 h 393"/>
                <a:gd name="T38" fmla="*/ 2 w 200"/>
                <a:gd name="T39" fmla="*/ 373 h 393"/>
                <a:gd name="T40" fmla="*/ 0 w 200"/>
                <a:gd name="T41" fmla="*/ 362 h 393"/>
                <a:gd name="T42" fmla="*/ 0 w 200"/>
                <a:gd name="T43" fmla="*/ 18 h 393"/>
                <a:gd name="T44" fmla="*/ 5 w 200"/>
                <a:gd name="T45" fmla="*/ 8 h 393"/>
                <a:gd name="T46" fmla="*/ 13 w 200"/>
                <a:gd name="T47" fmla="*/ 2 h 393"/>
                <a:gd name="T48" fmla="*/ 46 w 200"/>
                <a:gd name="T49" fmla="*/ 20 h 393"/>
                <a:gd name="T50" fmla="*/ 21 w 200"/>
                <a:gd name="T51" fmla="*/ 362 h 393"/>
                <a:gd name="T52" fmla="*/ 23 w 200"/>
                <a:gd name="T53" fmla="*/ 365 h 393"/>
                <a:gd name="T54" fmla="*/ 28 w 200"/>
                <a:gd name="T55" fmla="*/ 372 h 393"/>
                <a:gd name="T56" fmla="*/ 165 w 200"/>
                <a:gd name="T57" fmla="*/ 372 h 393"/>
                <a:gd name="T58" fmla="*/ 170 w 200"/>
                <a:gd name="T59" fmla="*/ 372 h 393"/>
                <a:gd name="T60" fmla="*/ 177 w 200"/>
                <a:gd name="T61" fmla="*/ 365 h 393"/>
                <a:gd name="T62" fmla="*/ 177 w 200"/>
                <a:gd name="T63" fmla="*/ 71 h 393"/>
                <a:gd name="T64" fmla="*/ 177 w 200"/>
                <a:gd name="T65" fmla="*/ 66 h 393"/>
                <a:gd name="T66" fmla="*/ 170 w 200"/>
                <a:gd name="T67" fmla="*/ 61 h 393"/>
                <a:gd name="T68" fmla="*/ 44 w 200"/>
                <a:gd name="T69" fmla="*/ 60 h 393"/>
                <a:gd name="T70" fmla="*/ 46 w 200"/>
                <a:gd name="T71" fmla="*/ 20 h 3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0"/>
                <a:gd name="T109" fmla="*/ 0 h 393"/>
                <a:gd name="T110" fmla="*/ 200 w 200"/>
                <a:gd name="T111" fmla="*/ 393 h 3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0" h="393">
                  <a:moveTo>
                    <a:pt x="13" y="2"/>
                  </a:moveTo>
                  <a:lnTo>
                    <a:pt x="13" y="2"/>
                  </a:lnTo>
                  <a:lnTo>
                    <a:pt x="18" y="0"/>
                  </a:lnTo>
                  <a:lnTo>
                    <a:pt x="23" y="0"/>
                  </a:lnTo>
                  <a:lnTo>
                    <a:pt x="44" y="0"/>
                  </a:lnTo>
                  <a:lnTo>
                    <a:pt x="53" y="0"/>
                  </a:lnTo>
                  <a:lnTo>
                    <a:pt x="59" y="5"/>
                  </a:lnTo>
                  <a:lnTo>
                    <a:pt x="66" y="11"/>
                  </a:lnTo>
                  <a:lnTo>
                    <a:pt x="66" y="15"/>
                  </a:lnTo>
                  <a:lnTo>
                    <a:pt x="67" y="20"/>
                  </a:lnTo>
                  <a:lnTo>
                    <a:pt x="67" y="40"/>
                  </a:lnTo>
                  <a:lnTo>
                    <a:pt x="165" y="40"/>
                  </a:lnTo>
                  <a:lnTo>
                    <a:pt x="172" y="40"/>
                  </a:lnTo>
                  <a:lnTo>
                    <a:pt x="179" y="41"/>
                  </a:lnTo>
                  <a:lnTo>
                    <a:pt x="185" y="45"/>
                  </a:lnTo>
                  <a:lnTo>
                    <a:pt x="190" y="49"/>
                  </a:lnTo>
                  <a:lnTo>
                    <a:pt x="193" y="54"/>
                  </a:lnTo>
                  <a:lnTo>
                    <a:pt x="197" y="58"/>
                  </a:lnTo>
                  <a:lnTo>
                    <a:pt x="198" y="64"/>
                  </a:lnTo>
                  <a:lnTo>
                    <a:pt x="200" y="71"/>
                  </a:lnTo>
                  <a:lnTo>
                    <a:pt x="200" y="362"/>
                  </a:lnTo>
                  <a:lnTo>
                    <a:pt x="198" y="368"/>
                  </a:lnTo>
                  <a:lnTo>
                    <a:pt x="197" y="373"/>
                  </a:lnTo>
                  <a:lnTo>
                    <a:pt x="193" y="379"/>
                  </a:lnTo>
                  <a:lnTo>
                    <a:pt x="190" y="384"/>
                  </a:lnTo>
                  <a:lnTo>
                    <a:pt x="185" y="387"/>
                  </a:lnTo>
                  <a:lnTo>
                    <a:pt x="179" y="390"/>
                  </a:lnTo>
                  <a:lnTo>
                    <a:pt x="172" y="391"/>
                  </a:lnTo>
                  <a:lnTo>
                    <a:pt x="165" y="393"/>
                  </a:lnTo>
                  <a:lnTo>
                    <a:pt x="33" y="393"/>
                  </a:lnTo>
                  <a:lnTo>
                    <a:pt x="26" y="391"/>
                  </a:lnTo>
                  <a:lnTo>
                    <a:pt x="20" y="390"/>
                  </a:lnTo>
                  <a:lnTo>
                    <a:pt x="15" y="387"/>
                  </a:lnTo>
                  <a:lnTo>
                    <a:pt x="10" y="384"/>
                  </a:lnTo>
                  <a:lnTo>
                    <a:pt x="5" y="379"/>
                  </a:lnTo>
                  <a:lnTo>
                    <a:pt x="2" y="373"/>
                  </a:lnTo>
                  <a:lnTo>
                    <a:pt x="0" y="368"/>
                  </a:lnTo>
                  <a:lnTo>
                    <a:pt x="0" y="362"/>
                  </a:lnTo>
                  <a:lnTo>
                    <a:pt x="0" y="18"/>
                  </a:lnTo>
                  <a:lnTo>
                    <a:pt x="2" y="12"/>
                  </a:lnTo>
                  <a:lnTo>
                    <a:pt x="5" y="8"/>
                  </a:lnTo>
                  <a:lnTo>
                    <a:pt x="8" y="3"/>
                  </a:lnTo>
                  <a:lnTo>
                    <a:pt x="13" y="2"/>
                  </a:lnTo>
                  <a:close/>
                  <a:moveTo>
                    <a:pt x="46" y="20"/>
                  </a:moveTo>
                  <a:lnTo>
                    <a:pt x="21" y="20"/>
                  </a:lnTo>
                  <a:lnTo>
                    <a:pt x="21" y="362"/>
                  </a:lnTo>
                  <a:lnTo>
                    <a:pt x="23" y="365"/>
                  </a:lnTo>
                  <a:lnTo>
                    <a:pt x="25" y="368"/>
                  </a:lnTo>
                  <a:lnTo>
                    <a:pt x="28" y="372"/>
                  </a:lnTo>
                  <a:lnTo>
                    <a:pt x="33" y="372"/>
                  </a:lnTo>
                  <a:lnTo>
                    <a:pt x="165" y="372"/>
                  </a:lnTo>
                  <a:lnTo>
                    <a:pt x="170" y="372"/>
                  </a:lnTo>
                  <a:lnTo>
                    <a:pt x="174" y="368"/>
                  </a:lnTo>
                  <a:lnTo>
                    <a:pt x="177" y="365"/>
                  </a:lnTo>
                  <a:lnTo>
                    <a:pt x="177" y="362"/>
                  </a:lnTo>
                  <a:lnTo>
                    <a:pt x="177" y="71"/>
                  </a:lnTo>
                  <a:lnTo>
                    <a:pt x="177" y="66"/>
                  </a:lnTo>
                  <a:lnTo>
                    <a:pt x="174" y="63"/>
                  </a:lnTo>
                  <a:lnTo>
                    <a:pt x="170" y="61"/>
                  </a:lnTo>
                  <a:lnTo>
                    <a:pt x="165" y="60"/>
                  </a:lnTo>
                  <a:lnTo>
                    <a:pt x="44" y="60"/>
                  </a:lnTo>
                  <a:lnTo>
                    <a:pt x="46" y="20"/>
                  </a:lnTo>
                  <a:close/>
                </a:path>
              </a:pathLst>
            </a:custGeom>
            <a:solidFill>
              <a:srgbClr val="000000"/>
            </a:solidFill>
            <a:ln w="9525">
              <a:noFill/>
              <a:round/>
            </a:ln>
          </p:spPr>
          <p:txBody>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en-US" sz="4000"/>
              <a:t>Potential Health Hazards</a:t>
            </a:r>
            <a:endParaRPr lang="en-US" sz="4000"/>
          </a:p>
        </p:txBody>
      </p:sp>
      <p:sp>
        <p:nvSpPr>
          <p:cNvPr id="43011" name="Rectangle 3"/>
          <p:cNvSpPr>
            <a:spLocks noGrp="1" noChangeArrowheads="1"/>
          </p:cNvSpPr>
          <p:nvPr>
            <p:ph type="body" idx="1"/>
          </p:nvPr>
        </p:nvSpPr>
        <p:spPr/>
        <p:txBody>
          <a:bodyPr/>
          <a:lstStyle/>
          <a:p>
            <a:pPr eaLnBrk="1" hangingPunct="1">
              <a:defRPr/>
            </a:pPr>
            <a:r>
              <a:rPr lang="en-US" sz="3600" dirty="0"/>
              <a:t>Cellular radio frequencies = cancer?</a:t>
            </a:r>
            <a:endParaRPr lang="en-US" sz="3600" dirty="0"/>
          </a:p>
          <a:p>
            <a:pPr lvl="1" eaLnBrk="1" hangingPunct="1">
              <a:defRPr/>
            </a:pPr>
            <a:r>
              <a:rPr lang="en-US" sz="3200" dirty="0"/>
              <a:t>No conclusive evidence yet</a:t>
            </a:r>
            <a:endParaRPr lang="en-US" sz="3200" dirty="0"/>
          </a:p>
          <a:p>
            <a:pPr lvl="1" eaLnBrk="1" hangingPunct="1">
              <a:defRPr/>
            </a:pPr>
            <a:r>
              <a:rPr lang="en-US" sz="3200" dirty="0"/>
              <a:t>could allow for myriad of lawsuits</a:t>
            </a:r>
            <a:endParaRPr lang="en-US" sz="3200" dirty="0"/>
          </a:p>
          <a:p>
            <a:pPr lvl="1" eaLnBrk="1" hangingPunct="1">
              <a:defRPr/>
            </a:pPr>
            <a:r>
              <a:rPr lang="en-US" sz="3200" dirty="0"/>
              <a:t>mobile devices may interfere with sensitive medical devices such as pacemakers</a:t>
            </a:r>
            <a:endParaRPr lang="en-US" sz="3200" dirty="0"/>
          </a:p>
          <a:p>
            <a:pPr marL="0" indent="0" eaLnBrk="1" hangingPunct="1">
              <a:buNone/>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Benefits of Ecommerce</a:t>
            </a:r>
            <a:endParaRPr lang="en-IN" dirty="0"/>
          </a:p>
        </p:txBody>
      </p:sp>
      <p:sp>
        <p:nvSpPr>
          <p:cNvPr id="3" name="Content Placeholder 2"/>
          <p:cNvSpPr>
            <a:spLocks noGrp="1"/>
          </p:cNvSpPr>
          <p:nvPr>
            <p:ph idx="1"/>
          </p:nvPr>
        </p:nvSpPr>
        <p:spPr/>
        <p:txBody>
          <a:bodyPr/>
          <a:lstStyle/>
          <a:p>
            <a:r>
              <a:rPr lang="en-IN" dirty="0"/>
              <a:t>Anytime</a:t>
            </a:r>
            <a:endParaRPr lang="en-IN" dirty="0"/>
          </a:p>
          <a:p>
            <a:r>
              <a:rPr lang="en-IN" dirty="0"/>
              <a:t>Anywhere</a:t>
            </a:r>
            <a:endParaRPr lang="en-IN" dirty="0"/>
          </a:p>
          <a:p>
            <a:r>
              <a:rPr lang="en-IN" dirty="0"/>
              <a:t>Cost effective</a:t>
            </a:r>
            <a:endParaRPr lang="en-IN" dirty="0"/>
          </a:p>
          <a:p>
            <a:r>
              <a:rPr lang="en-IN" dirty="0"/>
              <a:t>Personalized Services</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Limitations of E-commerce</a:t>
            </a:r>
            <a:endParaRPr lang="en-IN" dirty="0"/>
          </a:p>
        </p:txBody>
      </p:sp>
      <p:sp>
        <p:nvSpPr>
          <p:cNvPr id="3" name="Content Placeholder 2"/>
          <p:cNvSpPr>
            <a:spLocks noGrp="1"/>
          </p:cNvSpPr>
          <p:nvPr>
            <p:ph idx="1"/>
          </p:nvPr>
        </p:nvSpPr>
        <p:spPr>
          <a:xfrm>
            <a:off x="526473" y="1431636"/>
            <a:ext cx="10827327" cy="4745327"/>
          </a:xfrm>
        </p:spPr>
        <p:txBody>
          <a:bodyPr>
            <a:normAutofit/>
          </a:bodyPr>
          <a:lstStyle/>
          <a:p>
            <a:pPr marL="514350" indent="-514350">
              <a:buFont typeface="+mj-lt"/>
              <a:buAutoNum type="arabicPeriod"/>
            </a:pPr>
            <a:r>
              <a:rPr lang="en-US" sz="3600" dirty="0"/>
              <a:t>Small screen size</a:t>
            </a:r>
            <a:endParaRPr lang="en-US" sz="3600" dirty="0"/>
          </a:p>
          <a:p>
            <a:pPr marL="514350" indent="-514350">
              <a:buFont typeface="+mj-lt"/>
              <a:buAutoNum type="arabicPeriod"/>
            </a:pPr>
            <a:r>
              <a:rPr lang="en-US" sz="3600" dirty="0"/>
              <a:t>Low speed processor</a:t>
            </a:r>
            <a:endParaRPr lang="en-US" sz="3600" dirty="0"/>
          </a:p>
          <a:p>
            <a:pPr marL="514350" indent="-514350">
              <a:buFont typeface="+mj-lt"/>
              <a:buAutoNum type="arabicPeriod"/>
            </a:pPr>
            <a:r>
              <a:rPr lang="en-US" sz="3600" dirty="0"/>
              <a:t>Small memory capacity</a:t>
            </a:r>
            <a:endParaRPr lang="en-US" sz="3600" dirty="0"/>
          </a:p>
          <a:p>
            <a:pPr marL="514350" indent="-514350">
              <a:buFont typeface="+mj-lt"/>
              <a:buAutoNum type="arabicPeriod"/>
            </a:pPr>
            <a:r>
              <a:rPr lang="en-US" sz="3600" dirty="0"/>
              <a:t>Wireless network limitations</a:t>
            </a:r>
            <a:endParaRPr lang="en-US" sz="3600" dirty="0"/>
          </a:p>
          <a:p>
            <a:pPr marL="514350" indent="-514350">
              <a:buFont typeface="+mj-lt"/>
              <a:buAutoNum type="arabicPeriod"/>
            </a:pPr>
            <a:r>
              <a:rPr lang="en-US" sz="3600" dirty="0"/>
              <a:t>Bandwidth restrictions</a:t>
            </a:r>
            <a:endParaRPr lang="en-US" sz="3600" dirty="0"/>
          </a:p>
          <a:p>
            <a:pPr marL="514350" indent="-514350">
              <a:buFont typeface="+mj-lt"/>
              <a:buAutoNum type="arabicPeriod"/>
            </a:pPr>
            <a:r>
              <a:rPr lang="en-US" sz="3600" dirty="0"/>
              <a:t>Security issues</a:t>
            </a:r>
            <a:endParaRPr lang="en-IN" sz="36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00137" y="219075"/>
            <a:ext cx="9991725" cy="64198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Limitations of E-commerce</a:t>
            </a:r>
            <a:endParaRPr lang="en-IN" dirty="0"/>
          </a:p>
        </p:txBody>
      </p:sp>
      <p:sp>
        <p:nvSpPr>
          <p:cNvPr id="3" name="Content Placeholder 2"/>
          <p:cNvSpPr>
            <a:spLocks noGrp="1"/>
          </p:cNvSpPr>
          <p:nvPr>
            <p:ph idx="1"/>
          </p:nvPr>
        </p:nvSpPr>
        <p:spPr/>
        <p:txBody>
          <a:bodyPr/>
          <a:lstStyle/>
          <a:p>
            <a:r>
              <a:rPr lang="en-IN" dirty="0"/>
              <a:t>Mobile device limitations</a:t>
            </a:r>
            <a:endParaRPr lang="en-IN" dirty="0"/>
          </a:p>
          <a:p>
            <a:pPr lvl="1"/>
            <a:r>
              <a:rPr lang="en-IN" dirty="0"/>
              <a:t>Small screen</a:t>
            </a:r>
            <a:endParaRPr lang="en-IN" dirty="0"/>
          </a:p>
          <a:p>
            <a:pPr lvl="1"/>
            <a:r>
              <a:rPr lang="en-IN" dirty="0"/>
              <a:t>Low speed processor</a:t>
            </a:r>
            <a:endParaRPr lang="en-IN" dirty="0"/>
          </a:p>
          <a:p>
            <a:pPr lvl="1"/>
            <a:r>
              <a:rPr lang="en-IN" dirty="0"/>
              <a:t>Small memory capacity</a:t>
            </a:r>
            <a:endParaRPr lang="en-IN" dirty="0"/>
          </a:p>
          <a:p>
            <a:r>
              <a:rPr lang="en-IN" dirty="0"/>
              <a:t>Wireless network limitations</a:t>
            </a:r>
            <a:endParaRPr lang="en-IN" dirty="0"/>
          </a:p>
          <a:p>
            <a:pPr lvl="1"/>
            <a:r>
              <a:rPr lang="en-IN" dirty="0"/>
              <a:t>Bandwidth restrictions</a:t>
            </a:r>
            <a:endParaRPr lang="en-IN" dirty="0"/>
          </a:p>
          <a:p>
            <a:r>
              <a:rPr lang="en-IN" dirty="0"/>
              <a:t>Security issues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Trends of M-commerce</a:t>
            </a:r>
            <a:endParaRPr lang="en-IN" dirty="0"/>
          </a:p>
        </p:txBody>
      </p:sp>
      <p:sp>
        <p:nvSpPr>
          <p:cNvPr id="3" name="Content Placeholder 2"/>
          <p:cNvSpPr>
            <a:spLocks noGrp="1"/>
          </p:cNvSpPr>
          <p:nvPr>
            <p:ph idx="1"/>
          </p:nvPr>
        </p:nvSpPr>
        <p:spPr>
          <a:xfrm>
            <a:off x="489527" y="1366982"/>
            <a:ext cx="10864273" cy="4809981"/>
          </a:xfrm>
        </p:spPr>
        <p:txBody>
          <a:bodyPr>
            <a:normAutofit/>
          </a:bodyPr>
          <a:lstStyle/>
          <a:p>
            <a:pPr marL="514350" indent="-514350">
              <a:buFont typeface="+mj-lt"/>
              <a:buAutoNum type="arabicPeriod"/>
            </a:pPr>
            <a:r>
              <a:rPr lang="en-US" dirty="0"/>
              <a:t>Chatbots</a:t>
            </a:r>
            <a:endParaRPr lang="en-US" dirty="0"/>
          </a:p>
          <a:p>
            <a:pPr marL="514350" indent="-514350">
              <a:buFont typeface="+mj-lt"/>
              <a:buAutoNum type="arabicPeriod"/>
            </a:pPr>
            <a:r>
              <a:rPr lang="en-US" dirty="0"/>
              <a:t>Augmented reality</a:t>
            </a:r>
            <a:endParaRPr lang="en-US" dirty="0"/>
          </a:p>
          <a:p>
            <a:pPr marL="514350" indent="-514350">
              <a:buFont typeface="+mj-lt"/>
              <a:buAutoNum type="arabicPeriod"/>
            </a:pPr>
            <a:r>
              <a:rPr lang="en-US" dirty="0"/>
              <a:t>Geofencing</a:t>
            </a:r>
            <a:endParaRPr lang="en-US" dirty="0"/>
          </a:p>
          <a:p>
            <a:pPr marL="514350" indent="-514350">
              <a:buFont typeface="+mj-lt"/>
              <a:buAutoNum type="arabicPeriod"/>
            </a:pPr>
            <a:r>
              <a:rPr lang="en-US" dirty="0"/>
              <a:t>Purchase via  one click</a:t>
            </a:r>
            <a:endParaRPr lang="en-US" dirty="0"/>
          </a:p>
          <a:p>
            <a:pPr marL="514350" indent="-514350">
              <a:buFont typeface="+mj-lt"/>
              <a:buAutoNum type="arabicPeriod"/>
            </a:pPr>
            <a:r>
              <a:rPr lang="en-US" dirty="0"/>
              <a:t>Personalization</a:t>
            </a:r>
            <a:endParaRPr lang="en-US" dirty="0"/>
          </a:p>
          <a:p>
            <a:pPr marL="514350" indent="-514350">
              <a:buFont typeface="+mj-lt"/>
              <a:buAutoNum type="arabicPeriod"/>
            </a:pPr>
            <a:r>
              <a:rPr lang="en-US" dirty="0"/>
              <a:t>Big data</a:t>
            </a:r>
            <a:endParaRPr lang="en-US" dirty="0"/>
          </a:p>
          <a:p>
            <a:pPr marL="514350" indent="-514350">
              <a:buFont typeface="+mj-lt"/>
              <a:buAutoNum type="arabicPeriod"/>
            </a:pPr>
            <a:r>
              <a:rPr lang="en-US" dirty="0"/>
              <a:t>Increased trust</a:t>
            </a:r>
            <a:endParaRPr lang="en-US" dirty="0"/>
          </a:p>
          <a:p>
            <a:pPr marL="514350" indent="-514350">
              <a:buFont typeface="+mj-lt"/>
              <a:buAutoNum type="arabicPeriod"/>
            </a:pPr>
            <a:r>
              <a:rPr lang="en-US" dirty="0"/>
              <a:t>Faster checkouts</a:t>
            </a:r>
            <a:endParaRPr lang="en-US" dirty="0"/>
          </a:p>
          <a:p>
            <a:pPr marL="514350" indent="-514350">
              <a:buFont typeface="+mj-lt"/>
              <a:buAutoNum type="arabicPeriod"/>
            </a:pPr>
            <a:r>
              <a:rPr lang="en-US" dirty="0"/>
              <a:t>Easier of use sites</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81025" y="709612"/>
            <a:ext cx="11029950" cy="54387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38200" y="157162"/>
            <a:ext cx="10515600" cy="65436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14350" y="981075"/>
            <a:ext cx="11163300" cy="48958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Widespread use of Mobile Apps</a:t>
            </a:r>
            <a:endParaRPr lang="en-IN" dirty="0"/>
          </a:p>
        </p:txBody>
      </p:sp>
      <p:sp>
        <p:nvSpPr>
          <p:cNvPr id="3" name="Content Placeholder 2"/>
          <p:cNvSpPr>
            <a:spLocks noGrp="1"/>
          </p:cNvSpPr>
          <p:nvPr>
            <p:ph idx="1"/>
          </p:nvPr>
        </p:nvSpPr>
        <p:spPr>
          <a:xfrm>
            <a:off x="415636" y="1533236"/>
            <a:ext cx="10938164" cy="4643727"/>
          </a:xfrm>
        </p:spPr>
        <p:txBody>
          <a:bodyPr/>
          <a:lstStyle/>
          <a:p>
            <a:r>
              <a:rPr lang="en-US" sz="3200" dirty="0"/>
              <a:t>Apps are dedicated</a:t>
            </a:r>
            <a:endParaRPr lang="en-US" sz="3200" dirty="0"/>
          </a:p>
          <a:p>
            <a:r>
              <a:rPr lang="en-US" sz="3200" dirty="0"/>
              <a:t>Apps can easily  utilize the features</a:t>
            </a:r>
            <a:endParaRPr lang="en-US" sz="3200" dirty="0"/>
          </a:p>
          <a:p>
            <a:r>
              <a:rPr lang="en-US" sz="3200" dirty="0"/>
              <a:t>Some apps can be use offline (memory management and storage)</a:t>
            </a:r>
            <a:endParaRPr lang="en-US" sz="3200" dirty="0"/>
          </a:p>
          <a:p>
            <a:r>
              <a:rPr lang="en-US" sz="3200" dirty="0"/>
              <a:t>Apps load quickly</a:t>
            </a:r>
            <a:endParaRPr lang="en-US" sz="3200" dirty="0"/>
          </a:p>
          <a:p>
            <a:r>
              <a:rPr lang="en-US" sz="3200" dirty="0"/>
              <a:t>Apps are available for almost anything</a:t>
            </a:r>
            <a:endParaRPr lang="en-US" sz="3200" dirty="0"/>
          </a:p>
          <a:p>
            <a:endParaRPr lang="en-US" dirty="0"/>
          </a:p>
          <a:p>
            <a:pPr marL="0" indent="0">
              <a:buNone/>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of Mobile apps</a:t>
            </a:r>
            <a:endParaRPr lang="en-IN" dirty="0"/>
          </a:p>
        </p:txBody>
      </p:sp>
      <p:sp>
        <p:nvSpPr>
          <p:cNvPr id="3" name="Content Placeholder 2"/>
          <p:cNvSpPr>
            <a:spLocks noGrp="1"/>
          </p:cNvSpPr>
          <p:nvPr>
            <p:ph idx="1"/>
          </p:nvPr>
        </p:nvSpPr>
        <p:spPr/>
        <p:txBody>
          <a:bodyPr>
            <a:normAutofit/>
          </a:bodyPr>
          <a:lstStyle/>
          <a:p>
            <a:r>
              <a:rPr lang="en-US" sz="3600" dirty="0"/>
              <a:t>Provides relevant information</a:t>
            </a:r>
            <a:endParaRPr lang="en-US" sz="3600" dirty="0"/>
          </a:p>
          <a:p>
            <a:r>
              <a:rPr lang="en-US" sz="3600" dirty="0"/>
              <a:t>Provides discount, offers and rewards</a:t>
            </a:r>
            <a:endParaRPr lang="en-US" sz="3600" dirty="0"/>
          </a:p>
          <a:p>
            <a:r>
              <a:rPr lang="en-US" sz="3600" dirty="0"/>
              <a:t>Use of mobile app as a marketing channel</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t>Introduction</a:t>
            </a:r>
            <a:endParaRPr lang="en-IN" sz="6000" dirty="0"/>
          </a:p>
        </p:txBody>
      </p:sp>
      <p:sp>
        <p:nvSpPr>
          <p:cNvPr id="3" name="Content Placeholder 2"/>
          <p:cNvSpPr>
            <a:spLocks noGrp="1"/>
          </p:cNvSpPr>
          <p:nvPr>
            <p:ph idx="1"/>
          </p:nvPr>
        </p:nvSpPr>
        <p:spPr/>
        <p:txBody>
          <a:bodyPr>
            <a:normAutofit/>
          </a:bodyPr>
          <a:lstStyle/>
          <a:p>
            <a:pPr marL="0" indent="0" algn="just">
              <a:buNone/>
            </a:pPr>
            <a:r>
              <a:rPr lang="en-IN" sz="3600" dirty="0"/>
              <a:t>Mobile Commerce , also known as m-commerce, is defined as the process of performing business transactions using handheld mobile devices which are connected through wireless networks.  The business transaction may range from buying and selling of goods, making mobile payments, downloading audio/ video contents, playing online games, using numerous software applications or getting booking  tickets.</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9125"/>
            <a:ext cx="10553700" cy="5557838"/>
          </a:xfrm>
        </p:spPr>
        <p:txBody>
          <a:bodyPr>
            <a:normAutofit/>
          </a:bodyPr>
          <a:lstStyle/>
          <a:p>
            <a:pPr algn="just"/>
            <a:r>
              <a:rPr lang="en-IN" sz="3200" dirty="0"/>
              <a:t>Mobile devices include cellular phone, handheld computers such as palmtops or laptops, pagers, smartphones and Personal Digital Assistants (PDA).</a:t>
            </a:r>
            <a:endParaRPr lang="en-IN" sz="3200" dirty="0"/>
          </a:p>
          <a:p>
            <a:pPr algn="just"/>
            <a:r>
              <a:rPr lang="en-IN" sz="3200" dirty="0"/>
              <a:t>The mobile users can access internet through these devices without any wired connection.</a:t>
            </a:r>
            <a:endParaRPr lang="en-IN" sz="3200" dirty="0"/>
          </a:p>
          <a:p>
            <a:pPr algn="just"/>
            <a:r>
              <a:rPr lang="en-IN" sz="3200" dirty="0"/>
              <a:t>Using WAP (Wireless Application Protocol), m-commerce employs web-ready micro browsers in these mobile devices to surf through the internet anytime, anywhere.</a:t>
            </a:r>
            <a:endParaRPr lang="en-IN" sz="3200" dirty="0"/>
          </a:p>
          <a:p>
            <a:pPr algn="just"/>
            <a:r>
              <a:rPr lang="en-IN" sz="3200" dirty="0"/>
              <a:t>WAP enabled smartphone equipped with Bluetooth technology offer fax, email and phone capabilities to the user to facilitate business transactions while in TRANSIT</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2475"/>
            <a:ext cx="10629900" cy="5424488"/>
          </a:xfrm>
        </p:spPr>
        <p:txBody>
          <a:bodyPr>
            <a:normAutofit/>
          </a:bodyPr>
          <a:lstStyle/>
          <a:p>
            <a:pPr marL="0" indent="0" algn="just">
              <a:buNone/>
            </a:pPr>
            <a:r>
              <a:rPr lang="en-IN" sz="3600" dirty="0"/>
              <a:t>The content delivery over wireless mobile devices has become more faster, safer as well as cheaper</a:t>
            </a:r>
            <a:endParaRPr lang="en-IN" sz="3600" dirty="0"/>
          </a:p>
          <a:p>
            <a:pPr marL="0" indent="0" algn="just">
              <a:buNone/>
            </a:pPr>
            <a:r>
              <a:rPr lang="en-IN" sz="3600" dirty="0"/>
              <a:t>M-commerce allows choice for performing digital business transactions.</a:t>
            </a:r>
            <a:endParaRPr lang="en-IN" sz="3600" dirty="0"/>
          </a:p>
          <a:p>
            <a:pPr marL="0" indent="0" algn="just">
              <a:buNone/>
            </a:pPr>
            <a:r>
              <a:rPr lang="en-IN" sz="3600" dirty="0"/>
              <a:t>Sometimes referred to as next generation e-commerce.</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Mobile Commerce can be broadly divided into three categories</a:t>
            </a:r>
            <a:endParaRPr lang="en-IN" dirty="0"/>
          </a:p>
        </p:txBody>
      </p:sp>
      <p:sp>
        <p:nvSpPr>
          <p:cNvPr id="4" name="Subtitle 3"/>
          <p:cNvSpPr>
            <a:spLocks noGrp="1"/>
          </p:cNvSpPr>
          <p:nvPr>
            <p:ph type="subTitle" idx="1"/>
          </p:nvPr>
        </p:nvSpPr>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nvGraphicFramePr>
        <p:xfrm>
          <a:off x="304799" y="590549"/>
          <a:ext cx="11682542" cy="6048375"/>
        </p:xfrm>
        <a:graphic>
          <a:graphicData uri="http://schemas.openxmlformats.org/drawingml/2006/table">
            <a:tbl>
              <a:tblPr firstRow="1" bandRow="1">
                <a:tableStyleId>{5940675A-B579-460E-94D1-54222C63F5DA}</a:tableStyleId>
              </a:tblPr>
              <a:tblGrid>
                <a:gridCol w="3975672"/>
                <a:gridCol w="7706870"/>
              </a:tblGrid>
              <a:tr h="2964890">
                <a:tc>
                  <a:txBody>
                    <a:bodyPr/>
                    <a:lstStyle/>
                    <a:p>
                      <a:r>
                        <a:rPr lang="en-US" sz="2400" dirty="0"/>
                        <a:t>Mobile Banking</a:t>
                      </a:r>
                      <a:endParaRPr lang="en-IN" sz="2400" dirty="0"/>
                    </a:p>
                  </a:txBody>
                  <a:tcPr/>
                </a:tc>
                <a:tc>
                  <a:txBody>
                    <a:bodyPr/>
                    <a:lstStyle/>
                    <a:p>
                      <a:pPr algn="just"/>
                      <a:r>
                        <a:rPr lang="en-US" sz="2400" dirty="0"/>
                        <a:t>It is a state of art process that has been introduced in the banks to make sure that the customers are better equipped with all the systems and process.   Mobile banking is accessed through mobile and people can use it for benefit as customers physical presence is not required.  This has made life a lot easier</a:t>
                      </a:r>
                      <a:endParaRPr lang="en-IN" sz="2400" dirty="0"/>
                    </a:p>
                  </a:txBody>
                  <a:tcPr/>
                </a:tc>
              </a:tr>
              <a:tr h="2490507">
                <a:tc>
                  <a:txBody>
                    <a:bodyPr/>
                    <a:lstStyle/>
                    <a:p>
                      <a:r>
                        <a:rPr lang="en-US" sz="2400" dirty="0"/>
                        <a:t>M-Payment (Mobile payment)</a:t>
                      </a:r>
                      <a:endParaRPr lang="en-IN" sz="2400" dirty="0"/>
                    </a:p>
                  </a:txBody>
                  <a:tcPr/>
                </a:tc>
                <a:tc>
                  <a:txBody>
                    <a:bodyPr/>
                    <a:lstStyle/>
                    <a:p>
                      <a:r>
                        <a:rPr lang="en-US" sz="2400" dirty="0"/>
                        <a:t>It is a point of sale payment made through a mobile device, such as cell phone, personal digital assistant (PDA)  Using m-payment, a person with a wireless device could pay for items in a store or settle a restaurant bill without interacting with any staff member </a:t>
                      </a:r>
                      <a:endParaRPr lang="en-IN" sz="2400" dirty="0"/>
                    </a:p>
                  </a:txBody>
                  <a:tcPr/>
                </a:tc>
              </a:tr>
              <a:tr h="592978">
                <a:tc>
                  <a:txBody>
                    <a:bodyPr/>
                    <a:lstStyle/>
                    <a:p>
                      <a:r>
                        <a:rPr lang="en-US" sz="2400" dirty="0"/>
                        <a:t>Mobile Money</a:t>
                      </a:r>
                      <a:endParaRPr lang="en-IN" sz="2400" dirty="0"/>
                    </a:p>
                  </a:txBody>
                  <a:tcPr/>
                </a:tc>
                <a:tc>
                  <a:txBody>
                    <a:bodyPr/>
                    <a:lstStyle/>
                    <a:p>
                      <a:r>
                        <a:rPr lang="en-US" sz="2400" dirty="0"/>
                        <a:t>Mobile Wallets</a:t>
                      </a:r>
                      <a:endParaRPr lang="en-IN" sz="2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90525" y="304800"/>
          <a:ext cx="11458575" cy="64674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6450</Words>
  <Application>WPS Presentation</Application>
  <PresentationFormat>Widescreen</PresentationFormat>
  <Paragraphs>249</Paragraphs>
  <Slides>36</Slides>
  <Notes>0</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Calibri Light</vt:lpstr>
      <vt:lpstr>Calibri</vt:lpstr>
      <vt:lpstr>Microsoft YaHei</vt:lpstr>
      <vt:lpstr>Arial Unicode MS</vt:lpstr>
      <vt:lpstr>Tele-GroteskHal</vt:lpstr>
      <vt:lpstr>FiraCode Nerd Font Mono</vt:lpstr>
      <vt:lpstr>Art_mountaineering</vt:lpstr>
      <vt:lpstr>Mobile  Commerce</vt:lpstr>
      <vt:lpstr>PowerPoint 演示文稿</vt:lpstr>
      <vt:lpstr>PowerPoint 演示文稿</vt:lpstr>
      <vt:lpstr>Introduction</vt:lpstr>
      <vt:lpstr>PowerPoint 演示文稿</vt:lpstr>
      <vt:lpstr>PowerPoint 演示文稿</vt:lpstr>
      <vt:lpstr>Mobile Commerce can be broadly divided into three categories</vt:lpstr>
      <vt:lpstr>PowerPoint 演示文稿</vt:lpstr>
      <vt:lpstr>PowerPoint 演示文稿</vt:lpstr>
      <vt:lpstr>Use of Mobile Commerce</vt:lpstr>
      <vt:lpstr>PowerPoint 演示文稿</vt:lpstr>
      <vt:lpstr>Why do users prefer using mobile devices in transactions and commercial activities</vt:lpstr>
      <vt:lpstr>Wireless Communication Technology</vt:lpstr>
      <vt:lpstr>Scope of Mobile Commerce</vt:lpstr>
      <vt:lpstr>Application of M-Commerce</vt:lpstr>
      <vt:lpstr>PowerPoint 演示文稿</vt:lpstr>
      <vt:lpstr>PowerPoint 演示文稿</vt:lpstr>
      <vt:lpstr>Requirements of m-commerce system</vt:lpstr>
      <vt:lpstr>PowerPoint 演示文稿</vt:lpstr>
      <vt:lpstr>PowerPoint 演示文稿</vt:lpstr>
      <vt:lpstr>Mobile Service Scenarios</vt:lpstr>
      <vt:lpstr>Early content and applications have all been geared around information delivery but as time moves on the accent will be on revenue generation.</vt:lpstr>
      <vt:lpstr>Classes of M-Commerce Applications</vt:lpstr>
      <vt:lpstr>Limitations of M-Commerce</vt:lpstr>
      <vt:lpstr>Limitations of M-Commerce</vt:lpstr>
      <vt:lpstr>Limiting technological factors</vt:lpstr>
      <vt:lpstr>Potential Health Hazards</vt:lpstr>
      <vt:lpstr>Benefits of Ecommerce</vt:lpstr>
      <vt:lpstr>Limitations of E-commerce</vt:lpstr>
      <vt:lpstr>Limitations of E-commerce</vt:lpstr>
      <vt:lpstr>Trends of M-commerce</vt:lpstr>
      <vt:lpstr>PowerPoint 演示文稿</vt:lpstr>
      <vt:lpstr>PowerPoint 演示文稿</vt:lpstr>
      <vt:lpstr>PowerPoint 演示文稿</vt:lpstr>
      <vt:lpstr>Widespread use of Mobile Apps</vt:lpstr>
      <vt:lpstr>Advantages of Mobile apps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Commerce</dc:title>
  <dc:creator>ABDUL RASHID BIYABANI</dc:creator>
  <cp:lastModifiedBy>AtharvaShah</cp:lastModifiedBy>
  <cp:revision>37</cp:revision>
  <dcterms:created xsi:type="dcterms:W3CDTF">2020-02-28T09:39:00Z</dcterms:created>
  <dcterms:modified xsi:type="dcterms:W3CDTF">2023-03-01T15:58:59Z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E07E1A1069B4424092D376B2049ED35F</vt:lpwstr>
  </property>
  <property fmtid="{D5CDD505-2E9C-101B-9397-08002B2CF9AE}" pid="3" name="KSOProductBuildVer">
    <vt:lpwstr>1033-11.2.0.11486</vt:lpwstr>
  </property>
</Properties>
</file>