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6f74a6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6f74a6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6f74a6d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6f74a6d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16f74a6d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16f74a6d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16f74a6d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16f74a6d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16f74a6d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16f74a6d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16f74a6d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16f74a6d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16f74a6d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16f74a6d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16f74a6d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16f74a6d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area=lambda x:x*x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print(area(3))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area=lambda x,y:x*y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-107175" y="-161450"/>
            <a:ext cx="92511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F</a:t>
            </a:r>
            <a:r>
              <a:rPr lang="en">
                <a:solidFill>
                  <a:srgbClr val="980000"/>
                </a:solidFill>
              </a:rPr>
              <a:t>unctions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4100" y="0"/>
            <a:ext cx="9055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Functions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4650" y="1441200"/>
            <a:ext cx="86577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ct val="48000"/>
              <a:buFont typeface="Roboto"/>
              <a:buChar char="●"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A Python function is a reusable named block of code that performs a task or returns a value.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48000"/>
              <a:buFont typeface="Roboto"/>
              <a:buChar char="●"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Use the def keyword to define a new function. A function consists of function definition and body.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48000"/>
              <a:buFont typeface="Roboto"/>
              <a:buChar char="●"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A function can have zero or more parameters. If a function has one or more parameters, you need to pass the same number of arguments into it.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48000"/>
              <a:buFont typeface="Roboto"/>
              <a:buChar char="●"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A function can perform a job or return a value. Use the return statement to return a value from a function.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4100" y="0"/>
            <a:ext cx="9055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Default Parameters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4650" y="1441200"/>
            <a:ext cx="86577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705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ct val="48000"/>
              <a:buFont typeface="Roboto"/>
              <a:buChar char="●"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Use Python default parameters to simplify the function calls.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05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48000"/>
              <a:buFont typeface="Roboto"/>
              <a:buChar char="●"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Place default parameters after the non-default parameters.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eg:def function_name(param1, param2=value2, param3=value3, ...):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def greet(name, message='Hi'):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    return message+name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greeting = greet('John', 'Hello')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print(greeting)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4100" y="0"/>
            <a:ext cx="9055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Keyword </a:t>
            </a:r>
            <a:r>
              <a:rPr lang="en">
                <a:solidFill>
                  <a:srgbClr val="980000"/>
                </a:solidFill>
              </a:rPr>
              <a:t> Parameters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4650" y="1441200"/>
            <a:ext cx="86577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705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ct val="48000"/>
              <a:buFont typeface="Roboto"/>
              <a:buChar char="●"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Use the Python keyword arguments to make your function call more readable and obvious, especially for functions that accept many arguments.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05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48000"/>
              <a:buFont typeface="Roboto"/>
              <a:buChar char="●"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All the arguments after the first keyword argument must also be keyword arguments too.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eg:fn(parameter1=value1,parameter2=value2)</a:t>
            </a:r>
            <a:endParaRPr b="1" i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By using the keyword argument syntax, you don’t need to specify the arguments in the same order as defined in the function.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Therefore, you can call a function by swapping the argument positions like this: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fn(parameter2=value2,parameter1=value1)</a:t>
            </a:r>
            <a:endParaRPr b="1" i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4100" y="0"/>
            <a:ext cx="9055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Lambda functions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4650" y="1441200"/>
            <a:ext cx="86577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Python lambda expressions allow you to define anonymous functions.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Anonymous functions are functions without names. The anonymous functions are useful when you need to use them once.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A lambda expression typically contains one or more arguments, but it can have only one expression.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4100" y="0"/>
            <a:ext cx="9055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Lambda functions syntax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4650" y="1441200"/>
            <a:ext cx="86577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lambda parameters: expression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Eg1 x = lambda a : a + 10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           print(x(5))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Eg2 x = lambda a, b : a * b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print(x(5, 6))</a:t>
            </a:r>
            <a:endParaRPr b="1" sz="25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4100" y="0"/>
            <a:ext cx="9055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Lambda functions when and where to use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4100" y="1285100"/>
            <a:ext cx="91440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8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The power of lambda is better shown when you use them as an anonymous function inside another function.</a:t>
            </a:r>
            <a:endParaRPr b="1" sz="18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8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def myfunc(n):</a:t>
            </a:r>
            <a:endParaRPr b="1" sz="18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8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  		return lambda a : a * n</a:t>
            </a:r>
            <a:endParaRPr b="1" sz="18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8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Use that function definition to make a function that always doubles the number </a:t>
            </a:r>
            <a:endParaRPr b="1" sz="18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8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Eg:	def myfunc(n):</a:t>
            </a:r>
            <a:endParaRPr b="1" sz="18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8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  		return lambda a : a * n</a:t>
            </a:r>
            <a:endParaRPr b="1" sz="18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8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5"/>
              <a:buNone/>
            </a:pPr>
            <a:r>
              <a:rPr b="1" lang="en" sz="18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mydoubler = myfunc(2)</a:t>
            </a:r>
            <a:endParaRPr b="1" sz="18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5"/>
              <a:buNone/>
            </a:pPr>
            <a:r>
              <a:rPr b="1" lang="en" sz="18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print(mydoubler(11))</a:t>
            </a:r>
            <a:endParaRPr b="1" sz="18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700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4100" y="0"/>
            <a:ext cx="9055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Lambda functions when and where to use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4100" y="1285100"/>
            <a:ext cx="84642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625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b="1" lang="en" sz="1625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r, use the same function definition to make a function that always triples the number</a:t>
            </a:r>
            <a:endParaRPr b="1" sz="1625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625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def myfunc(n):</a:t>
            </a:r>
            <a:endParaRPr b="1" sz="1625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625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  return lambda a : a * n</a:t>
            </a:r>
            <a:endParaRPr b="1" sz="1625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625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625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mytripler = myfunc(3)</a:t>
            </a:r>
            <a:endParaRPr b="1" sz="1625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625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en" sz="1625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print(mytripler(11))</a:t>
            </a:r>
            <a:endParaRPr b="1" sz="1625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4100" y="0"/>
            <a:ext cx="9055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Lambda functions examples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4100" y="1285100"/>
            <a:ext cx="8464200" cy="3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5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Try to write a lambda code that adds 12 to any number passed in the function as an argument.</a:t>
            </a:r>
            <a:endParaRPr b="1" sz="1625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5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Write an anonymous function to find area of square and rectangle.</a:t>
            </a:r>
            <a:endParaRPr b="1" sz="1625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25">
              <a:solidFill>
                <a:srgbClr val="22222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