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300" r:id="rId6"/>
    <p:sldId id="314" r:id="rId7"/>
    <p:sldId id="285" r:id="rId8"/>
    <p:sldId id="315" r:id="rId9"/>
    <p:sldId id="293" r:id="rId10"/>
    <p:sldId id="334" r:id="rId11"/>
    <p:sldId id="316" r:id="rId12"/>
    <p:sldId id="346" r:id="rId13"/>
    <p:sldId id="347" r:id="rId14"/>
    <p:sldId id="348" r:id="rId15"/>
    <p:sldId id="349" r:id="rId16"/>
    <p:sldId id="350" r:id="rId17"/>
    <p:sldId id="343" r:id="rId18"/>
    <p:sldId id="321" r:id="rId19"/>
    <p:sldId id="344" r:id="rId20"/>
    <p:sldId id="336" r:id="rId21"/>
    <p:sldId id="337" r:id="rId22"/>
    <p:sldId id="341" r:id="rId23"/>
    <p:sldId id="322" r:id="rId24"/>
    <p:sldId id="338" r:id="rId25"/>
    <p:sldId id="340" r:id="rId26"/>
    <p:sldId id="317" r:id="rId27"/>
    <p:sldId id="330" r:id="rId28"/>
    <p:sldId id="310" r:id="rId29"/>
    <p:sldId id="333" r:id="rId30"/>
    <p:sldId id="275" r:id="rId31"/>
    <p:sldId id="332" r:id="rId32"/>
    <p:sldId id="331" r:id="rId33"/>
    <p:sldId id="351" r:id="rId34"/>
    <p:sldId id="30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6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Kate" userId="8bf48f9c1aa73a31" providerId="LiveId" clId="{3896ED1F-4CCB-4A67-A782-5E9FBCE70B91}"/>
    <pc:docChg chg="undo custSel addSld delSld modSld sldOrd">
      <pc:chgData name="Atharva Kate" userId="8bf48f9c1aa73a31" providerId="LiveId" clId="{3896ED1F-4CCB-4A67-A782-5E9FBCE70B91}" dt="2024-01-23T09:26:33.480" v="3331"/>
      <pc:docMkLst>
        <pc:docMk/>
      </pc:docMkLst>
      <pc:sldChg chg="modSp mod">
        <pc:chgData name="Atharva Kate" userId="8bf48f9c1aa73a31" providerId="LiveId" clId="{3896ED1F-4CCB-4A67-A782-5E9FBCE70B91}" dt="2024-01-22T20:11:55.358" v="110" actId="122"/>
        <pc:sldMkLst>
          <pc:docMk/>
          <pc:sldMk cId="1642425379" sldId="256"/>
        </pc:sldMkLst>
        <pc:spChg chg="mod">
          <ac:chgData name="Atharva Kate" userId="8bf48f9c1aa73a31" providerId="LiveId" clId="{3896ED1F-4CCB-4A67-A782-5E9FBCE70B91}" dt="2024-01-22T20:11:04.119" v="53" actId="20577"/>
          <ac:spMkLst>
            <pc:docMk/>
            <pc:sldMk cId="1642425379" sldId="256"/>
            <ac:spMk id="2" creationId="{216815C6-3AD0-46E6-A74A-1967BD91AF50}"/>
          </ac:spMkLst>
        </pc:spChg>
        <pc:spChg chg="mod">
          <ac:chgData name="Atharva Kate" userId="8bf48f9c1aa73a31" providerId="LiveId" clId="{3896ED1F-4CCB-4A67-A782-5E9FBCE70B91}" dt="2024-01-22T20:11:55.358" v="110" actId="122"/>
          <ac:spMkLst>
            <pc:docMk/>
            <pc:sldMk cId="1642425379" sldId="256"/>
            <ac:spMk id="3" creationId="{1901B20D-4C28-4DA3-ABBD-718C22A5E58B}"/>
          </ac:spMkLst>
        </pc:spChg>
      </pc:sldChg>
      <pc:sldChg chg="del">
        <pc:chgData name="Atharva Kate" userId="8bf48f9c1aa73a31" providerId="LiveId" clId="{3896ED1F-4CCB-4A67-A782-5E9FBCE70B91}" dt="2024-01-23T05:39:26.365" v="766" actId="47"/>
        <pc:sldMkLst>
          <pc:docMk/>
          <pc:sldMk cId="4151694508" sldId="268"/>
        </pc:sldMkLst>
      </pc:sldChg>
      <pc:sldChg chg="addSp delSp modSp mod">
        <pc:chgData name="Atharva Kate" userId="8bf48f9c1aa73a31" providerId="LiveId" clId="{3896ED1F-4CCB-4A67-A782-5E9FBCE70B91}" dt="2024-01-23T08:00:39.267" v="2805" actId="1076"/>
        <pc:sldMkLst>
          <pc:docMk/>
          <pc:sldMk cId="920173932" sldId="275"/>
        </pc:sldMkLst>
        <pc:spChg chg="del mod">
          <ac:chgData name="Atharva Kate" userId="8bf48f9c1aa73a31" providerId="LiveId" clId="{3896ED1F-4CCB-4A67-A782-5E9FBCE70B91}" dt="2024-01-23T07:57:46.266" v="2776" actId="478"/>
          <ac:spMkLst>
            <pc:docMk/>
            <pc:sldMk cId="920173932" sldId="275"/>
            <ac:spMk id="3" creationId="{E14BBEAF-B516-45F4-9EF6-A9F65111580F}"/>
          </ac:spMkLst>
        </pc:spChg>
        <pc:spChg chg="add del mod">
          <ac:chgData name="Atharva Kate" userId="8bf48f9c1aa73a31" providerId="LiveId" clId="{3896ED1F-4CCB-4A67-A782-5E9FBCE70B91}" dt="2024-01-23T07:57:56.546" v="2778" actId="478"/>
          <ac:spMkLst>
            <pc:docMk/>
            <pc:sldMk cId="920173932" sldId="275"/>
            <ac:spMk id="5" creationId="{C9F762B3-67B4-D05E-2740-05C21FC1B58D}"/>
          </ac:spMkLst>
        </pc:spChg>
        <pc:spChg chg="mod">
          <ac:chgData name="Atharva Kate" userId="8bf48f9c1aa73a31" providerId="LiveId" clId="{3896ED1F-4CCB-4A67-A782-5E9FBCE70B91}" dt="2024-01-23T08:00:39.267" v="2805" actId="1076"/>
          <ac:spMkLst>
            <pc:docMk/>
            <pc:sldMk cId="920173932" sldId="275"/>
            <ac:spMk id="10" creationId="{E9E7093E-2388-8278-B016-D20504299880}"/>
          </ac:spMkLst>
        </pc:spChg>
      </pc:sldChg>
      <pc:sldChg chg="modSp mod">
        <pc:chgData name="Atharva Kate" userId="8bf48f9c1aa73a31" providerId="LiveId" clId="{3896ED1F-4CCB-4A67-A782-5E9FBCE70B91}" dt="2024-01-23T05:25:16.061" v="227" actId="20577"/>
        <pc:sldMkLst>
          <pc:docMk/>
          <pc:sldMk cId="2216454182" sldId="285"/>
        </pc:sldMkLst>
        <pc:spChg chg="mod">
          <ac:chgData name="Atharva Kate" userId="8bf48f9c1aa73a31" providerId="LiveId" clId="{3896ED1F-4CCB-4A67-A782-5E9FBCE70B91}" dt="2024-01-23T05:24:59.234" v="214" actId="20577"/>
          <ac:spMkLst>
            <pc:docMk/>
            <pc:sldMk cId="2216454182" sldId="285"/>
            <ac:spMk id="20" creationId="{35B9F54A-1EC4-2993-4C7A-8660257CD963}"/>
          </ac:spMkLst>
        </pc:spChg>
        <pc:spChg chg="mod">
          <ac:chgData name="Atharva Kate" userId="8bf48f9c1aa73a31" providerId="LiveId" clId="{3896ED1F-4CCB-4A67-A782-5E9FBCE70B91}" dt="2024-01-23T05:25:16.061" v="227" actId="20577"/>
          <ac:spMkLst>
            <pc:docMk/>
            <pc:sldMk cId="2216454182" sldId="285"/>
            <ac:spMk id="25" creationId="{E5F30F2F-A707-2775-50C2-6B40E537D7C9}"/>
          </ac:spMkLst>
        </pc:spChg>
      </pc:sldChg>
      <pc:sldChg chg="modSp mod">
        <pc:chgData name="Atharva Kate" userId="8bf48f9c1aa73a31" providerId="LiveId" clId="{3896ED1F-4CCB-4A67-A782-5E9FBCE70B91}" dt="2024-01-23T09:23:03.006" v="3267" actId="20577"/>
        <pc:sldMkLst>
          <pc:docMk/>
          <pc:sldMk cId="2634411393" sldId="293"/>
        </pc:sldMkLst>
        <pc:spChg chg="mod">
          <ac:chgData name="Atharva Kate" userId="8bf48f9c1aa73a31" providerId="LiveId" clId="{3896ED1F-4CCB-4A67-A782-5E9FBCE70B91}" dt="2024-01-23T05:28:03.679" v="274" actId="20577"/>
          <ac:spMkLst>
            <pc:docMk/>
            <pc:sldMk cId="2634411393" sldId="293"/>
            <ac:spMk id="3" creationId="{7D779DE4-CAEA-4617-897E-FEC9A2AC2D6A}"/>
          </ac:spMkLst>
        </pc:spChg>
        <pc:spChg chg="mod">
          <ac:chgData name="Atharva Kate" userId="8bf48f9c1aa73a31" providerId="LiveId" clId="{3896ED1F-4CCB-4A67-A782-5E9FBCE70B91}" dt="2024-01-23T05:38:57.496" v="765" actId="1037"/>
          <ac:spMkLst>
            <pc:docMk/>
            <pc:sldMk cId="2634411393" sldId="293"/>
            <ac:spMk id="5" creationId="{D37C6964-A367-77E9-25FC-CA0FE91A2EA7}"/>
          </ac:spMkLst>
        </pc:spChg>
        <pc:spChg chg="mod">
          <ac:chgData name="Atharva Kate" userId="8bf48f9c1aa73a31" providerId="LiveId" clId="{3896ED1F-4CCB-4A67-A782-5E9FBCE70B91}" dt="2024-01-23T09:23:03.006" v="3267" actId="20577"/>
          <ac:spMkLst>
            <pc:docMk/>
            <pc:sldMk cId="2634411393" sldId="293"/>
            <ac:spMk id="6" creationId="{316A62E9-277E-A5BA-5FF6-FA25E9DD938A}"/>
          </ac:spMkLst>
        </pc:spChg>
        <pc:spChg chg="mod">
          <ac:chgData name="Atharva Kate" userId="8bf48f9c1aa73a31" providerId="LiveId" clId="{3896ED1F-4CCB-4A67-A782-5E9FBCE70B91}" dt="2024-01-23T05:38:39.813" v="756" actId="1037"/>
          <ac:spMkLst>
            <pc:docMk/>
            <pc:sldMk cId="2634411393" sldId="293"/>
            <ac:spMk id="10" creationId="{B6091E26-6697-4FFA-91DC-FF5001DDE6A0}"/>
          </ac:spMkLst>
        </pc:spChg>
        <pc:spChg chg="mod">
          <ac:chgData name="Atharva Kate" userId="8bf48f9c1aa73a31" providerId="LiveId" clId="{3896ED1F-4CCB-4A67-A782-5E9FBCE70B91}" dt="2024-01-23T05:38:47.071" v="757" actId="14100"/>
          <ac:spMkLst>
            <pc:docMk/>
            <pc:sldMk cId="2634411393" sldId="293"/>
            <ac:spMk id="12" creationId="{160FC76B-FDDE-4574-85B7-495FBA6F90F4}"/>
          </ac:spMkLst>
        </pc:spChg>
        <pc:spChg chg="mod">
          <ac:chgData name="Atharva Kate" userId="8bf48f9c1aa73a31" providerId="LiveId" clId="{3896ED1F-4CCB-4A67-A782-5E9FBCE70B91}" dt="2024-01-23T05:38:32.556" v="750" actId="1076"/>
          <ac:spMkLst>
            <pc:docMk/>
            <pc:sldMk cId="2634411393" sldId="293"/>
            <ac:spMk id="13" creationId="{8BF88255-7F56-4B30-96C2-60927A377B40}"/>
          </ac:spMkLst>
        </pc:spChg>
      </pc:sldChg>
      <pc:sldChg chg="modSp mod">
        <pc:chgData name="Atharva Kate" userId="8bf48f9c1aa73a31" providerId="LiveId" clId="{3896ED1F-4CCB-4A67-A782-5E9FBCE70B91}" dt="2024-01-23T09:20:39.245" v="3216" actId="1076"/>
        <pc:sldMkLst>
          <pc:docMk/>
          <pc:sldMk cId="1463392540" sldId="300"/>
        </pc:sldMkLst>
        <pc:spChg chg="mod">
          <ac:chgData name="Atharva Kate" userId="8bf48f9c1aa73a31" providerId="LiveId" clId="{3896ED1F-4CCB-4A67-A782-5E9FBCE70B91}" dt="2024-01-23T09:20:39.245" v="3216" actId="1076"/>
          <ac:spMkLst>
            <pc:docMk/>
            <pc:sldMk cId="1463392540" sldId="300"/>
            <ac:spMk id="3" creationId="{35E3EA69-4E0E-41BD-8095-A124225A2647}"/>
          </ac:spMkLst>
        </pc:spChg>
        <pc:picChg chg="mod">
          <ac:chgData name="Atharva Kate" userId="8bf48f9c1aa73a31" providerId="LiveId" clId="{3896ED1F-4CCB-4A67-A782-5E9FBCE70B91}" dt="2024-01-23T05:22:55.719" v="174" actId="1036"/>
          <ac:picMkLst>
            <pc:docMk/>
            <pc:sldMk cId="1463392540" sldId="300"/>
            <ac:picMk id="15" creationId="{7F869BF9-B461-E78D-B5B2-32BD4564A5A3}"/>
          </ac:picMkLst>
        </pc:picChg>
      </pc:sldChg>
      <pc:sldChg chg="modSp mod">
        <pc:chgData name="Atharva Kate" userId="8bf48f9c1aa73a31" providerId="LiveId" clId="{3896ED1F-4CCB-4A67-A782-5E9FBCE70B91}" dt="2024-01-23T07:52:23.633" v="2541" actId="20577"/>
        <pc:sldMkLst>
          <pc:docMk/>
          <pc:sldMk cId="3751144348" sldId="310"/>
        </pc:sldMkLst>
        <pc:spChg chg="mod">
          <ac:chgData name="Atharva Kate" userId="8bf48f9c1aa73a31" providerId="LiveId" clId="{3896ED1F-4CCB-4A67-A782-5E9FBCE70B91}" dt="2024-01-23T07:52:23.633" v="2541" actId="20577"/>
          <ac:spMkLst>
            <pc:docMk/>
            <pc:sldMk cId="3751144348" sldId="310"/>
            <ac:spMk id="3" creationId="{033634FE-ADF0-4BC3-A0A9-447EA9DD096B}"/>
          </ac:spMkLst>
        </pc:spChg>
      </pc:sldChg>
      <pc:sldChg chg="modSp mod">
        <pc:chgData name="Atharva Kate" userId="8bf48f9c1aa73a31" providerId="LiveId" clId="{3896ED1F-4CCB-4A67-A782-5E9FBCE70B91}" dt="2024-01-23T05:24:38.010" v="199" actId="20577"/>
        <pc:sldMkLst>
          <pc:docMk/>
          <pc:sldMk cId="2070761997" sldId="314"/>
        </pc:sldMkLst>
        <pc:spChg chg="mod">
          <ac:chgData name="Atharva Kate" userId="8bf48f9c1aa73a31" providerId="LiveId" clId="{3896ED1F-4CCB-4A67-A782-5E9FBCE70B91}" dt="2024-01-23T05:24:38.010" v="199" actId="20577"/>
          <ac:spMkLst>
            <pc:docMk/>
            <pc:sldMk cId="2070761997" sldId="314"/>
            <ac:spMk id="7" creationId="{BB1D29FD-175B-4836-A202-052373FB432C}"/>
          </ac:spMkLst>
        </pc:spChg>
      </pc:sldChg>
      <pc:sldChg chg="delSp modSp mod">
        <pc:chgData name="Atharva Kate" userId="8bf48f9c1aa73a31" providerId="LiveId" clId="{3896ED1F-4CCB-4A67-A782-5E9FBCE70B91}" dt="2024-01-23T09:22:18.625" v="3254" actId="1035"/>
        <pc:sldMkLst>
          <pc:docMk/>
          <pc:sldMk cId="1879935303" sldId="315"/>
        </pc:sldMkLst>
        <pc:spChg chg="mod">
          <ac:chgData name="Atharva Kate" userId="8bf48f9c1aa73a31" providerId="LiveId" clId="{3896ED1F-4CCB-4A67-A782-5E9FBCE70B91}" dt="2024-01-23T09:22:18.625" v="3254" actId="1035"/>
          <ac:spMkLst>
            <pc:docMk/>
            <pc:sldMk cId="1879935303" sldId="315"/>
            <ac:spMk id="16" creationId="{B27E5065-81A3-C79F-2D6F-0C524544EFED}"/>
          </ac:spMkLst>
        </pc:spChg>
        <pc:picChg chg="del">
          <ac:chgData name="Atharva Kate" userId="8bf48f9c1aa73a31" providerId="LiveId" clId="{3896ED1F-4CCB-4A67-A782-5E9FBCE70B91}" dt="2024-01-23T09:21:31.098" v="3228" actId="478"/>
          <ac:picMkLst>
            <pc:docMk/>
            <pc:sldMk cId="1879935303" sldId="315"/>
            <ac:picMk id="18" creationId="{5B5C2FC1-0648-FF2C-51A7-1E67FE2D5113}"/>
          </ac:picMkLst>
        </pc:picChg>
      </pc:sldChg>
      <pc:sldChg chg="addSp delSp modSp mod">
        <pc:chgData name="Atharva Kate" userId="8bf48f9c1aa73a31" providerId="LiveId" clId="{3896ED1F-4CCB-4A67-A782-5E9FBCE70B91}" dt="2024-01-23T06:32:37.874" v="1390" actId="20577"/>
        <pc:sldMkLst>
          <pc:docMk/>
          <pc:sldMk cId="521318613" sldId="316"/>
        </pc:sldMkLst>
        <pc:spChg chg="del">
          <ac:chgData name="Atharva Kate" userId="8bf48f9c1aa73a31" providerId="LiveId" clId="{3896ED1F-4CCB-4A67-A782-5E9FBCE70B91}" dt="2024-01-23T06:29:57.482" v="1278" actId="478"/>
          <ac:spMkLst>
            <pc:docMk/>
            <pc:sldMk cId="521318613" sldId="316"/>
            <ac:spMk id="8" creationId="{30911CCF-13DF-53FB-C75C-6FEB7472EA50}"/>
          </ac:spMkLst>
        </pc:spChg>
        <pc:spChg chg="add mod">
          <ac:chgData name="Atharva Kate" userId="8bf48f9c1aa73a31" providerId="LiveId" clId="{3896ED1F-4CCB-4A67-A782-5E9FBCE70B91}" dt="2024-01-23T06:32:11.175" v="1358" actId="1076"/>
          <ac:spMkLst>
            <pc:docMk/>
            <pc:sldMk cId="521318613" sldId="316"/>
            <ac:spMk id="12" creationId="{D1B77C61-510F-6CB3-9F00-5AFAFDB4AFD1}"/>
          </ac:spMkLst>
        </pc:spChg>
        <pc:spChg chg="del">
          <ac:chgData name="Atharva Kate" userId="8bf48f9c1aa73a31" providerId="LiveId" clId="{3896ED1F-4CCB-4A67-A782-5E9FBCE70B91}" dt="2024-01-23T06:30:01.284" v="1279" actId="478"/>
          <ac:spMkLst>
            <pc:docMk/>
            <pc:sldMk cId="521318613" sldId="316"/>
            <ac:spMk id="13" creationId="{95B802B2-D24B-5A17-C2D6-0444BDCA01C2}"/>
          </ac:spMkLst>
        </pc:spChg>
        <pc:spChg chg="add mod">
          <ac:chgData name="Atharva Kate" userId="8bf48f9c1aa73a31" providerId="LiveId" clId="{3896ED1F-4CCB-4A67-A782-5E9FBCE70B91}" dt="2024-01-23T06:32:37.874" v="1390" actId="20577"/>
          <ac:spMkLst>
            <pc:docMk/>
            <pc:sldMk cId="521318613" sldId="316"/>
            <ac:spMk id="14" creationId="{32F6B509-4603-F4BF-D69B-A4D7AF49B8E3}"/>
          </ac:spMkLst>
        </pc:spChg>
        <pc:spChg chg="del">
          <ac:chgData name="Atharva Kate" userId="8bf48f9c1aa73a31" providerId="LiveId" clId="{3896ED1F-4CCB-4A67-A782-5E9FBCE70B91}" dt="2024-01-23T06:29:51.635" v="1276" actId="478"/>
          <ac:spMkLst>
            <pc:docMk/>
            <pc:sldMk cId="521318613" sldId="316"/>
            <ac:spMk id="16" creationId="{91A3B6C7-3674-F89D-25FF-8A544A9DFEAE}"/>
          </ac:spMkLst>
        </pc:spChg>
        <pc:picChg chg="del">
          <ac:chgData name="Atharva Kate" userId="8bf48f9c1aa73a31" providerId="LiveId" clId="{3896ED1F-4CCB-4A67-A782-5E9FBCE70B91}" dt="2024-01-23T06:29:47.616" v="1275" actId="478"/>
          <ac:picMkLst>
            <pc:docMk/>
            <pc:sldMk cId="521318613" sldId="316"/>
            <ac:picMk id="7" creationId="{9909AD6E-A53D-2B30-8480-40DDD32711CD}"/>
          </ac:picMkLst>
        </pc:picChg>
        <pc:picChg chg="add mod">
          <ac:chgData name="Atharva Kate" userId="8bf48f9c1aa73a31" providerId="LiveId" clId="{3896ED1F-4CCB-4A67-A782-5E9FBCE70B91}" dt="2024-01-23T06:30:49.670" v="1286" actId="14100"/>
          <ac:picMkLst>
            <pc:docMk/>
            <pc:sldMk cId="521318613" sldId="316"/>
            <ac:picMk id="9" creationId="{16FA5F1D-C89E-1C33-34BA-13D9C13BF1CA}"/>
          </ac:picMkLst>
        </pc:picChg>
        <pc:picChg chg="add mod">
          <ac:chgData name="Atharva Kate" userId="8bf48f9c1aa73a31" providerId="LiveId" clId="{3896ED1F-4CCB-4A67-A782-5E9FBCE70B91}" dt="2024-01-23T06:31:15.407" v="1290" actId="1076"/>
          <ac:picMkLst>
            <pc:docMk/>
            <pc:sldMk cId="521318613" sldId="316"/>
            <ac:picMk id="11" creationId="{7ECA60A2-200A-5536-6F6A-239694968584}"/>
          </ac:picMkLst>
        </pc:picChg>
        <pc:picChg chg="del">
          <ac:chgData name="Atharva Kate" userId="8bf48f9c1aa73a31" providerId="LiveId" clId="{3896ED1F-4CCB-4A67-A782-5E9FBCE70B91}" dt="2024-01-23T06:29:53.993" v="1277" actId="478"/>
          <ac:picMkLst>
            <pc:docMk/>
            <pc:sldMk cId="521318613" sldId="316"/>
            <ac:picMk id="15" creationId="{F7129ADF-BA25-5608-1A27-F19D853BD3E7}"/>
          </ac:picMkLst>
        </pc:picChg>
      </pc:sldChg>
      <pc:sldChg chg="addSp delSp modSp add del mod">
        <pc:chgData name="Atharva Kate" userId="8bf48f9c1aa73a31" providerId="LiveId" clId="{3896ED1F-4CCB-4A67-A782-5E9FBCE70B91}" dt="2024-01-23T07:25:21.157" v="1743" actId="1076"/>
        <pc:sldMkLst>
          <pc:docMk/>
          <pc:sldMk cId="410490331" sldId="317"/>
        </pc:sldMkLst>
        <pc:spChg chg="add del mod">
          <ac:chgData name="Atharva Kate" userId="8bf48f9c1aa73a31" providerId="LiveId" clId="{3896ED1F-4CCB-4A67-A782-5E9FBCE70B91}" dt="2024-01-23T07:24:00.097" v="1691" actId="478"/>
          <ac:spMkLst>
            <pc:docMk/>
            <pc:sldMk cId="410490331" sldId="317"/>
            <ac:spMk id="4" creationId="{C2ECF9A8-95B8-9687-2592-1ED911807DB4}"/>
          </ac:spMkLst>
        </pc:spChg>
        <pc:spChg chg="add mod">
          <ac:chgData name="Atharva Kate" userId="8bf48f9c1aa73a31" providerId="LiveId" clId="{3896ED1F-4CCB-4A67-A782-5E9FBCE70B91}" dt="2024-01-23T07:25:21.157" v="1743" actId="1076"/>
          <ac:spMkLst>
            <pc:docMk/>
            <pc:sldMk cId="410490331" sldId="317"/>
            <ac:spMk id="10" creationId="{79F92615-7639-5BAB-97B7-19565F5C9B3E}"/>
          </ac:spMkLst>
        </pc:spChg>
        <pc:spChg chg="mod">
          <ac:chgData name="Atharva Kate" userId="8bf48f9c1aa73a31" providerId="LiveId" clId="{3896ED1F-4CCB-4A67-A782-5E9FBCE70B91}" dt="2024-01-23T07:24:51.299" v="1712" actId="20577"/>
          <ac:spMkLst>
            <pc:docMk/>
            <pc:sldMk cId="410490331" sldId="317"/>
            <ac:spMk id="42" creationId="{C0A06F50-45D3-96C3-72C8-2A81D5929B17}"/>
          </ac:spMkLst>
        </pc:spChg>
        <pc:picChg chg="add mod">
          <ac:chgData name="Atharva Kate" userId="8bf48f9c1aa73a31" providerId="LiveId" clId="{3896ED1F-4CCB-4A67-A782-5E9FBCE70B91}" dt="2024-01-23T07:24:56.747" v="1713" actId="1076"/>
          <ac:picMkLst>
            <pc:docMk/>
            <pc:sldMk cId="410490331" sldId="317"/>
            <ac:picMk id="7" creationId="{38ABF66F-092D-B6CD-1D0F-9311B684B724}"/>
          </ac:picMkLst>
        </pc:picChg>
        <pc:picChg chg="add mod">
          <ac:chgData name="Atharva Kate" userId="8bf48f9c1aa73a31" providerId="LiveId" clId="{3896ED1F-4CCB-4A67-A782-5E9FBCE70B91}" dt="2024-01-23T07:24:41.911" v="1701" actId="1076"/>
          <ac:picMkLst>
            <pc:docMk/>
            <pc:sldMk cId="410490331" sldId="317"/>
            <ac:picMk id="9" creationId="{0C73C7FE-B189-CA59-D30D-D91D8A76D108}"/>
          </ac:picMkLst>
        </pc:picChg>
        <pc:picChg chg="del">
          <ac:chgData name="Atharva Kate" userId="8bf48f9c1aa73a31" providerId="LiveId" clId="{3896ED1F-4CCB-4A67-A782-5E9FBCE70B91}" dt="2024-01-23T07:23:52.875" v="1690" actId="478"/>
          <ac:picMkLst>
            <pc:docMk/>
            <pc:sldMk cId="410490331" sldId="317"/>
            <ac:picMk id="20" creationId="{ABD9C6F7-DB33-5B59-D0E9-B4B2A0998F6F}"/>
          </ac:picMkLst>
        </pc:picChg>
        <pc:picChg chg="del">
          <ac:chgData name="Atharva Kate" userId="8bf48f9c1aa73a31" providerId="LiveId" clId="{3896ED1F-4CCB-4A67-A782-5E9FBCE70B91}" dt="2024-01-23T07:24:04.493" v="1693" actId="478"/>
          <ac:picMkLst>
            <pc:docMk/>
            <pc:sldMk cId="410490331" sldId="317"/>
            <ac:picMk id="32" creationId="{6ED7C336-1461-D7A4-BF4F-BC0F8DA4B0CD}"/>
          </ac:picMkLst>
        </pc:picChg>
        <pc:picChg chg="del">
          <ac:chgData name="Atharva Kate" userId="8bf48f9c1aa73a31" providerId="LiveId" clId="{3896ED1F-4CCB-4A67-A782-5E9FBCE70B91}" dt="2024-01-23T07:24:08.747" v="1695" actId="478"/>
          <ac:picMkLst>
            <pc:docMk/>
            <pc:sldMk cId="410490331" sldId="317"/>
            <ac:picMk id="33" creationId="{6649365B-32FE-406B-0F79-941B36C7E460}"/>
          </ac:picMkLst>
        </pc:picChg>
        <pc:picChg chg="del">
          <ac:chgData name="Atharva Kate" userId="8bf48f9c1aa73a31" providerId="LiveId" clId="{3896ED1F-4CCB-4A67-A782-5E9FBCE70B91}" dt="2024-01-23T07:24:02.343" v="1692" actId="478"/>
          <ac:picMkLst>
            <pc:docMk/>
            <pc:sldMk cId="410490331" sldId="317"/>
            <ac:picMk id="35" creationId="{66A5F5FE-1766-1306-54AF-8CA1951EC5DD}"/>
          </ac:picMkLst>
        </pc:picChg>
        <pc:picChg chg="del">
          <ac:chgData name="Atharva Kate" userId="8bf48f9c1aa73a31" providerId="LiveId" clId="{3896ED1F-4CCB-4A67-A782-5E9FBCE70B91}" dt="2024-01-23T07:24:06.549" v="1694" actId="478"/>
          <ac:picMkLst>
            <pc:docMk/>
            <pc:sldMk cId="410490331" sldId="317"/>
            <ac:picMk id="39" creationId="{477B7E6D-16E4-ADBA-8BC6-AB623960108C}"/>
          </ac:picMkLst>
        </pc:picChg>
        <pc:picChg chg="del">
          <ac:chgData name="Atharva Kate" userId="8bf48f9c1aa73a31" providerId="LiveId" clId="{3896ED1F-4CCB-4A67-A782-5E9FBCE70B91}" dt="2024-01-23T07:24:11.099" v="1696" actId="478"/>
          <ac:picMkLst>
            <pc:docMk/>
            <pc:sldMk cId="410490331" sldId="317"/>
            <ac:picMk id="41" creationId="{6EC87B13-631B-2D03-1E06-5BEA1C51FE68}"/>
          </ac:picMkLst>
        </pc:picChg>
      </pc:sldChg>
      <pc:sldChg chg="del">
        <pc:chgData name="Atharva Kate" userId="8bf48f9c1aa73a31" providerId="LiveId" clId="{3896ED1F-4CCB-4A67-A782-5E9FBCE70B91}" dt="2024-01-23T07:25:27.964" v="1745" actId="47"/>
        <pc:sldMkLst>
          <pc:docMk/>
          <pc:sldMk cId="2131182405" sldId="319"/>
        </pc:sldMkLst>
      </pc:sldChg>
      <pc:sldChg chg="del">
        <pc:chgData name="Atharva Kate" userId="8bf48f9c1aa73a31" providerId="LiveId" clId="{3896ED1F-4CCB-4A67-A782-5E9FBCE70B91}" dt="2024-01-23T07:25:29.759" v="1746" actId="47"/>
        <pc:sldMkLst>
          <pc:docMk/>
          <pc:sldMk cId="4020251269" sldId="320"/>
        </pc:sldMkLst>
      </pc:sldChg>
      <pc:sldChg chg="ord">
        <pc:chgData name="Atharva Kate" userId="8bf48f9c1aa73a31" providerId="LiveId" clId="{3896ED1F-4CCB-4A67-A782-5E9FBCE70B91}" dt="2024-01-23T09:25:25.692" v="3310"/>
        <pc:sldMkLst>
          <pc:docMk/>
          <pc:sldMk cId="1105415167" sldId="321"/>
        </pc:sldMkLst>
      </pc:sldChg>
      <pc:sldChg chg="modSp mod ord">
        <pc:chgData name="Atharva Kate" userId="8bf48f9c1aa73a31" providerId="LiveId" clId="{3896ED1F-4CCB-4A67-A782-5E9FBCE70B91}" dt="2024-01-23T09:26:13.861" v="3329" actId="20577"/>
        <pc:sldMkLst>
          <pc:docMk/>
          <pc:sldMk cId="3712158373" sldId="322"/>
        </pc:sldMkLst>
        <pc:spChg chg="mod">
          <ac:chgData name="Atharva Kate" userId="8bf48f9c1aa73a31" providerId="LiveId" clId="{3896ED1F-4CCB-4A67-A782-5E9FBCE70B91}" dt="2024-01-23T09:26:13.861" v="3329" actId="20577"/>
          <ac:spMkLst>
            <pc:docMk/>
            <pc:sldMk cId="3712158373" sldId="322"/>
            <ac:spMk id="2" creationId="{2AA0F957-9F82-B7E0-CB71-61D5D735B822}"/>
          </ac:spMkLst>
        </pc:spChg>
      </pc:sldChg>
      <pc:sldChg chg="del">
        <pc:chgData name="Atharva Kate" userId="8bf48f9c1aa73a31" providerId="LiveId" clId="{3896ED1F-4CCB-4A67-A782-5E9FBCE70B91}" dt="2024-01-23T07:30:33.991" v="1814" actId="47"/>
        <pc:sldMkLst>
          <pc:docMk/>
          <pc:sldMk cId="2971928960" sldId="323"/>
        </pc:sldMkLst>
      </pc:sldChg>
      <pc:sldChg chg="del">
        <pc:chgData name="Atharva Kate" userId="8bf48f9c1aa73a31" providerId="LiveId" clId="{3896ED1F-4CCB-4A67-A782-5E9FBCE70B91}" dt="2024-01-23T07:25:26.329" v="1744" actId="47"/>
        <pc:sldMkLst>
          <pc:docMk/>
          <pc:sldMk cId="1732644643" sldId="324"/>
        </pc:sldMkLst>
      </pc:sldChg>
      <pc:sldChg chg="addSp delSp del mod">
        <pc:chgData name="Atharva Kate" userId="8bf48f9c1aa73a31" providerId="LiveId" clId="{3896ED1F-4CCB-4A67-A782-5E9FBCE70B91}" dt="2024-01-23T07:26:46.391" v="1782" actId="47"/>
        <pc:sldMkLst>
          <pc:docMk/>
          <pc:sldMk cId="143756161" sldId="325"/>
        </pc:sldMkLst>
        <pc:picChg chg="add del">
          <ac:chgData name="Atharva Kate" userId="8bf48f9c1aa73a31" providerId="LiveId" clId="{3896ED1F-4CCB-4A67-A782-5E9FBCE70B91}" dt="2024-01-23T07:26:42.013" v="1781" actId="478"/>
          <ac:picMkLst>
            <pc:docMk/>
            <pc:sldMk cId="143756161" sldId="325"/>
            <ac:picMk id="6" creationId="{0DA3B10B-26D7-5FF3-64EC-6FB925C3A9B7}"/>
          </ac:picMkLst>
        </pc:picChg>
      </pc:sldChg>
      <pc:sldChg chg="del">
        <pc:chgData name="Atharva Kate" userId="8bf48f9c1aa73a31" providerId="LiveId" clId="{3896ED1F-4CCB-4A67-A782-5E9FBCE70B91}" dt="2024-01-23T07:26:49.015" v="1783" actId="47"/>
        <pc:sldMkLst>
          <pc:docMk/>
          <pc:sldMk cId="4208690787" sldId="326"/>
        </pc:sldMkLst>
      </pc:sldChg>
      <pc:sldChg chg="del">
        <pc:chgData name="Atharva Kate" userId="8bf48f9c1aa73a31" providerId="LiveId" clId="{3896ED1F-4CCB-4A67-A782-5E9FBCE70B91}" dt="2024-01-23T07:26:50.482" v="1784" actId="47"/>
        <pc:sldMkLst>
          <pc:docMk/>
          <pc:sldMk cId="3479091313" sldId="327"/>
        </pc:sldMkLst>
      </pc:sldChg>
      <pc:sldChg chg="del">
        <pc:chgData name="Atharva Kate" userId="8bf48f9c1aa73a31" providerId="LiveId" clId="{3896ED1F-4CCB-4A67-A782-5E9FBCE70B91}" dt="2024-01-23T07:26:55.311" v="1785" actId="47"/>
        <pc:sldMkLst>
          <pc:docMk/>
          <pc:sldMk cId="4087547775" sldId="328"/>
        </pc:sldMkLst>
      </pc:sldChg>
      <pc:sldChg chg="del">
        <pc:chgData name="Atharva Kate" userId="8bf48f9c1aa73a31" providerId="LiveId" clId="{3896ED1F-4CCB-4A67-A782-5E9FBCE70B91}" dt="2024-01-23T07:26:56.532" v="1786" actId="47"/>
        <pc:sldMkLst>
          <pc:docMk/>
          <pc:sldMk cId="3580445240" sldId="329"/>
        </pc:sldMkLst>
      </pc:sldChg>
      <pc:sldChg chg="addSp delSp modSp mod">
        <pc:chgData name="Atharva Kate" userId="8bf48f9c1aa73a31" providerId="LiveId" clId="{3896ED1F-4CCB-4A67-A782-5E9FBCE70B91}" dt="2024-01-23T07:31:03.978" v="1819" actId="1076"/>
        <pc:sldMkLst>
          <pc:docMk/>
          <pc:sldMk cId="148820540" sldId="330"/>
        </pc:sldMkLst>
        <pc:spChg chg="del">
          <ac:chgData name="Atharva Kate" userId="8bf48f9c1aa73a31" providerId="LiveId" clId="{3896ED1F-4CCB-4A67-A782-5E9FBCE70B91}" dt="2024-01-23T07:27:39.151" v="1788" actId="21"/>
          <ac:spMkLst>
            <pc:docMk/>
            <pc:sldMk cId="148820540" sldId="330"/>
            <ac:spMk id="8" creationId="{4482A15E-584B-FF96-3F77-7D26FE964905}"/>
          </ac:spMkLst>
        </pc:spChg>
        <pc:picChg chg="add mod">
          <ac:chgData name="Atharva Kate" userId="8bf48f9c1aa73a31" providerId="LiveId" clId="{3896ED1F-4CCB-4A67-A782-5E9FBCE70B91}" dt="2024-01-23T07:30:52.981" v="1817" actId="1076"/>
          <ac:picMkLst>
            <pc:docMk/>
            <pc:sldMk cId="148820540" sldId="330"/>
            <ac:picMk id="3" creationId="{F8151403-3C24-5246-2114-DB7086228212}"/>
          </ac:picMkLst>
        </pc:picChg>
        <pc:picChg chg="add mod modCrop">
          <ac:chgData name="Atharva Kate" userId="8bf48f9c1aa73a31" providerId="LiveId" clId="{3896ED1F-4CCB-4A67-A782-5E9FBCE70B91}" dt="2024-01-23T07:30:58.305" v="1818" actId="1076"/>
          <ac:picMkLst>
            <pc:docMk/>
            <pc:sldMk cId="148820540" sldId="330"/>
            <ac:picMk id="5" creationId="{929454D3-B4ED-639B-B1F8-4BABC35CB7D5}"/>
          </ac:picMkLst>
        </pc:picChg>
        <pc:picChg chg="del">
          <ac:chgData name="Atharva Kate" userId="8bf48f9c1aa73a31" providerId="LiveId" clId="{3896ED1F-4CCB-4A67-A782-5E9FBCE70B91}" dt="2024-01-23T07:27:33.070" v="1787" actId="478"/>
          <ac:picMkLst>
            <pc:docMk/>
            <pc:sldMk cId="148820540" sldId="330"/>
            <ac:picMk id="6" creationId="{021CA0D4-96FC-F8DE-B7B2-A7F6B3EB41ED}"/>
          </ac:picMkLst>
        </pc:picChg>
        <pc:picChg chg="add mod">
          <ac:chgData name="Atharva Kate" userId="8bf48f9c1aa73a31" providerId="LiveId" clId="{3896ED1F-4CCB-4A67-A782-5E9FBCE70B91}" dt="2024-01-23T07:31:03.978" v="1819" actId="1076"/>
          <ac:picMkLst>
            <pc:docMk/>
            <pc:sldMk cId="148820540" sldId="330"/>
            <ac:picMk id="9" creationId="{449E6B39-A88D-B064-ADCC-5C760DD376CB}"/>
          </ac:picMkLst>
        </pc:picChg>
      </pc:sldChg>
      <pc:sldChg chg="addSp delSp modSp mod">
        <pc:chgData name="Atharva Kate" userId="8bf48f9c1aa73a31" providerId="LiveId" clId="{3896ED1F-4CCB-4A67-A782-5E9FBCE70B91}" dt="2024-01-23T08:05:25.769" v="2875" actId="20577"/>
        <pc:sldMkLst>
          <pc:docMk/>
          <pc:sldMk cId="104643927" sldId="331"/>
        </pc:sldMkLst>
        <pc:spChg chg="mod">
          <ac:chgData name="Atharva Kate" userId="8bf48f9c1aa73a31" providerId="LiveId" clId="{3896ED1F-4CCB-4A67-A782-5E9FBCE70B91}" dt="2024-01-23T08:05:25.769" v="2875" actId="20577"/>
          <ac:spMkLst>
            <pc:docMk/>
            <pc:sldMk cId="104643927" sldId="331"/>
            <ac:spMk id="10" creationId="{B798FE44-EDFE-71DA-54E9-EC7513898C21}"/>
          </ac:spMkLst>
        </pc:spChg>
        <pc:picChg chg="add del mod modCrop">
          <ac:chgData name="Atharva Kate" userId="8bf48f9c1aa73a31" providerId="LiveId" clId="{3896ED1F-4CCB-4A67-A782-5E9FBCE70B91}" dt="2024-01-23T08:02:33.530" v="2811" actId="478"/>
          <ac:picMkLst>
            <pc:docMk/>
            <pc:sldMk cId="104643927" sldId="331"/>
            <ac:picMk id="3" creationId="{8F07A29C-CE6B-21E8-5BE2-60FA62D7C572}"/>
          </ac:picMkLst>
        </pc:picChg>
        <pc:picChg chg="del">
          <ac:chgData name="Atharva Kate" userId="8bf48f9c1aa73a31" providerId="LiveId" clId="{3896ED1F-4CCB-4A67-A782-5E9FBCE70B91}" dt="2024-01-23T08:01:22.034" v="2806" actId="478"/>
          <ac:picMkLst>
            <pc:docMk/>
            <pc:sldMk cId="104643927" sldId="331"/>
            <ac:picMk id="6" creationId="{C86F3E51-FCF2-41D0-31B1-9184F266D55D}"/>
          </ac:picMkLst>
        </pc:picChg>
        <pc:picChg chg="add mod">
          <ac:chgData name="Atharva Kate" userId="8bf48f9c1aa73a31" providerId="LiveId" clId="{3896ED1F-4CCB-4A67-A782-5E9FBCE70B91}" dt="2024-01-23T08:03:22.570" v="2814" actId="1076"/>
          <ac:picMkLst>
            <pc:docMk/>
            <pc:sldMk cId="104643927" sldId="331"/>
            <ac:picMk id="8" creationId="{F5CEAE7B-BAE3-BA82-746C-61AAB5C06913}"/>
          </ac:picMkLst>
        </pc:picChg>
      </pc:sldChg>
      <pc:sldChg chg="addSp delSp modSp mod">
        <pc:chgData name="Atharva Kate" userId="8bf48f9c1aa73a31" providerId="LiveId" clId="{3896ED1F-4CCB-4A67-A782-5E9FBCE70B91}" dt="2024-01-23T08:00:17.492" v="2801" actId="1076"/>
        <pc:sldMkLst>
          <pc:docMk/>
          <pc:sldMk cId="1030842107" sldId="332"/>
        </pc:sldMkLst>
        <pc:spChg chg="del mod">
          <ac:chgData name="Atharva Kate" userId="8bf48f9c1aa73a31" providerId="LiveId" clId="{3896ED1F-4CCB-4A67-A782-5E9FBCE70B91}" dt="2024-01-23T07:59:03.994" v="2788" actId="478"/>
          <ac:spMkLst>
            <pc:docMk/>
            <pc:sldMk cId="1030842107" sldId="332"/>
            <ac:spMk id="3" creationId="{E14BBEAF-B516-45F4-9EF6-A9F65111580F}"/>
          </ac:spMkLst>
        </pc:spChg>
        <pc:spChg chg="add del mod">
          <ac:chgData name="Atharva Kate" userId="8bf48f9c1aa73a31" providerId="LiveId" clId="{3896ED1F-4CCB-4A67-A782-5E9FBCE70B91}" dt="2024-01-23T07:59:19.310" v="2790" actId="478"/>
          <ac:spMkLst>
            <pc:docMk/>
            <pc:sldMk cId="1030842107" sldId="332"/>
            <ac:spMk id="5" creationId="{60581AC8-4C04-343D-0C82-2F50C0FB90B4}"/>
          </ac:spMkLst>
        </pc:spChg>
        <pc:spChg chg="mod">
          <ac:chgData name="Atharva Kate" userId="8bf48f9c1aa73a31" providerId="LiveId" clId="{3896ED1F-4CCB-4A67-A782-5E9FBCE70B91}" dt="2024-01-23T08:00:17.492" v="2801" actId="1076"/>
          <ac:spMkLst>
            <pc:docMk/>
            <pc:sldMk cId="1030842107" sldId="332"/>
            <ac:spMk id="10" creationId="{E9E7093E-2388-8278-B016-D20504299880}"/>
          </ac:spMkLst>
        </pc:spChg>
      </pc:sldChg>
      <pc:sldChg chg="modSp mod ord">
        <pc:chgData name="Atharva Kate" userId="8bf48f9c1aa73a31" providerId="LiveId" clId="{3896ED1F-4CCB-4A67-A782-5E9FBCE70B91}" dt="2024-01-23T09:26:33.480" v="3331"/>
        <pc:sldMkLst>
          <pc:docMk/>
          <pc:sldMk cId="1506300221" sldId="333"/>
        </pc:sldMkLst>
        <pc:spChg chg="mod">
          <ac:chgData name="Atharva Kate" userId="8bf48f9c1aa73a31" providerId="LiveId" clId="{3896ED1F-4CCB-4A67-A782-5E9FBCE70B91}" dt="2024-01-23T07:43:33.767" v="2242" actId="20577"/>
          <ac:spMkLst>
            <pc:docMk/>
            <pc:sldMk cId="1506300221" sldId="333"/>
            <ac:spMk id="3" creationId="{E14BBEAF-B516-45F4-9EF6-A9F65111580F}"/>
          </ac:spMkLst>
        </pc:spChg>
      </pc:sldChg>
      <pc:sldChg chg="new del">
        <pc:chgData name="Atharva Kate" userId="8bf48f9c1aa73a31" providerId="LiveId" clId="{3896ED1F-4CCB-4A67-A782-5E9FBCE70B91}" dt="2024-01-23T05:40:20.863" v="768" actId="680"/>
        <pc:sldMkLst>
          <pc:docMk/>
          <pc:sldMk cId="65951147" sldId="334"/>
        </pc:sldMkLst>
      </pc:sldChg>
      <pc:sldChg chg="addSp delSp modSp new mod">
        <pc:chgData name="Atharva Kate" userId="8bf48f9c1aa73a31" providerId="LiveId" clId="{3896ED1F-4CCB-4A67-A782-5E9FBCE70B91}" dt="2024-01-23T05:48:04.973" v="1274" actId="1076"/>
        <pc:sldMkLst>
          <pc:docMk/>
          <pc:sldMk cId="1379698176" sldId="334"/>
        </pc:sldMkLst>
        <pc:spChg chg="del">
          <ac:chgData name="Atharva Kate" userId="8bf48f9c1aa73a31" providerId="LiveId" clId="{3896ED1F-4CCB-4A67-A782-5E9FBCE70B91}" dt="2024-01-23T05:40:34.052" v="770" actId="478"/>
          <ac:spMkLst>
            <pc:docMk/>
            <pc:sldMk cId="1379698176" sldId="334"/>
            <ac:spMk id="2" creationId="{2D0FBD44-A47D-B3FC-AA0A-9EB6F5A75416}"/>
          </ac:spMkLst>
        </pc:spChg>
        <pc:spChg chg="add mod">
          <ac:chgData name="Atharva Kate" userId="8bf48f9c1aa73a31" providerId="LiveId" clId="{3896ED1F-4CCB-4A67-A782-5E9FBCE70B91}" dt="2024-01-23T05:46:52.639" v="1250" actId="20577"/>
          <ac:spMkLst>
            <pc:docMk/>
            <pc:sldMk cId="1379698176" sldId="334"/>
            <ac:spMk id="8" creationId="{CD42E61A-8533-BDCA-A9BA-D42AA9D62826}"/>
          </ac:spMkLst>
        </pc:spChg>
        <pc:spChg chg="add mod">
          <ac:chgData name="Atharva Kate" userId="8bf48f9c1aa73a31" providerId="LiveId" clId="{3896ED1F-4CCB-4A67-A782-5E9FBCE70B91}" dt="2024-01-23T05:48:04.973" v="1274" actId="1076"/>
          <ac:spMkLst>
            <pc:docMk/>
            <pc:sldMk cId="1379698176" sldId="334"/>
            <ac:spMk id="9" creationId="{F3FB5833-3F02-8471-EC4B-073A02504022}"/>
          </ac:spMkLst>
        </pc:spChg>
        <pc:picChg chg="add mod modCrop">
          <ac:chgData name="Atharva Kate" userId="8bf48f9c1aa73a31" providerId="LiveId" clId="{3896ED1F-4CCB-4A67-A782-5E9FBCE70B91}" dt="2024-01-23T05:47:58.773" v="1273" actId="14100"/>
          <ac:picMkLst>
            <pc:docMk/>
            <pc:sldMk cId="1379698176" sldId="334"/>
            <ac:picMk id="7" creationId="{6897D15C-50EF-73D3-B2B7-1760002AEFF1}"/>
          </ac:picMkLst>
        </pc:picChg>
      </pc:sldChg>
      <pc:sldChg chg="addSp delSp modSp add del mod">
        <pc:chgData name="Atharva Kate" userId="8bf48f9c1aa73a31" providerId="LiveId" clId="{3896ED1F-4CCB-4A67-A782-5E9FBCE70B91}" dt="2024-01-23T07:20:43.874" v="1592" actId="47"/>
        <pc:sldMkLst>
          <pc:docMk/>
          <pc:sldMk cId="3765336247" sldId="335"/>
        </pc:sldMkLst>
        <pc:picChg chg="add del mod">
          <ac:chgData name="Atharva Kate" userId="8bf48f9c1aa73a31" providerId="LiveId" clId="{3896ED1F-4CCB-4A67-A782-5E9FBCE70B91}" dt="2024-01-23T07:20:36.169" v="1591" actId="478"/>
          <ac:picMkLst>
            <pc:docMk/>
            <pc:sldMk cId="3765336247" sldId="335"/>
            <ac:picMk id="7" creationId="{E94D113B-8D4E-D438-B22B-D2CF00C0361C}"/>
          </ac:picMkLst>
        </pc:picChg>
        <pc:picChg chg="del">
          <ac:chgData name="Atharva Kate" userId="8bf48f9c1aa73a31" providerId="LiveId" clId="{3896ED1F-4CCB-4A67-A782-5E9FBCE70B91}" dt="2024-01-23T06:33:16.683" v="1392" actId="478"/>
          <ac:picMkLst>
            <pc:docMk/>
            <pc:sldMk cId="3765336247" sldId="335"/>
            <ac:picMk id="9" creationId="{16FA5F1D-C89E-1C33-34BA-13D9C13BF1CA}"/>
          </ac:picMkLst>
        </pc:picChg>
        <pc:picChg chg="add del mod">
          <ac:chgData name="Atharva Kate" userId="8bf48f9c1aa73a31" providerId="LiveId" clId="{3896ED1F-4CCB-4A67-A782-5E9FBCE70B91}" dt="2024-01-23T07:19:22.606" v="1577" actId="21"/>
          <ac:picMkLst>
            <pc:docMk/>
            <pc:sldMk cId="3765336247" sldId="335"/>
            <ac:picMk id="10" creationId="{1B932AE9-85BB-E9C8-8164-D1F7675E8E19}"/>
          </ac:picMkLst>
        </pc:picChg>
        <pc:picChg chg="del">
          <ac:chgData name="Atharva Kate" userId="8bf48f9c1aa73a31" providerId="LiveId" clId="{3896ED1F-4CCB-4A67-A782-5E9FBCE70B91}" dt="2024-01-23T06:33:19.979" v="1393" actId="478"/>
          <ac:picMkLst>
            <pc:docMk/>
            <pc:sldMk cId="3765336247" sldId="335"/>
            <ac:picMk id="11" creationId="{7ECA60A2-200A-5536-6F6A-239694968584}"/>
          </ac:picMkLst>
        </pc:picChg>
        <pc:picChg chg="add del mod">
          <ac:chgData name="Atharva Kate" userId="8bf48f9c1aa73a31" providerId="LiveId" clId="{3896ED1F-4CCB-4A67-A782-5E9FBCE70B91}" dt="2024-01-23T07:18:54.819" v="1573" actId="21"/>
          <ac:picMkLst>
            <pc:docMk/>
            <pc:sldMk cId="3765336247" sldId="335"/>
            <ac:picMk id="15" creationId="{8A435D06-90FE-FAE6-7358-37CDBB7868F1}"/>
          </ac:picMkLst>
        </pc:picChg>
        <pc:picChg chg="add del mod">
          <ac:chgData name="Atharva Kate" userId="8bf48f9c1aa73a31" providerId="LiveId" clId="{3896ED1F-4CCB-4A67-A782-5E9FBCE70B91}" dt="2024-01-23T07:18:52.052" v="1572" actId="478"/>
          <ac:picMkLst>
            <pc:docMk/>
            <pc:sldMk cId="3765336247" sldId="335"/>
            <ac:picMk id="17" creationId="{BA229E3F-931E-5209-43DD-F63B666281EF}"/>
          </ac:picMkLst>
        </pc:picChg>
        <pc:picChg chg="add del mod">
          <ac:chgData name="Atharva Kate" userId="8bf48f9c1aa73a31" providerId="LiveId" clId="{3896ED1F-4CCB-4A67-A782-5E9FBCE70B91}" dt="2024-01-23T07:15:50.690" v="1521" actId="21"/>
          <ac:picMkLst>
            <pc:docMk/>
            <pc:sldMk cId="3765336247" sldId="335"/>
            <ac:picMk id="19" creationId="{47821E37-566F-E98C-1F38-5215B14372A0}"/>
          </ac:picMkLst>
        </pc:picChg>
        <pc:picChg chg="add del mod">
          <ac:chgData name="Atharva Kate" userId="8bf48f9c1aa73a31" providerId="LiveId" clId="{3896ED1F-4CCB-4A67-A782-5E9FBCE70B91}" dt="2024-01-23T07:15:06.989" v="1511" actId="21"/>
          <ac:picMkLst>
            <pc:docMk/>
            <pc:sldMk cId="3765336247" sldId="335"/>
            <ac:picMk id="21" creationId="{7C0D4ADC-F138-DB13-CBB1-E8A18C6BDB4E}"/>
          </ac:picMkLst>
        </pc:picChg>
        <pc:picChg chg="add del mod">
          <ac:chgData name="Atharva Kate" userId="8bf48f9c1aa73a31" providerId="LiveId" clId="{3896ED1F-4CCB-4A67-A782-5E9FBCE70B91}" dt="2024-01-23T07:14:30.431" v="1504" actId="21"/>
          <ac:picMkLst>
            <pc:docMk/>
            <pc:sldMk cId="3765336247" sldId="335"/>
            <ac:picMk id="23" creationId="{1ED7EF8E-AC60-8A28-362E-09CC7E04148E}"/>
          </ac:picMkLst>
        </pc:picChg>
        <pc:picChg chg="add del mod">
          <ac:chgData name="Atharva Kate" userId="8bf48f9c1aa73a31" providerId="LiveId" clId="{3896ED1F-4CCB-4A67-A782-5E9FBCE70B91}" dt="2024-01-23T07:13:51.808" v="1496" actId="21"/>
          <ac:picMkLst>
            <pc:docMk/>
            <pc:sldMk cId="3765336247" sldId="335"/>
            <ac:picMk id="25" creationId="{BB97F87B-37F1-B1D1-F684-7CE94BB7491A}"/>
          </ac:picMkLst>
        </pc:picChg>
        <pc:picChg chg="add del mod">
          <ac:chgData name="Atharva Kate" userId="8bf48f9c1aa73a31" providerId="LiveId" clId="{3896ED1F-4CCB-4A67-A782-5E9FBCE70B91}" dt="2024-01-23T07:13:04.747" v="1485" actId="21"/>
          <ac:picMkLst>
            <pc:docMk/>
            <pc:sldMk cId="3765336247" sldId="335"/>
            <ac:picMk id="27" creationId="{6B99E996-3F0B-37AD-34B7-78588255F23C}"/>
          </ac:picMkLst>
        </pc:picChg>
        <pc:picChg chg="add del mod">
          <ac:chgData name="Atharva Kate" userId="8bf48f9c1aa73a31" providerId="LiveId" clId="{3896ED1F-4CCB-4A67-A782-5E9FBCE70B91}" dt="2024-01-23T07:12:13.205" v="1474" actId="21"/>
          <ac:picMkLst>
            <pc:docMk/>
            <pc:sldMk cId="3765336247" sldId="335"/>
            <ac:picMk id="29" creationId="{D884D884-04AA-A179-EFBC-653B4939D687}"/>
          </ac:picMkLst>
        </pc:picChg>
        <pc:picChg chg="add del mod">
          <ac:chgData name="Atharva Kate" userId="8bf48f9c1aa73a31" providerId="LiveId" clId="{3896ED1F-4CCB-4A67-A782-5E9FBCE70B91}" dt="2024-01-23T07:11:53.094" v="1468" actId="21"/>
          <ac:picMkLst>
            <pc:docMk/>
            <pc:sldMk cId="3765336247" sldId="335"/>
            <ac:picMk id="31" creationId="{521101C9-A115-1779-DB3E-8137FDA49785}"/>
          </ac:picMkLst>
        </pc:picChg>
        <pc:picChg chg="add del mod">
          <ac:chgData name="Atharva Kate" userId="8bf48f9c1aa73a31" providerId="LiveId" clId="{3896ED1F-4CCB-4A67-A782-5E9FBCE70B91}" dt="2024-01-23T07:11:38.898" v="1464" actId="21"/>
          <ac:picMkLst>
            <pc:docMk/>
            <pc:sldMk cId="3765336247" sldId="335"/>
            <ac:picMk id="33" creationId="{207188BA-66B1-D8A3-AC60-E267CFAB6D99}"/>
          </ac:picMkLst>
        </pc:picChg>
        <pc:picChg chg="add del mod">
          <ac:chgData name="Atharva Kate" userId="8bf48f9c1aa73a31" providerId="LiveId" clId="{3896ED1F-4CCB-4A67-A782-5E9FBCE70B91}" dt="2024-01-23T07:11:33.258" v="1463" actId="478"/>
          <ac:picMkLst>
            <pc:docMk/>
            <pc:sldMk cId="3765336247" sldId="335"/>
            <ac:picMk id="35" creationId="{902CFA1A-4A8E-38D8-3552-BD0675DECE19}"/>
          </ac:picMkLst>
        </pc:picChg>
        <pc:picChg chg="add del mod">
          <ac:chgData name="Atharva Kate" userId="8bf48f9c1aa73a31" providerId="LiveId" clId="{3896ED1F-4CCB-4A67-A782-5E9FBCE70B91}" dt="2024-01-23T07:11:31.358" v="1462" actId="478"/>
          <ac:picMkLst>
            <pc:docMk/>
            <pc:sldMk cId="3765336247" sldId="335"/>
            <ac:picMk id="37" creationId="{9D71A73C-F81B-E0A6-BAA4-AEDFC81211D6}"/>
          </ac:picMkLst>
        </pc:picChg>
        <pc:picChg chg="add del mod">
          <ac:chgData name="Atharva Kate" userId="8bf48f9c1aa73a31" providerId="LiveId" clId="{3896ED1F-4CCB-4A67-A782-5E9FBCE70B91}" dt="2024-01-23T07:09:50.069" v="1447" actId="21"/>
          <ac:picMkLst>
            <pc:docMk/>
            <pc:sldMk cId="3765336247" sldId="335"/>
            <ac:picMk id="39" creationId="{58BD6224-4C32-2C4B-DB7A-6E3B7ACD1964}"/>
          </ac:picMkLst>
        </pc:picChg>
        <pc:picChg chg="add del mod">
          <ac:chgData name="Atharva Kate" userId="8bf48f9c1aa73a31" providerId="LiveId" clId="{3896ED1F-4CCB-4A67-A782-5E9FBCE70B91}" dt="2024-01-23T07:11:12.366" v="1461" actId="478"/>
          <ac:picMkLst>
            <pc:docMk/>
            <pc:sldMk cId="3765336247" sldId="335"/>
            <ac:picMk id="41" creationId="{76121E6A-0F03-2FF9-1225-DA261CCF242D}"/>
          </ac:picMkLst>
        </pc:picChg>
        <pc:picChg chg="add del mod">
          <ac:chgData name="Atharva Kate" userId="8bf48f9c1aa73a31" providerId="LiveId" clId="{3896ED1F-4CCB-4A67-A782-5E9FBCE70B91}" dt="2024-01-23T07:11:08.930" v="1460" actId="478"/>
          <ac:picMkLst>
            <pc:docMk/>
            <pc:sldMk cId="3765336247" sldId="335"/>
            <ac:picMk id="43" creationId="{A2709A74-380B-C3C9-B61B-DC7D8FE65D58}"/>
          </ac:picMkLst>
        </pc:picChg>
      </pc:sldChg>
      <pc:sldChg chg="addSp delSp modSp add mod">
        <pc:chgData name="Atharva Kate" userId="8bf48f9c1aa73a31" providerId="LiveId" clId="{3896ED1F-4CCB-4A67-A782-5E9FBCE70B91}" dt="2024-01-23T09:25:02.265" v="3304"/>
        <pc:sldMkLst>
          <pc:docMk/>
          <pc:sldMk cId="167464453" sldId="336"/>
        </pc:sldMkLst>
        <pc:spChg chg="mod">
          <ac:chgData name="Atharva Kate" userId="8bf48f9c1aa73a31" providerId="LiveId" clId="{3896ED1F-4CCB-4A67-A782-5E9FBCE70B91}" dt="2024-01-23T09:25:02.265" v="3304"/>
          <ac:spMkLst>
            <pc:docMk/>
            <pc:sldMk cId="167464453" sldId="336"/>
            <ac:spMk id="2" creationId="{CBFB3A1E-0E2E-5C4A-7B73-86BE057D1A7A}"/>
          </ac:spMkLst>
        </pc:spChg>
        <pc:spChg chg="del">
          <ac:chgData name="Atharva Kate" userId="8bf48f9c1aa73a31" providerId="LiveId" clId="{3896ED1F-4CCB-4A67-A782-5E9FBCE70B91}" dt="2024-01-23T07:12:27.070" v="1477" actId="478"/>
          <ac:spMkLst>
            <pc:docMk/>
            <pc:sldMk cId="167464453" sldId="336"/>
            <ac:spMk id="12" creationId="{D1B77C61-510F-6CB3-9F00-5AFAFDB4AFD1}"/>
          </ac:spMkLst>
        </pc:spChg>
        <pc:spChg chg="del">
          <ac:chgData name="Atharva Kate" userId="8bf48f9c1aa73a31" providerId="LiveId" clId="{3896ED1F-4CCB-4A67-A782-5E9FBCE70B91}" dt="2024-01-23T07:12:30.903" v="1478" actId="478"/>
          <ac:spMkLst>
            <pc:docMk/>
            <pc:sldMk cId="167464453" sldId="336"/>
            <ac:spMk id="14" creationId="{32F6B509-4603-F4BF-D69B-A4D7AF49B8E3}"/>
          </ac:spMkLst>
        </pc:spChg>
        <pc:picChg chg="del">
          <ac:chgData name="Atharva Kate" userId="8bf48f9c1aa73a31" providerId="LiveId" clId="{3896ED1F-4CCB-4A67-A782-5E9FBCE70B91}" dt="2024-01-23T07:12:20.958" v="1475" actId="478"/>
          <ac:picMkLst>
            <pc:docMk/>
            <pc:sldMk cId="167464453" sldId="336"/>
            <ac:picMk id="9" creationId="{16FA5F1D-C89E-1C33-34BA-13D9C13BF1CA}"/>
          </ac:picMkLst>
        </pc:picChg>
        <pc:picChg chg="del">
          <ac:chgData name="Atharva Kate" userId="8bf48f9c1aa73a31" providerId="LiveId" clId="{3896ED1F-4CCB-4A67-A782-5E9FBCE70B91}" dt="2024-01-23T07:12:23.250" v="1476" actId="478"/>
          <ac:picMkLst>
            <pc:docMk/>
            <pc:sldMk cId="167464453" sldId="336"/>
            <ac:picMk id="11" creationId="{7ECA60A2-200A-5536-6F6A-239694968584}"/>
          </ac:picMkLst>
        </pc:picChg>
        <pc:picChg chg="add mod">
          <ac:chgData name="Atharva Kate" userId="8bf48f9c1aa73a31" providerId="LiveId" clId="{3896ED1F-4CCB-4A67-A782-5E9FBCE70B91}" dt="2024-01-23T07:20:02.976" v="1584" actId="1076"/>
          <ac:picMkLst>
            <pc:docMk/>
            <pc:sldMk cId="167464453" sldId="336"/>
            <ac:picMk id="29" creationId="{D884D884-04AA-A179-EFBC-653B4939D687}"/>
          </ac:picMkLst>
        </pc:picChg>
      </pc:sldChg>
      <pc:sldChg chg="addSp delSp modSp add mod">
        <pc:chgData name="Atharva Kate" userId="8bf48f9c1aa73a31" providerId="LiveId" clId="{3896ED1F-4CCB-4A67-A782-5E9FBCE70B91}" dt="2024-01-23T09:25:06.835" v="3305"/>
        <pc:sldMkLst>
          <pc:docMk/>
          <pc:sldMk cId="2049027966" sldId="337"/>
        </pc:sldMkLst>
        <pc:spChg chg="mod">
          <ac:chgData name="Atharva Kate" userId="8bf48f9c1aa73a31" providerId="LiveId" clId="{3896ED1F-4CCB-4A67-A782-5E9FBCE70B91}" dt="2024-01-23T09:25:06.835" v="3305"/>
          <ac:spMkLst>
            <pc:docMk/>
            <pc:sldMk cId="2049027966" sldId="337"/>
            <ac:spMk id="2" creationId="{CBFB3A1E-0E2E-5C4A-7B73-86BE057D1A7A}"/>
          </ac:spMkLst>
        </pc:spChg>
        <pc:spChg chg="del">
          <ac:chgData name="Atharva Kate" userId="8bf48f9c1aa73a31" providerId="LiveId" clId="{3896ED1F-4CCB-4A67-A782-5E9FBCE70B91}" dt="2024-01-23T07:10:16.669" v="1450" actId="478"/>
          <ac:spMkLst>
            <pc:docMk/>
            <pc:sldMk cId="2049027966" sldId="337"/>
            <ac:spMk id="12" creationId="{D1B77C61-510F-6CB3-9F00-5AFAFDB4AFD1}"/>
          </ac:spMkLst>
        </pc:spChg>
        <pc:spChg chg="del">
          <ac:chgData name="Atharva Kate" userId="8bf48f9c1aa73a31" providerId="LiveId" clId="{3896ED1F-4CCB-4A67-A782-5E9FBCE70B91}" dt="2024-01-23T07:10:20.121" v="1451" actId="478"/>
          <ac:spMkLst>
            <pc:docMk/>
            <pc:sldMk cId="2049027966" sldId="337"/>
            <ac:spMk id="14" creationId="{32F6B509-4603-F4BF-D69B-A4D7AF49B8E3}"/>
          </ac:spMkLst>
        </pc:spChg>
        <pc:picChg chg="del">
          <ac:chgData name="Atharva Kate" userId="8bf48f9c1aa73a31" providerId="LiveId" clId="{3896ED1F-4CCB-4A67-A782-5E9FBCE70B91}" dt="2024-01-23T07:10:13.502" v="1449" actId="478"/>
          <ac:picMkLst>
            <pc:docMk/>
            <pc:sldMk cId="2049027966" sldId="337"/>
            <ac:picMk id="9" creationId="{16FA5F1D-C89E-1C33-34BA-13D9C13BF1CA}"/>
          </ac:picMkLst>
        </pc:picChg>
        <pc:picChg chg="del">
          <ac:chgData name="Atharva Kate" userId="8bf48f9c1aa73a31" providerId="LiveId" clId="{3896ED1F-4CCB-4A67-A782-5E9FBCE70B91}" dt="2024-01-23T07:10:10.708" v="1448" actId="478"/>
          <ac:picMkLst>
            <pc:docMk/>
            <pc:sldMk cId="2049027966" sldId="337"/>
            <ac:picMk id="11" creationId="{7ECA60A2-200A-5536-6F6A-239694968584}"/>
          </ac:picMkLst>
        </pc:picChg>
        <pc:picChg chg="add mod">
          <ac:chgData name="Atharva Kate" userId="8bf48f9c1aa73a31" providerId="LiveId" clId="{3896ED1F-4CCB-4A67-A782-5E9FBCE70B91}" dt="2024-01-23T07:12:06.940" v="1473" actId="1076"/>
          <ac:picMkLst>
            <pc:docMk/>
            <pc:sldMk cId="2049027966" sldId="337"/>
            <ac:picMk id="31" creationId="{521101C9-A115-1779-DB3E-8137FDA49785}"/>
          </ac:picMkLst>
        </pc:picChg>
        <pc:picChg chg="add mod">
          <ac:chgData name="Atharva Kate" userId="8bf48f9c1aa73a31" providerId="LiveId" clId="{3896ED1F-4CCB-4A67-A782-5E9FBCE70B91}" dt="2024-01-23T07:11:48.680" v="1467" actId="1076"/>
          <ac:picMkLst>
            <pc:docMk/>
            <pc:sldMk cId="2049027966" sldId="337"/>
            <ac:picMk id="33" creationId="{207188BA-66B1-D8A3-AC60-E267CFAB6D99}"/>
          </ac:picMkLst>
        </pc:picChg>
        <pc:picChg chg="add del mod">
          <ac:chgData name="Atharva Kate" userId="8bf48f9c1aa73a31" providerId="LiveId" clId="{3896ED1F-4CCB-4A67-A782-5E9FBCE70B91}" dt="2024-01-23T07:10:48.685" v="1457" actId="478"/>
          <ac:picMkLst>
            <pc:docMk/>
            <pc:sldMk cId="2049027966" sldId="337"/>
            <ac:picMk id="39" creationId="{58BD6224-4C32-2C4B-DB7A-6E3B7ACD1964}"/>
          </ac:picMkLst>
        </pc:picChg>
      </pc:sldChg>
      <pc:sldChg chg="addSp delSp modSp add mod">
        <pc:chgData name="Atharva Kate" userId="8bf48f9c1aa73a31" providerId="LiveId" clId="{3896ED1F-4CCB-4A67-A782-5E9FBCE70B91}" dt="2024-01-23T09:25:15.074" v="3307"/>
        <pc:sldMkLst>
          <pc:docMk/>
          <pc:sldMk cId="107899359" sldId="338"/>
        </pc:sldMkLst>
        <pc:spChg chg="mod">
          <ac:chgData name="Atharva Kate" userId="8bf48f9c1aa73a31" providerId="LiveId" clId="{3896ED1F-4CCB-4A67-A782-5E9FBCE70B91}" dt="2024-01-23T09:25:15.074" v="3307"/>
          <ac:spMkLst>
            <pc:docMk/>
            <pc:sldMk cId="107899359" sldId="338"/>
            <ac:spMk id="2" creationId="{CBFB3A1E-0E2E-5C4A-7B73-86BE057D1A7A}"/>
          </ac:spMkLst>
        </pc:spChg>
        <pc:spChg chg="del">
          <ac:chgData name="Atharva Kate" userId="8bf48f9c1aa73a31" providerId="LiveId" clId="{3896ED1F-4CCB-4A67-A782-5E9FBCE70B91}" dt="2024-01-23T07:07:14.237" v="1405" actId="478"/>
          <ac:spMkLst>
            <pc:docMk/>
            <pc:sldMk cId="107899359" sldId="338"/>
            <ac:spMk id="12" creationId="{D1B77C61-510F-6CB3-9F00-5AFAFDB4AFD1}"/>
          </ac:spMkLst>
        </pc:spChg>
        <pc:spChg chg="del">
          <ac:chgData name="Atharva Kate" userId="8bf48f9c1aa73a31" providerId="LiveId" clId="{3896ED1F-4CCB-4A67-A782-5E9FBCE70B91}" dt="2024-01-23T07:07:18.115" v="1406" actId="478"/>
          <ac:spMkLst>
            <pc:docMk/>
            <pc:sldMk cId="107899359" sldId="338"/>
            <ac:spMk id="14" creationId="{32F6B509-4603-F4BF-D69B-A4D7AF49B8E3}"/>
          </ac:spMkLst>
        </pc:spChg>
        <pc:picChg chg="del">
          <ac:chgData name="Atharva Kate" userId="8bf48f9c1aa73a31" providerId="LiveId" clId="{3896ED1F-4CCB-4A67-A782-5E9FBCE70B91}" dt="2024-01-23T07:06:59.881" v="1400" actId="478"/>
          <ac:picMkLst>
            <pc:docMk/>
            <pc:sldMk cId="107899359" sldId="338"/>
            <ac:picMk id="9" creationId="{16FA5F1D-C89E-1C33-34BA-13D9C13BF1CA}"/>
          </ac:picMkLst>
        </pc:picChg>
        <pc:picChg chg="del">
          <ac:chgData name="Atharva Kate" userId="8bf48f9c1aa73a31" providerId="LiveId" clId="{3896ED1F-4CCB-4A67-A782-5E9FBCE70B91}" dt="2024-01-23T07:07:02.170" v="1401" actId="478"/>
          <ac:picMkLst>
            <pc:docMk/>
            <pc:sldMk cId="107899359" sldId="338"/>
            <ac:picMk id="11" creationId="{7ECA60A2-200A-5536-6F6A-239694968584}"/>
          </ac:picMkLst>
        </pc:picChg>
        <pc:picChg chg="add mod">
          <ac:chgData name="Atharva Kate" userId="8bf48f9c1aa73a31" providerId="LiveId" clId="{3896ED1F-4CCB-4A67-A782-5E9FBCE70B91}" dt="2024-01-23T07:07:53.926" v="1418" actId="1036"/>
          <ac:picMkLst>
            <pc:docMk/>
            <pc:sldMk cId="107899359" sldId="338"/>
            <ac:picMk id="37" creationId="{9D71A73C-F81B-E0A6-BAA4-AEDFC81211D6}"/>
          </ac:picMkLst>
        </pc:picChg>
        <pc:picChg chg="add mod">
          <ac:chgData name="Atharva Kate" userId="8bf48f9c1aa73a31" providerId="LiveId" clId="{3896ED1F-4CCB-4A67-A782-5E9FBCE70B91}" dt="2024-01-23T07:07:21.669" v="1407" actId="1076"/>
          <ac:picMkLst>
            <pc:docMk/>
            <pc:sldMk cId="107899359" sldId="338"/>
            <ac:picMk id="39" creationId="{58BD6224-4C32-2C4B-DB7A-6E3B7ACD1964}"/>
          </ac:picMkLst>
        </pc:picChg>
      </pc:sldChg>
      <pc:sldChg chg="addSp delSp modSp add del mod">
        <pc:chgData name="Atharva Kate" userId="8bf48f9c1aa73a31" providerId="LiveId" clId="{3896ED1F-4CCB-4A67-A782-5E9FBCE70B91}" dt="2024-01-23T07:20:56.416" v="1595" actId="47"/>
        <pc:sldMkLst>
          <pc:docMk/>
          <pc:sldMk cId="1897107279" sldId="339"/>
        </pc:sldMkLst>
        <pc:picChg chg="del">
          <ac:chgData name="Atharva Kate" userId="8bf48f9c1aa73a31" providerId="LiveId" clId="{3896ED1F-4CCB-4A67-A782-5E9FBCE70B91}" dt="2024-01-23T07:20:53.371" v="1594" actId="478"/>
          <ac:picMkLst>
            <pc:docMk/>
            <pc:sldMk cId="1897107279" sldId="339"/>
            <ac:picMk id="10" creationId="{1B932AE9-85BB-E9C8-8164-D1F7675E8E19}"/>
          </ac:picMkLst>
        </pc:picChg>
        <pc:picChg chg="del">
          <ac:chgData name="Atharva Kate" userId="8bf48f9c1aa73a31" providerId="LiveId" clId="{3896ED1F-4CCB-4A67-A782-5E9FBCE70B91}" dt="2024-01-23T07:20:47.991" v="1593" actId="478"/>
          <ac:picMkLst>
            <pc:docMk/>
            <pc:sldMk cId="1897107279" sldId="339"/>
            <ac:picMk id="15" creationId="{8A435D06-90FE-FAE6-7358-37CDBB7868F1}"/>
          </ac:picMkLst>
        </pc:picChg>
        <pc:picChg chg="del">
          <ac:chgData name="Atharva Kate" userId="8bf48f9c1aa73a31" providerId="LiveId" clId="{3896ED1F-4CCB-4A67-A782-5E9FBCE70B91}" dt="2024-01-23T07:18:21.847" v="1554" actId="21"/>
          <ac:picMkLst>
            <pc:docMk/>
            <pc:sldMk cId="1897107279" sldId="339"/>
            <ac:picMk id="17" creationId="{BA229E3F-931E-5209-43DD-F63B666281EF}"/>
          </ac:picMkLst>
        </pc:picChg>
        <pc:picChg chg="del">
          <ac:chgData name="Atharva Kate" userId="8bf48f9c1aa73a31" providerId="LiveId" clId="{3896ED1F-4CCB-4A67-A782-5E9FBCE70B91}" dt="2024-01-23T07:17:09.574" v="1540" actId="21"/>
          <ac:picMkLst>
            <pc:docMk/>
            <pc:sldMk cId="1897107279" sldId="339"/>
            <ac:picMk id="19" creationId="{47821E37-566F-E98C-1F38-5215B14372A0}"/>
          </ac:picMkLst>
        </pc:picChg>
        <pc:picChg chg="del">
          <ac:chgData name="Atharva Kate" userId="8bf48f9c1aa73a31" providerId="LiveId" clId="{3896ED1F-4CCB-4A67-A782-5E9FBCE70B91}" dt="2024-01-23T07:17:07.501" v="1539" actId="478"/>
          <ac:picMkLst>
            <pc:docMk/>
            <pc:sldMk cId="1897107279" sldId="339"/>
            <ac:picMk id="21" creationId="{7C0D4ADC-F138-DB13-CBB1-E8A18C6BDB4E}"/>
          </ac:picMkLst>
        </pc:picChg>
        <pc:picChg chg="del">
          <ac:chgData name="Atharva Kate" userId="8bf48f9c1aa73a31" providerId="LiveId" clId="{3896ED1F-4CCB-4A67-A782-5E9FBCE70B91}" dt="2024-01-23T07:17:05.679" v="1538" actId="478"/>
          <ac:picMkLst>
            <pc:docMk/>
            <pc:sldMk cId="1897107279" sldId="339"/>
            <ac:picMk id="23" creationId="{1ED7EF8E-AC60-8A28-362E-09CC7E04148E}"/>
          </ac:picMkLst>
        </pc:picChg>
        <pc:picChg chg="del">
          <ac:chgData name="Atharva Kate" userId="8bf48f9c1aa73a31" providerId="LiveId" clId="{3896ED1F-4CCB-4A67-A782-5E9FBCE70B91}" dt="2024-01-23T07:17:03.435" v="1537" actId="478"/>
          <ac:picMkLst>
            <pc:docMk/>
            <pc:sldMk cId="1897107279" sldId="339"/>
            <ac:picMk id="25" creationId="{BB97F87B-37F1-B1D1-F684-7CE94BB7491A}"/>
          </ac:picMkLst>
        </pc:picChg>
        <pc:picChg chg="add del">
          <ac:chgData name="Atharva Kate" userId="8bf48f9c1aa73a31" providerId="LiveId" clId="{3896ED1F-4CCB-4A67-A782-5E9FBCE70B91}" dt="2024-01-23T07:16:49.097" v="1536" actId="478"/>
          <ac:picMkLst>
            <pc:docMk/>
            <pc:sldMk cId="1897107279" sldId="339"/>
            <ac:picMk id="27" creationId="{6B99E996-3F0B-37AD-34B7-78588255F23C}"/>
          </ac:picMkLst>
        </pc:picChg>
        <pc:picChg chg="del">
          <ac:chgData name="Atharva Kate" userId="8bf48f9c1aa73a31" providerId="LiveId" clId="{3896ED1F-4CCB-4A67-A782-5E9FBCE70B91}" dt="2024-01-23T07:16:40.398" v="1533" actId="478"/>
          <ac:picMkLst>
            <pc:docMk/>
            <pc:sldMk cId="1897107279" sldId="339"/>
            <ac:picMk id="29" creationId="{D884D884-04AA-A179-EFBC-653B4939D687}"/>
          </ac:picMkLst>
        </pc:picChg>
        <pc:picChg chg="del">
          <ac:chgData name="Atharva Kate" userId="8bf48f9c1aa73a31" providerId="LiveId" clId="{3896ED1F-4CCB-4A67-A782-5E9FBCE70B91}" dt="2024-01-23T07:16:38.726" v="1532" actId="478"/>
          <ac:picMkLst>
            <pc:docMk/>
            <pc:sldMk cId="1897107279" sldId="339"/>
            <ac:picMk id="31" creationId="{521101C9-A115-1779-DB3E-8137FDA49785}"/>
          </ac:picMkLst>
        </pc:picChg>
        <pc:picChg chg="del">
          <ac:chgData name="Atharva Kate" userId="8bf48f9c1aa73a31" providerId="LiveId" clId="{3896ED1F-4CCB-4A67-A782-5E9FBCE70B91}" dt="2024-01-23T07:16:36.693" v="1531" actId="478"/>
          <ac:picMkLst>
            <pc:docMk/>
            <pc:sldMk cId="1897107279" sldId="339"/>
            <ac:picMk id="33" creationId="{207188BA-66B1-D8A3-AC60-E267CFAB6D99}"/>
          </ac:picMkLst>
        </pc:picChg>
        <pc:picChg chg="del">
          <ac:chgData name="Atharva Kate" userId="8bf48f9c1aa73a31" providerId="LiveId" clId="{3896ED1F-4CCB-4A67-A782-5E9FBCE70B91}" dt="2024-01-23T07:08:51.420" v="1434" actId="21"/>
          <ac:picMkLst>
            <pc:docMk/>
            <pc:sldMk cId="1897107279" sldId="339"/>
            <ac:picMk id="35" creationId="{902CFA1A-4A8E-38D8-3552-BD0675DECE19}"/>
          </ac:picMkLst>
        </pc:picChg>
        <pc:picChg chg="del">
          <ac:chgData name="Atharva Kate" userId="8bf48f9c1aa73a31" providerId="LiveId" clId="{3896ED1F-4CCB-4A67-A782-5E9FBCE70B91}" dt="2024-01-23T07:07:34.591" v="1408" actId="21"/>
          <ac:picMkLst>
            <pc:docMk/>
            <pc:sldMk cId="1897107279" sldId="339"/>
            <ac:picMk id="37" creationId="{9D71A73C-F81B-E0A6-BAA4-AEDFC81211D6}"/>
          </ac:picMkLst>
        </pc:picChg>
        <pc:picChg chg="del">
          <ac:chgData name="Atharva Kate" userId="8bf48f9c1aa73a31" providerId="LiveId" clId="{3896ED1F-4CCB-4A67-A782-5E9FBCE70B91}" dt="2024-01-23T07:06:48.954" v="1399" actId="21"/>
          <ac:picMkLst>
            <pc:docMk/>
            <pc:sldMk cId="1897107279" sldId="339"/>
            <ac:picMk id="39" creationId="{58BD6224-4C32-2C4B-DB7A-6E3B7ACD1964}"/>
          </ac:picMkLst>
        </pc:picChg>
        <pc:picChg chg="del mod">
          <ac:chgData name="Atharva Kate" userId="8bf48f9c1aa73a31" providerId="LiveId" clId="{3896ED1F-4CCB-4A67-A782-5E9FBCE70B91}" dt="2024-01-23T07:08:40.657" v="1430" actId="21"/>
          <ac:picMkLst>
            <pc:docMk/>
            <pc:sldMk cId="1897107279" sldId="339"/>
            <ac:picMk id="41" creationId="{76121E6A-0F03-2FF9-1225-DA261CCF242D}"/>
          </ac:picMkLst>
        </pc:picChg>
        <pc:picChg chg="del mod">
          <ac:chgData name="Atharva Kate" userId="8bf48f9c1aa73a31" providerId="LiveId" clId="{3896ED1F-4CCB-4A67-A782-5E9FBCE70B91}" dt="2024-01-23T07:08:29.994" v="1427" actId="21"/>
          <ac:picMkLst>
            <pc:docMk/>
            <pc:sldMk cId="1897107279" sldId="339"/>
            <ac:picMk id="43" creationId="{A2709A74-380B-C3C9-B61B-DC7D8FE65D58}"/>
          </ac:picMkLst>
        </pc:picChg>
      </pc:sldChg>
      <pc:sldChg chg="addSp delSp modSp add mod ord">
        <pc:chgData name="Atharva Kate" userId="8bf48f9c1aa73a31" providerId="LiveId" clId="{3896ED1F-4CCB-4A67-A782-5E9FBCE70B91}" dt="2024-01-23T09:25:19.516" v="3308"/>
        <pc:sldMkLst>
          <pc:docMk/>
          <pc:sldMk cId="972757645" sldId="340"/>
        </pc:sldMkLst>
        <pc:spChg chg="mod">
          <ac:chgData name="Atharva Kate" userId="8bf48f9c1aa73a31" providerId="LiveId" clId="{3896ED1F-4CCB-4A67-A782-5E9FBCE70B91}" dt="2024-01-23T09:25:19.516" v="3308"/>
          <ac:spMkLst>
            <pc:docMk/>
            <pc:sldMk cId="972757645" sldId="340"/>
            <ac:spMk id="2" creationId="{CBFB3A1E-0E2E-5C4A-7B73-86BE057D1A7A}"/>
          </ac:spMkLst>
        </pc:spChg>
        <pc:spChg chg="add mod">
          <ac:chgData name="Atharva Kate" userId="8bf48f9c1aa73a31" providerId="LiveId" clId="{3896ED1F-4CCB-4A67-A782-5E9FBCE70B91}" dt="2024-01-23T07:23:19.349" v="1685" actId="122"/>
          <ac:spMkLst>
            <pc:docMk/>
            <pc:sldMk cId="972757645" sldId="340"/>
            <ac:spMk id="6" creationId="{68F4F2C4-FB6E-E781-5FD1-AB619EA57438}"/>
          </ac:spMkLst>
        </pc:spChg>
        <pc:picChg chg="del">
          <ac:chgData name="Atharva Kate" userId="8bf48f9c1aa73a31" providerId="LiveId" clId="{3896ED1F-4CCB-4A67-A782-5E9FBCE70B91}" dt="2024-01-23T07:08:24.933" v="1426" actId="478"/>
          <ac:picMkLst>
            <pc:docMk/>
            <pc:sldMk cId="972757645" sldId="340"/>
            <ac:picMk id="37" creationId="{9D71A73C-F81B-E0A6-BAA4-AEDFC81211D6}"/>
          </ac:picMkLst>
        </pc:picChg>
        <pc:picChg chg="del">
          <ac:chgData name="Atharva Kate" userId="8bf48f9c1aa73a31" providerId="LiveId" clId="{3896ED1F-4CCB-4A67-A782-5E9FBCE70B91}" dt="2024-01-23T07:08:22.438" v="1425" actId="478"/>
          <ac:picMkLst>
            <pc:docMk/>
            <pc:sldMk cId="972757645" sldId="340"/>
            <ac:picMk id="39" creationId="{58BD6224-4C32-2C4B-DB7A-6E3B7ACD1964}"/>
          </ac:picMkLst>
        </pc:picChg>
        <pc:picChg chg="add mod">
          <ac:chgData name="Atharva Kate" userId="8bf48f9c1aa73a31" providerId="LiveId" clId="{3896ED1F-4CCB-4A67-A782-5E9FBCE70B91}" dt="2024-01-23T07:23:24.531" v="1686" actId="1076"/>
          <ac:picMkLst>
            <pc:docMk/>
            <pc:sldMk cId="972757645" sldId="340"/>
            <ac:picMk id="41" creationId="{76121E6A-0F03-2FF9-1225-DA261CCF242D}"/>
          </ac:picMkLst>
        </pc:picChg>
        <pc:picChg chg="add mod">
          <ac:chgData name="Atharva Kate" userId="8bf48f9c1aa73a31" providerId="LiveId" clId="{3896ED1F-4CCB-4A67-A782-5E9FBCE70B91}" dt="2024-01-23T07:23:32.174" v="1687" actId="1076"/>
          <ac:picMkLst>
            <pc:docMk/>
            <pc:sldMk cId="972757645" sldId="340"/>
            <ac:picMk id="43" creationId="{A2709A74-380B-C3C9-B61B-DC7D8FE65D58}"/>
          </ac:picMkLst>
        </pc:picChg>
      </pc:sldChg>
      <pc:sldChg chg="addSp delSp modSp add mod ord">
        <pc:chgData name="Atharva Kate" userId="8bf48f9c1aa73a31" providerId="LiveId" clId="{3896ED1F-4CCB-4A67-A782-5E9FBCE70B91}" dt="2024-01-23T09:25:10.841" v="3306"/>
        <pc:sldMkLst>
          <pc:docMk/>
          <pc:sldMk cId="2076968329" sldId="341"/>
        </pc:sldMkLst>
        <pc:spChg chg="mod">
          <ac:chgData name="Atharva Kate" userId="8bf48f9c1aa73a31" providerId="LiveId" clId="{3896ED1F-4CCB-4A67-A782-5E9FBCE70B91}" dt="2024-01-23T09:25:10.841" v="3306"/>
          <ac:spMkLst>
            <pc:docMk/>
            <pc:sldMk cId="2076968329" sldId="341"/>
            <ac:spMk id="2" creationId="{CBFB3A1E-0E2E-5C4A-7B73-86BE057D1A7A}"/>
          </ac:spMkLst>
        </pc:spChg>
        <pc:picChg chg="add mod">
          <ac:chgData name="Atharva Kate" userId="8bf48f9c1aa73a31" providerId="LiveId" clId="{3896ED1F-4CCB-4A67-A782-5E9FBCE70B91}" dt="2024-01-23T07:20:28.391" v="1589" actId="1076"/>
          <ac:picMkLst>
            <pc:docMk/>
            <pc:sldMk cId="2076968329" sldId="341"/>
            <ac:picMk id="35" creationId="{902CFA1A-4A8E-38D8-3552-BD0675DECE19}"/>
          </ac:picMkLst>
        </pc:picChg>
        <pc:picChg chg="del">
          <ac:chgData name="Atharva Kate" userId="8bf48f9c1aa73a31" providerId="LiveId" clId="{3896ED1F-4CCB-4A67-A782-5E9FBCE70B91}" dt="2024-01-23T07:09:03.771" v="1436" actId="478"/>
          <ac:picMkLst>
            <pc:docMk/>
            <pc:sldMk cId="2076968329" sldId="341"/>
            <ac:picMk id="41" creationId="{76121E6A-0F03-2FF9-1225-DA261CCF242D}"/>
          </ac:picMkLst>
        </pc:picChg>
        <pc:picChg chg="del">
          <ac:chgData name="Atharva Kate" userId="8bf48f9c1aa73a31" providerId="LiveId" clId="{3896ED1F-4CCB-4A67-A782-5E9FBCE70B91}" dt="2024-01-23T07:09:05.986" v="1437" actId="478"/>
          <ac:picMkLst>
            <pc:docMk/>
            <pc:sldMk cId="2076968329" sldId="341"/>
            <ac:picMk id="43" creationId="{A2709A74-380B-C3C9-B61B-DC7D8FE65D58}"/>
          </ac:picMkLst>
        </pc:picChg>
      </pc:sldChg>
      <pc:sldChg chg="addSp delSp modSp add del mod">
        <pc:chgData name="Atharva Kate" userId="8bf48f9c1aa73a31" providerId="LiveId" clId="{3896ED1F-4CCB-4A67-A782-5E9FBCE70B91}" dt="2024-01-23T07:20:15.983" v="1587" actId="47"/>
        <pc:sldMkLst>
          <pc:docMk/>
          <pc:sldMk cId="2796431986" sldId="342"/>
        </pc:sldMkLst>
        <pc:spChg chg="del">
          <ac:chgData name="Atharva Kate" userId="8bf48f9c1aa73a31" providerId="LiveId" clId="{3896ED1F-4CCB-4A67-A782-5E9FBCE70B91}" dt="2024-01-23T07:15:22.944" v="1514" actId="478"/>
          <ac:spMkLst>
            <pc:docMk/>
            <pc:sldMk cId="2796431986" sldId="342"/>
            <ac:spMk id="12" creationId="{D1B77C61-510F-6CB3-9F00-5AFAFDB4AFD1}"/>
          </ac:spMkLst>
        </pc:spChg>
        <pc:spChg chg="del">
          <ac:chgData name="Atharva Kate" userId="8bf48f9c1aa73a31" providerId="LiveId" clId="{3896ED1F-4CCB-4A67-A782-5E9FBCE70B91}" dt="2024-01-23T07:15:26.186" v="1515" actId="478"/>
          <ac:spMkLst>
            <pc:docMk/>
            <pc:sldMk cId="2796431986" sldId="342"/>
            <ac:spMk id="14" creationId="{32F6B509-4603-F4BF-D69B-A4D7AF49B8E3}"/>
          </ac:spMkLst>
        </pc:spChg>
        <pc:picChg chg="del">
          <ac:chgData name="Atharva Kate" userId="8bf48f9c1aa73a31" providerId="LiveId" clId="{3896ED1F-4CCB-4A67-A782-5E9FBCE70B91}" dt="2024-01-23T07:15:17.739" v="1512" actId="478"/>
          <ac:picMkLst>
            <pc:docMk/>
            <pc:sldMk cId="2796431986" sldId="342"/>
            <ac:picMk id="9" creationId="{16FA5F1D-C89E-1C33-34BA-13D9C13BF1CA}"/>
          </ac:picMkLst>
        </pc:picChg>
        <pc:picChg chg="del">
          <ac:chgData name="Atharva Kate" userId="8bf48f9c1aa73a31" providerId="LiveId" clId="{3896ED1F-4CCB-4A67-A782-5E9FBCE70B91}" dt="2024-01-23T07:15:19.778" v="1513" actId="478"/>
          <ac:picMkLst>
            <pc:docMk/>
            <pc:sldMk cId="2796431986" sldId="342"/>
            <ac:picMk id="11" creationId="{7ECA60A2-200A-5536-6F6A-239694968584}"/>
          </ac:picMkLst>
        </pc:picChg>
        <pc:picChg chg="add del mod">
          <ac:chgData name="Atharva Kate" userId="8bf48f9c1aa73a31" providerId="LiveId" clId="{3896ED1F-4CCB-4A67-A782-5E9FBCE70B91}" dt="2024-01-23T07:17:54.197" v="1553" actId="478"/>
          <ac:picMkLst>
            <pc:docMk/>
            <pc:sldMk cId="2796431986" sldId="342"/>
            <ac:picMk id="21" creationId="{7C0D4ADC-F138-DB13-CBB1-E8A18C6BDB4E}"/>
          </ac:picMkLst>
        </pc:picChg>
      </pc:sldChg>
      <pc:sldChg chg="addSp delSp modSp add mod">
        <pc:chgData name="Atharva Kate" userId="8bf48f9c1aa73a31" providerId="LiveId" clId="{3896ED1F-4CCB-4A67-A782-5E9FBCE70B91}" dt="2024-01-23T09:23:48.342" v="3270" actId="1076"/>
        <pc:sldMkLst>
          <pc:docMk/>
          <pc:sldMk cId="2348157067" sldId="343"/>
        </pc:sldMkLst>
        <pc:spChg chg="del">
          <ac:chgData name="Atharva Kate" userId="8bf48f9c1aa73a31" providerId="LiveId" clId="{3896ED1F-4CCB-4A67-A782-5E9FBCE70B91}" dt="2024-01-23T07:14:07.384" v="1499" actId="478"/>
          <ac:spMkLst>
            <pc:docMk/>
            <pc:sldMk cId="2348157067" sldId="343"/>
            <ac:spMk id="12" creationId="{D1B77C61-510F-6CB3-9F00-5AFAFDB4AFD1}"/>
          </ac:spMkLst>
        </pc:spChg>
        <pc:spChg chg="del">
          <ac:chgData name="Atharva Kate" userId="8bf48f9c1aa73a31" providerId="LiveId" clId="{3896ED1F-4CCB-4A67-A782-5E9FBCE70B91}" dt="2024-01-23T07:14:10.664" v="1500" actId="478"/>
          <ac:spMkLst>
            <pc:docMk/>
            <pc:sldMk cId="2348157067" sldId="343"/>
            <ac:spMk id="14" creationId="{32F6B509-4603-F4BF-D69B-A4D7AF49B8E3}"/>
          </ac:spMkLst>
        </pc:spChg>
        <pc:picChg chg="del">
          <ac:chgData name="Atharva Kate" userId="8bf48f9c1aa73a31" providerId="LiveId" clId="{3896ED1F-4CCB-4A67-A782-5E9FBCE70B91}" dt="2024-01-23T07:14:02.705" v="1497" actId="478"/>
          <ac:picMkLst>
            <pc:docMk/>
            <pc:sldMk cId="2348157067" sldId="343"/>
            <ac:picMk id="9" creationId="{16FA5F1D-C89E-1C33-34BA-13D9C13BF1CA}"/>
          </ac:picMkLst>
        </pc:picChg>
        <pc:picChg chg="del">
          <ac:chgData name="Atharva Kate" userId="8bf48f9c1aa73a31" providerId="LiveId" clId="{3896ED1F-4CCB-4A67-A782-5E9FBCE70B91}" dt="2024-01-23T07:14:04.589" v="1498" actId="478"/>
          <ac:picMkLst>
            <pc:docMk/>
            <pc:sldMk cId="2348157067" sldId="343"/>
            <ac:picMk id="11" creationId="{7ECA60A2-200A-5536-6F6A-239694968584}"/>
          </ac:picMkLst>
        </pc:picChg>
        <pc:picChg chg="add mod">
          <ac:chgData name="Atharva Kate" userId="8bf48f9c1aa73a31" providerId="LiveId" clId="{3896ED1F-4CCB-4A67-A782-5E9FBCE70B91}" dt="2024-01-23T09:23:48.342" v="3270" actId="1076"/>
          <ac:picMkLst>
            <pc:docMk/>
            <pc:sldMk cId="2348157067" sldId="343"/>
            <ac:picMk id="23" creationId="{1ED7EF8E-AC60-8A28-362E-09CC7E04148E}"/>
          </ac:picMkLst>
        </pc:picChg>
        <pc:picChg chg="add del mod">
          <ac:chgData name="Atharva Kate" userId="8bf48f9c1aa73a31" providerId="LiveId" clId="{3896ED1F-4CCB-4A67-A782-5E9FBCE70B91}" dt="2024-01-23T09:23:41.313" v="3268" actId="21"/>
          <ac:picMkLst>
            <pc:docMk/>
            <pc:sldMk cId="2348157067" sldId="343"/>
            <ac:picMk id="25" creationId="{BB97F87B-37F1-B1D1-F684-7CE94BB7491A}"/>
          </ac:picMkLst>
        </pc:picChg>
      </pc:sldChg>
      <pc:sldChg chg="addSp delSp modSp add mod">
        <pc:chgData name="Atharva Kate" userId="8bf48f9c1aa73a31" providerId="LiveId" clId="{3896ED1F-4CCB-4A67-A782-5E9FBCE70B91}" dt="2024-01-23T09:24:54.965" v="3303" actId="20577"/>
        <pc:sldMkLst>
          <pc:docMk/>
          <pc:sldMk cId="1762659653" sldId="344"/>
        </pc:sldMkLst>
        <pc:spChg chg="mod">
          <ac:chgData name="Atharva Kate" userId="8bf48f9c1aa73a31" providerId="LiveId" clId="{3896ED1F-4CCB-4A67-A782-5E9FBCE70B91}" dt="2024-01-23T09:24:54.965" v="3303" actId="20577"/>
          <ac:spMkLst>
            <pc:docMk/>
            <pc:sldMk cId="1762659653" sldId="344"/>
            <ac:spMk id="2" creationId="{CBFB3A1E-0E2E-5C4A-7B73-86BE057D1A7A}"/>
          </ac:spMkLst>
        </pc:spChg>
        <pc:spChg chg="del">
          <ac:chgData name="Atharva Kate" userId="8bf48f9c1aa73a31" providerId="LiveId" clId="{3896ED1F-4CCB-4A67-A782-5E9FBCE70B91}" dt="2024-01-23T07:13:31.744" v="1491" actId="478"/>
          <ac:spMkLst>
            <pc:docMk/>
            <pc:sldMk cId="1762659653" sldId="344"/>
            <ac:spMk id="12" creationId="{D1B77C61-510F-6CB3-9F00-5AFAFDB4AFD1}"/>
          </ac:spMkLst>
        </pc:spChg>
        <pc:spChg chg="del">
          <ac:chgData name="Atharva Kate" userId="8bf48f9c1aa73a31" providerId="LiveId" clId="{3896ED1F-4CCB-4A67-A782-5E9FBCE70B91}" dt="2024-01-23T07:13:36.887" v="1492" actId="478"/>
          <ac:spMkLst>
            <pc:docMk/>
            <pc:sldMk cId="1762659653" sldId="344"/>
            <ac:spMk id="14" creationId="{32F6B509-4603-F4BF-D69B-A4D7AF49B8E3}"/>
          </ac:spMkLst>
        </pc:spChg>
        <pc:picChg chg="del">
          <ac:chgData name="Atharva Kate" userId="8bf48f9c1aa73a31" providerId="LiveId" clId="{3896ED1F-4CCB-4A67-A782-5E9FBCE70B91}" dt="2024-01-23T07:13:25.517" v="1489" actId="478"/>
          <ac:picMkLst>
            <pc:docMk/>
            <pc:sldMk cId="1762659653" sldId="344"/>
            <ac:picMk id="9" creationId="{16FA5F1D-C89E-1C33-34BA-13D9C13BF1CA}"/>
          </ac:picMkLst>
        </pc:picChg>
        <pc:picChg chg="del">
          <ac:chgData name="Atharva Kate" userId="8bf48f9c1aa73a31" providerId="LiveId" clId="{3896ED1F-4CCB-4A67-A782-5E9FBCE70B91}" dt="2024-01-23T07:13:27.338" v="1490" actId="478"/>
          <ac:picMkLst>
            <pc:docMk/>
            <pc:sldMk cId="1762659653" sldId="344"/>
            <ac:picMk id="11" creationId="{7ECA60A2-200A-5536-6F6A-239694968584}"/>
          </ac:picMkLst>
        </pc:picChg>
        <pc:picChg chg="add mod modCrop">
          <ac:chgData name="Atharva Kate" userId="8bf48f9c1aa73a31" providerId="LiveId" clId="{3896ED1F-4CCB-4A67-A782-5E9FBCE70B91}" dt="2024-01-23T09:24:39.629" v="3284" actId="14100"/>
          <ac:picMkLst>
            <pc:docMk/>
            <pc:sldMk cId="1762659653" sldId="344"/>
            <ac:picMk id="25" creationId="{BB97F87B-37F1-B1D1-F684-7CE94BB7491A}"/>
          </ac:picMkLst>
        </pc:picChg>
        <pc:picChg chg="add mod modCrop">
          <ac:chgData name="Atharva Kate" userId="8bf48f9c1aa73a31" providerId="LiveId" clId="{3896ED1F-4CCB-4A67-A782-5E9FBCE70B91}" dt="2024-01-23T09:24:32.566" v="3281" actId="1076"/>
          <ac:picMkLst>
            <pc:docMk/>
            <pc:sldMk cId="1762659653" sldId="344"/>
            <ac:picMk id="27" creationId="{6B99E996-3F0B-37AD-34B7-78588255F23C}"/>
          </ac:picMkLst>
        </pc:picChg>
      </pc:sldChg>
      <pc:sldChg chg="delSp add del mod">
        <pc:chgData name="Atharva Kate" userId="8bf48f9c1aa73a31" providerId="LiveId" clId="{3896ED1F-4CCB-4A67-A782-5E9FBCE70B91}" dt="2024-01-23T07:20:13.705" v="1586" actId="47"/>
        <pc:sldMkLst>
          <pc:docMk/>
          <pc:sldMk cId="3452352914" sldId="345"/>
        </pc:sldMkLst>
        <pc:picChg chg="del">
          <ac:chgData name="Atharva Kate" userId="8bf48f9c1aa73a31" providerId="LiveId" clId="{3896ED1F-4CCB-4A67-A782-5E9FBCE70B91}" dt="2024-01-23T07:17:49.889" v="1552" actId="478"/>
          <ac:picMkLst>
            <pc:docMk/>
            <pc:sldMk cId="3452352914" sldId="345"/>
            <ac:picMk id="21" creationId="{7C0D4ADC-F138-DB13-CBB1-E8A18C6BDB4E}"/>
          </ac:picMkLst>
        </pc:picChg>
      </pc:sldChg>
      <pc:sldChg chg="addSp delSp modSp add mod">
        <pc:chgData name="Atharva Kate" userId="8bf48f9c1aa73a31" providerId="LiveId" clId="{3896ED1F-4CCB-4A67-A782-5E9FBCE70B91}" dt="2024-01-23T07:19:34.859" v="1580" actId="1076"/>
        <pc:sldMkLst>
          <pc:docMk/>
          <pc:sldMk cId="3192107942" sldId="346"/>
        </pc:sldMkLst>
        <pc:picChg chg="add mod">
          <ac:chgData name="Atharva Kate" userId="8bf48f9c1aa73a31" providerId="LiveId" clId="{3896ED1F-4CCB-4A67-A782-5E9FBCE70B91}" dt="2024-01-23T07:19:34.859" v="1580" actId="1076"/>
          <ac:picMkLst>
            <pc:docMk/>
            <pc:sldMk cId="3192107942" sldId="346"/>
            <ac:picMk id="10" creationId="{1B932AE9-85BB-E9C8-8164-D1F7675E8E19}"/>
          </ac:picMkLst>
        </pc:picChg>
        <pc:picChg chg="del">
          <ac:chgData name="Atharva Kate" userId="8bf48f9c1aa73a31" providerId="LiveId" clId="{3896ED1F-4CCB-4A67-A782-5E9FBCE70B91}" dt="2024-01-23T07:17:46.343" v="1551" actId="478"/>
          <ac:picMkLst>
            <pc:docMk/>
            <pc:sldMk cId="3192107942" sldId="346"/>
            <ac:picMk id="21" creationId="{7C0D4ADC-F138-DB13-CBB1-E8A18C6BDB4E}"/>
          </ac:picMkLst>
        </pc:picChg>
      </pc:sldChg>
      <pc:sldChg chg="addSp delSp modSp add del mod">
        <pc:chgData name="Atharva Kate" userId="8bf48f9c1aa73a31" providerId="LiveId" clId="{3896ED1F-4CCB-4A67-A782-5E9FBCE70B91}" dt="2024-01-23T07:19:10.318" v="1576" actId="1076"/>
        <pc:sldMkLst>
          <pc:docMk/>
          <pc:sldMk cId="608753639" sldId="347"/>
        </pc:sldMkLst>
        <pc:picChg chg="add mod">
          <ac:chgData name="Atharva Kate" userId="8bf48f9c1aa73a31" providerId="LiveId" clId="{3896ED1F-4CCB-4A67-A782-5E9FBCE70B91}" dt="2024-01-23T07:19:10.318" v="1576" actId="1076"/>
          <ac:picMkLst>
            <pc:docMk/>
            <pc:sldMk cId="608753639" sldId="347"/>
            <ac:picMk id="15" creationId="{8A435D06-90FE-FAE6-7358-37CDBB7868F1}"/>
          </ac:picMkLst>
        </pc:picChg>
        <pc:picChg chg="del">
          <ac:chgData name="Atharva Kate" userId="8bf48f9c1aa73a31" providerId="LiveId" clId="{3896ED1F-4CCB-4A67-A782-5E9FBCE70B91}" dt="2024-01-23T07:17:42.937" v="1550" actId="478"/>
          <ac:picMkLst>
            <pc:docMk/>
            <pc:sldMk cId="608753639" sldId="347"/>
            <ac:picMk id="21" creationId="{7C0D4ADC-F138-DB13-CBB1-E8A18C6BDB4E}"/>
          </ac:picMkLst>
        </pc:picChg>
      </pc:sldChg>
      <pc:sldChg chg="addSp delSp modSp add mod">
        <pc:chgData name="Atharva Kate" userId="8bf48f9c1aa73a31" providerId="LiveId" clId="{3896ED1F-4CCB-4A67-A782-5E9FBCE70B91}" dt="2024-01-23T07:19:51.636" v="1582" actId="1076"/>
        <pc:sldMkLst>
          <pc:docMk/>
          <pc:sldMk cId="4151288994" sldId="348"/>
        </pc:sldMkLst>
        <pc:picChg chg="add mod">
          <ac:chgData name="Atharva Kate" userId="8bf48f9c1aa73a31" providerId="LiveId" clId="{3896ED1F-4CCB-4A67-A782-5E9FBCE70B91}" dt="2024-01-23T07:19:51.636" v="1582" actId="1076"/>
          <ac:picMkLst>
            <pc:docMk/>
            <pc:sldMk cId="4151288994" sldId="348"/>
            <ac:picMk id="17" creationId="{BA229E3F-931E-5209-43DD-F63B666281EF}"/>
          </ac:picMkLst>
        </pc:picChg>
        <pc:picChg chg="del">
          <ac:chgData name="Atharva Kate" userId="8bf48f9c1aa73a31" providerId="LiveId" clId="{3896ED1F-4CCB-4A67-A782-5E9FBCE70B91}" dt="2024-01-23T07:17:32.780" v="1547" actId="478"/>
          <ac:picMkLst>
            <pc:docMk/>
            <pc:sldMk cId="4151288994" sldId="348"/>
            <ac:picMk id="21" creationId="{7C0D4ADC-F138-DB13-CBB1-E8A18C6BDB4E}"/>
          </ac:picMkLst>
        </pc:picChg>
      </pc:sldChg>
      <pc:sldChg chg="addSp delSp modSp add mod">
        <pc:chgData name="Atharva Kate" userId="8bf48f9c1aa73a31" providerId="LiveId" clId="{3896ED1F-4CCB-4A67-A782-5E9FBCE70B91}" dt="2024-01-23T07:17:26.817" v="1546" actId="1035"/>
        <pc:sldMkLst>
          <pc:docMk/>
          <pc:sldMk cId="1011036210" sldId="349"/>
        </pc:sldMkLst>
        <pc:picChg chg="add mod">
          <ac:chgData name="Atharva Kate" userId="8bf48f9c1aa73a31" providerId="LiveId" clId="{3896ED1F-4CCB-4A67-A782-5E9FBCE70B91}" dt="2024-01-23T07:17:26.817" v="1546" actId="1035"/>
          <ac:picMkLst>
            <pc:docMk/>
            <pc:sldMk cId="1011036210" sldId="349"/>
            <ac:picMk id="19" creationId="{47821E37-566F-E98C-1F38-5215B14372A0}"/>
          </ac:picMkLst>
        </pc:picChg>
        <pc:picChg chg="del">
          <ac:chgData name="Atharva Kate" userId="8bf48f9c1aa73a31" providerId="LiveId" clId="{3896ED1F-4CCB-4A67-A782-5E9FBCE70B91}" dt="2024-01-23T07:16:13.079" v="1528" actId="478"/>
          <ac:picMkLst>
            <pc:docMk/>
            <pc:sldMk cId="1011036210" sldId="349"/>
            <ac:picMk id="21" creationId="{7C0D4ADC-F138-DB13-CBB1-E8A18C6BDB4E}"/>
          </ac:picMkLst>
        </pc:picChg>
      </pc:sldChg>
      <pc:sldChg chg="add">
        <pc:chgData name="Atharva Kate" userId="8bf48f9c1aa73a31" providerId="LiveId" clId="{3896ED1F-4CCB-4A67-A782-5E9FBCE70B91}" dt="2024-01-23T07:16:04.727" v="1527"/>
        <pc:sldMkLst>
          <pc:docMk/>
          <pc:sldMk cId="2792061034" sldId="350"/>
        </pc:sldMkLst>
      </pc:sldChg>
      <pc:sldChg chg="addSp delSp modSp new mod">
        <pc:chgData name="Atharva Kate" userId="8bf48f9c1aa73a31" providerId="LiveId" clId="{3896ED1F-4CCB-4A67-A782-5E9FBCE70B91}" dt="2024-01-23T08:10:31.432" v="3210" actId="207"/>
        <pc:sldMkLst>
          <pc:docMk/>
          <pc:sldMk cId="1222243506" sldId="351"/>
        </pc:sldMkLst>
        <pc:spChg chg="mod">
          <ac:chgData name="Atharva Kate" userId="8bf48f9c1aa73a31" providerId="LiveId" clId="{3896ED1F-4CCB-4A67-A782-5E9FBCE70B91}" dt="2024-01-23T08:07:42.528" v="2889" actId="20577"/>
          <ac:spMkLst>
            <pc:docMk/>
            <pc:sldMk cId="1222243506" sldId="351"/>
            <ac:spMk id="2" creationId="{B59B2E0A-E8B3-FAAC-EBA4-C702C14F62D8}"/>
          </ac:spMkLst>
        </pc:spChg>
        <pc:spChg chg="del">
          <ac:chgData name="Atharva Kate" userId="8bf48f9c1aa73a31" providerId="LiveId" clId="{3896ED1F-4CCB-4A67-A782-5E9FBCE70B91}" dt="2024-01-23T08:07:34.842" v="2877" actId="931"/>
          <ac:spMkLst>
            <pc:docMk/>
            <pc:sldMk cId="1222243506" sldId="351"/>
            <ac:spMk id="3" creationId="{524F1771-DAD1-8CF8-DDC0-BFF208D584C2}"/>
          </ac:spMkLst>
        </pc:spChg>
        <pc:spChg chg="mod">
          <ac:chgData name="Atharva Kate" userId="8bf48f9c1aa73a31" providerId="LiveId" clId="{3896ED1F-4CCB-4A67-A782-5E9FBCE70B91}" dt="2024-01-23T08:10:31.432" v="3210" actId="207"/>
          <ac:spMkLst>
            <pc:docMk/>
            <pc:sldMk cId="1222243506" sldId="351"/>
            <ac:spMk id="4" creationId="{B253C2F3-9CA7-F784-0470-5715B1BE5315}"/>
          </ac:spMkLst>
        </pc:spChg>
        <pc:picChg chg="add mod">
          <ac:chgData name="Atharva Kate" userId="8bf48f9c1aa73a31" providerId="LiveId" clId="{3896ED1F-4CCB-4A67-A782-5E9FBCE70B91}" dt="2024-01-23T08:07:34.842" v="2877" actId="931"/>
          <ac:picMkLst>
            <pc:docMk/>
            <pc:sldMk cId="1222243506" sldId="351"/>
            <ac:picMk id="9" creationId="{7A1DD0E1-8246-7025-D23C-780D7065B2F0}"/>
          </ac:picMkLst>
        </pc:picChg>
      </pc:sldChg>
      <pc:sldChg chg="add del">
        <pc:chgData name="Atharva Kate" userId="8bf48f9c1aa73a31" providerId="LiveId" clId="{3896ED1F-4CCB-4A67-A782-5E9FBCE70B91}" dt="2024-01-23T07:16:17.584" v="1530"/>
        <pc:sldMkLst>
          <pc:docMk/>
          <pc:sldMk cId="2149595672" sldId="3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1/23/2024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tharvaKate2001" TargetMode="External"/><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hyperlink" Target="https://www.youtube.com/@AspiringDataScientist01" TargetMode="External"/><Relationship Id="rId5" Type="http://schemas.openxmlformats.org/officeDocument/2006/relationships/hyperlink" Target="https://www.instagram.com/aspiring_data__scientist/" TargetMode="External"/><Relationship Id="rId4" Type="http://schemas.openxmlformats.org/officeDocument/2006/relationships/hyperlink" Target="http://www.linkedin.com/in/atharva-kate20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b81Na6yploU?si=Ar18yKsAyRRO9q4u"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8724" y="45720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801035" y="299851"/>
            <a:ext cx="7851053" cy="2054388"/>
          </a:xfrm>
        </p:spPr>
        <p:txBody>
          <a:bodyPr>
            <a:normAutofit/>
          </a:bodyPr>
          <a:lstStyle/>
          <a:p>
            <a:r>
              <a:rPr lang="en-US" dirty="0"/>
              <a:t>Sentimental Analysis on Truck Driver Protest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83299" y="2513493"/>
            <a:ext cx="4810207" cy="647673"/>
          </a:xfrm>
        </p:spPr>
        <p:txBody>
          <a:bodyPr>
            <a:normAutofit/>
          </a:bodyPr>
          <a:lstStyle/>
          <a:p>
            <a:pPr algn="ctr"/>
            <a:r>
              <a:rPr lang="en-US" dirty="0"/>
              <a:t>NLP- Sentimental Analysis</a:t>
            </a:r>
          </a:p>
        </p:txBody>
      </p:sp>
      <p:sp>
        <p:nvSpPr>
          <p:cNvPr id="4" name="TextBox 3">
            <a:extLst>
              <a:ext uri="{FF2B5EF4-FFF2-40B4-BE49-F238E27FC236}">
                <a16:creationId xmlns:a16="http://schemas.microsoft.com/office/drawing/2014/main" id="{F394FD26-1598-5B7F-A9C0-02BF14436E6B}"/>
              </a:ext>
            </a:extLst>
          </p:cNvPr>
          <p:cNvSpPr txBox="1"/>
          <p:nvPr/>
        </p:nvSpPr>
        <p:spPr>
          <a:xfrm>
            <a:off x="7682753" y="3030070"/>
            <a:ext cx="2223247" cy="369332"/>
          </a:xfrm>
          <a:prstGeom prst="rect">
            <a:avLst/>
          </a:prstGeom>
          <a:noFill/>
        </p:spPr>
        <p:txBody>
          <a:bodyPr wrap="square" rtlCol="0">
            <a:spAutoFit/>
          </a:bodyPr>
          <a:lstStyle/>
          <a:p>
            <a:r>
              <a:rPr lang="en-US" dirty="0">
                <a:solidFill>
                  <a:schemeClr val="tx1">
                    <a:lumMod val="65000"/>
                    <a:lumOff val="35000"/>
                  </a:schemeClr>
                </a:solidFill>
              </a:rPr>
              <a:t>Atharva Kate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15" name="Picture 14">
            <a:extLst>
              <a:ext uri="{FF2B5EF4-FFF2-40B4-BE49-F238E27FC236}">
                <a16:creationId xmlns:a16="http://schemas.microsoft.com/office/drawing/2014/main" id="{8A435D06-90FE-FAE6-7358-37CDBB7868F1}"/>
              </a:ext>
            </a:extLst>
          </p:cNvPr>
          <p:cNvPicPr>
            <a:picLocks noChangeAspect="1"/>
          </p:cNvPicPr>
          <p:nvPr/>
        </p:nvPicPr>
        <p:blipFill>
          <a:blip r:embed="rId2"/>
          <a:stretch>
            <a:fillRect/>
          </a:stretch>
        </p:blipFill>
        <p:spPr>
          <a:xfrm>
            <a:off x="2097741" y="1893984"/>
            <a:ext cx="6805836" cy="3898489"/>
          </a:xfrm>
          <a:prstGeom prst="rect">
            <a:avLst/>
          </a:prstGeom>
        </p:spPr>
      </p:pic>
    </p:spTree>
    <p:extLst>
      <p:ext uri="{BB962C8B-B14F-4D97-AF65-F5344CB8AC3E}">
        <p14:creationId xmlns:p14="http://schemas.microsoft.com/office/powerpoint/2010/main" val="60875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17" name="Picture 16">
            <a:extLst>
              <a:ext uri="{FF2B5EF4-FFF2-40B4-BE49-F238E27FC236}">
                <a16:creationId xmlns:a16="http://schemas.microsoft.com/office/drawing/2014/main" id="{BA229E3F-931E-5209-43DD-F63B666281EF}"/>
              </a:ext>
            </a:extLst>
          </p:cNvPr>
          <p:cNvPicPr>
            <a:picLocks noChangeAspect="1"/>
          </p:cNvPicPr>
          <p:nvPr/>
        </p:nvPicPr>
        <p:blipFill>
          <a:blip r:embed="rId2"/>
          <a:stretch>
            <a:fillRect/>
          </a:stretch>
        </p:blipFill>
        <p:spPr>
          <a:xfrm>
            <a:off x="1364832" y="2205318"/>
            <a:ext cx="9676393" cy="2856988"/>
          </a:xfrm>
          <a:prstGeom prst="rect">
            <a:avLst/>
          </a:prstGeom>
        </p:spPr>
      </p:pic>
    </p:spTree>
    <p:extLst>
      <p:ext uri="{BB962C8B-B14F-4D97-AF65-F5344CB8AC3E}">
        <p14:creationId xmlns:p14="http://schemas.microsoft.com/office/powerpoint/2010/main" val="415128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19" name="Picture 18">
            <a:extLst>
              <a:ext uri="{FF2B5EF4-FFF2-40B4-BE49-F238E27FC236}">
                <a16:creationId xmlns:a16="http://schemas.microsoft.com/office/drawing/2014/main" id="{47821E37-566F-E98C-1F38-5215B14372A0}"/>
              </a:ext>
            </a:extLst>
          </p:cNvPr>
          <p:cNvPicPr>
            <a:picLocks noChangeAspect="1"/>
          </p:cNvPicPr>
          <p:nvPr/>
        </p:nvPicPr>
        <p:blipFill>
          <a:blip r:embed="rId2"/>
          <a:stretch>
            <a:fillRect/>
          </a:stretch>
        </p:blipFill>
        <p:spPr>
          <a:xfrm>
            <a:off x="2196352" y="1804128"/>
            <a:ext cx="7021905" cy="4129871"/>
          </a:xfrm>
          <a:prstGeom prst="rect">
            <a:avLst/>
          </a:prstGeom>
        </p:spPr>
      </p:pic>
    </p:spTree>
    <p:extLst>
      <p:ext uri="{BB962C8B-B14F-4D97-AF65-F5344CB8AC3E}">
        <p14:creationId xmlns:p14="http://schemas.microsoft.com/office/powerpoint/2010/main" val="101103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21" name="Picture 20">
            <a:extLst>
              <a:ext uri="{FF2B5EF4-FFF2-40B4-BE49-F238E27FC236}">
                <a16:creationId xmlns:a16="http://schemas.microsoft.com/office/drawing/2014/main" id="{7C0D4ADC-F138-DB13-CBB1-E8A18C6BDB4E}"/>
              </a:ext>
            </a:extLst>
          </p:cNvPr>
          <p:cNvPicPr>
            <a:picLocks noChangeAspect="1"/>
          </p:cNvPicPr>
          <p:nvPr/>
        </p:nvPicPr>
        <p:blipFill>
          <a:blip r:embed="rId2"/>
          <a:stretch>
            <a:fillRect/>
          </a:stretch>
        </p:blipFill>
        <p:spPr>
          <a:xfrm>
            <a:off x="1964818" y="1541929"/>
            <a:ext cx="7851534" cy="4398635"/>
          </a:xfrm>
          <a:prstGeom prst="rect">
            <a:avLst/>
          </a:prstGeom>
        </p:spPr>
      </p:pic>
    </p:spTree>
    <p:extLst>
      <p:ext uri="{BB962C8B-B14F-4D97-AF65-F5344CB8AC3E}">
        <p14:creationId xmlns:p14="http://schemas.microsoft.com/office/powerpoint/2010/main" val="279206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23" name="Picture 22">
            <a:extLst>
              <a:ext uri="{FF2B5EF4-FFF2-40B4-BE49-F238E27FC236}">
                <a16:creationId xmlns:a16="http://schemas.microsoft.com/office/drawing/2014/main" id="{1ED7EF8E-AC60-8A28-362E-09CC7E04148E}"/>
              </a:ext>
            </a:extLst>
          </p:cNvPr>
          <p:cNvPicPr>
            <a:picLocks noChangeAspect="1"/>
          </p:cNvPicPr>
          <p:nvPr/>
        </p:nvPicPr>
        <p:blipFill>
          <a:blip r:embed="rId2"/>
          <a:stretch>
            <a:fillRect/>
          </a:stretch>
        </p:blipFill>
        <p:spPr>
          <a:xfrm>
            <a:off x="3209683" y="1658471"/>
            <a:ext cx="5138749" cy="4097111"/>
          </a:xfrm>
          <a:prstGeom prst="rect">
            <a:avLst/>
          </a:prstGeom>
        </p:spPr>
      </p:pic>
    </p:spTree>
    <p:extLst>
      <p:ext uri="{BB962C8B-B14F-4D97-AF65-F5344CB8AC3E}">
        <p14:creationId xmlns:p14="http://schemas.microsoft.com/office/powerpoint/2010/main" val="234815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14E9-55CD-8A52-5B7A-481F051C6D5B}"/>
              </a:ext>
            </a:extLst>
          </p:cNvPr>
          <p:cNvSpPr>
            <a:spLocks noGrp="1"/>
          </p:cNvSpPr>
          <p:nvPr>
            <p:ph type="title"/>
          </p:nvPr>
        </p:nvSpPr>
        <p:spPr/>
        <p:txBody>
          <a:bodyPr/>
          <a:lstStyle/>
          <a:p>
            <a:r>
              <a:rPr lang="en-US" dirty="0"/>
              <a:t>Data Partition</a:t>
            </a:r>
          </a:p>
        </p:txBody>
      </p:sp>
      <p:sp>
        <p:nvSpPr>
          <p:cNvPr id="3" name="Date Placeholder 2">
            <a:extLst>
              <a:ext uri="{FF2B5EF4-FFF2-40B4-BE49-F238E27FC236}">
                <a16:creationId xmlns:a16="http://schemas.microsoft.com/office/drawing/2014/main" id="{47C08295-5F8E-70BA-DF96-97D47A48CE32}"/>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BB42CCD-35C1-DE68-7BDA-6009111D4E3C}"/>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1E794053-8992-7405-6A5E-5C7755C95D87}"/>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3" name="Oval 12">
            <a:extLst>
              <a:ext uri="{FF2B5EF4-FFF2-40B4-BE49-F238E27FC236}">
                <a16:creationId xmlns:a16="http://schemas.microsoft.com/office/drawing/2014/main" id="{303478FB-52DC-3A4E-D1E1-F5ADCC8A4F74}"/>
              </a:ext>
            </a:extLst>
          </p:cNvPr>
          <p:cNvSpPr/>
          <p:nvPr/>
        </p:nvSpPr>
        <p:spPr>
          <a:xfrm>
            <a:off x="1254034" y="3061425"/>
            <a:ext cx="2194560" cy="1110342"/>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a:t>
            </a:r>
          </a:p>
        </p:txBody>
      </p:sp>
      <p:sp>
        <p:nvSpPr>
          <p:cNvPr id="14" name="Oval 13">
            <a:extLst>
              <a:ext uri="{FF2B5EF4-FFF2-40B4-BE49-F238E27FC236}">
                <a16:creationId xmlns:a16="http://schemas.microsoft.com/office/drawing/2014/main" id="{BF351017-1A55-343E-E22C-FD0F360AFFE1}"/>
              </a:ext>
            </a:extLst>
          </p:cNvPr>
          <p:cNvSpPr/>
          <p:nvPr/>
        </p:nvSpPr>
        <p:spPr>
          <a:xfrm>
            <a:off x="4336867" y="1582392"/>
            <a:ext cx="2429692" cy="1097280"/>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 (70 %)</a:t>
            </a:r>
          </a:p>
        </p:txBody>
      </p:sp>
      <p:pic>
        <p:nvPicPr>
          <p:cNvPr id="15" name="Picture 14">
            <a:extLst>
              <a:ext uri="{FF2B5EF4-FFF2-40B4-BE49-F238E27FC236}">
                <a16:creationId xmlns:a16="http://schemas.microsoft.com/office/drawing/2014/main" id="{3BDA3BC7-1CCE-F49C-F77C-A6729D200418}"/>
              </a:ext>
            </a:extLst>
          </p:cNvPr>
          <p:cNvPicPr>
            <a:picLocks noChangeAspect="1"/>
          </p:cNvPicPr>
          <p:nvPr/>
        </p:nvPicPr>
        <p:blipFill>
          <a:blip r:embed="rId2"/>
          <a:stretch>
            <a:fillRect/>
          </a:stretch>
        </p:blipFill>
        <p:spPr>
          <a:xfrm>
            <a:off x="7878103" y="1945760"/>
            <a:ext cx="2450804" cy="1115665"/>
          </a:xfrm>
          <a:prstGeom prst="rect">
            <a:avLst/>
          </a:prstGeom>
        </p:spPr>
      </p:pic>
      <p:pic>
        <p:nvPicPr>
          <p:cNvPr id="16" name="Picture 15">
            <a:extLst>
              <a:ext uri="{FF2B5EF4-FFF2-40B4-BE49-F238E27FC236}">
                <a16:creationId xmlns:a16="http://schemas.microsoft.com/office/drawing/2014/main" id="{87F299CA-EFBF-E3E0-04B1-7F4A96B0B6FB}"/>
              </a:ext>
            </a:extLst>
          </p:cNvPr>
          <p:cNvPicPr>
            <a:picLocks noChangeAspect="1"/>
          </p:cNvPicPr>
          <p:nvPr/>
        </p:nvPicPr>
        <p:blipFill>
          <a:blip r:embed="rId2"/>
          <a:stretch>
            <a:fillRect/>
          </a:stretch>
        </p:blipFill>
        <p:spPr>
          <a:xfrm>
            <a:off x="7759336" y="731538"/>
            <a:ext cx="2450804" cy="1115665"/>
          </a:xfrm>
          <a:prstGeom prst="rect">
            <a:avLst/>
          </a:prstGeom>
        </p:spPr>
      </p:pic>
      <p:sp>
        <p:nvSpPr>
          <p:cNvPr id="17" name="Oval 16">
            <a:extLst>
              <a:ext uri="{FF2B5EF4-FFF2-40B4-BE49-F238E27FC236}">
                <a16:creationId xmlns:a16="http://schemas.microsoft.com/office/drawing/2014/main" id="{9A22B0E7-9CAF-F7B1-6ACA-C602CAA2F772}"/>
              </a:ext>
            </a:extLst>
          </p:cNvPr>
          <p:cNvSpPr/>
          <p:nvPr/>
        </p:nvSpPr>
        <p:spPr>
          <a:xfrm>
            <a:off x="4497705" y="4336868"/>
            <a:ext cx="2429692" cy="1126977"/>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(30 %)</a:t>
            </a:r>
          </a:p>
        </p:txBody>
      </p:sp>
      <p:pic>
        <p:nvPicPr>
          <p:cNvPr id="18" name="Picture 17">
            <a:extLst>
              <a:ext uri="{FF2B5EF4-FFF2-40B4-BE49-F238E27FC236}">
                <a16:creationId xmlns:a16="http://schemas.microsoft.com/office/drawing/2014/main" id="{F96A5D88-5E34-FA53-E814-7656ECD7A9B0}"/>
              </a:ext>
            </a:extLst>
          </p:cNvPr>
          <p:cNvPicPr>
            <a:picLocks noChangeAspect="1"/>
          </p:cNvPicPr>
          <p:nvPr/>
        </p:nvPicPr>
        <p:blipFill>
          <a:blip r:embed="rId3"/>
          <a:stretch>
            <a:fillRect/>
          </a:stretch>
        </p:blipFill>
        <p:spPr>
          <a:xfrm>
            <a:off x="7884199" y="3521569"/>
            <a:ext cx="2444708" cy="1146147"/>
          </a:xfrm>
          <a:prstGeom prst="rect">
            <a:avLst/>
          </a:prstGeom>
        </p:spPr>
      </p:pic>
      <p:pic>
        <p:nvPicPr>
          <p:cNvPr id="19" name="Picture 18">
            <a:extLst>
              <a:ext uri="{FF2B5EF4-FFF2-40B4-BE49-F238E27FC236}">
                <a16:creationId xmlns:a16="http://schemas.microsoft.com/office/drawing/2014/main" id="{406ED955-A4CA-F688-2B37-6044268FAFCA}"/>
              </a:ext>
            </a:extLst>
          </p:cNvPr>
          <p:cNvPicPr>
            <a:picLocks noChangeAspect="1"/>
          </p:cNvPicPr>
          <p:nvPr/>
        </p:nvPicPr>
        <p:blipFill>
          <a:blip r:embed="rId3"/>
          <a:stretch>
            <a:fillRect/>
          </a:stretch>
        </p:blipFill>
        <p:spPr>
          <a:xfrm>
            <a:off x="7884199" y="5129709"/>
            <a:ext cx="2444708" cy="1146147"/>
          </a:xfrm>
          <a:prstGeom prst="rect">
            <a:avLst/>
          </a:prstGeom>
        </p:spPr>
      </p:pic>
      <p:cxnSp>
        <p:nvCxnSpPr>
          <p:cNvPr id="20" name="Straight Arrow Connector 19">
            <a:extLst>
              <a:ext uri="{FF2B5EF4-FFF2-40B4-BE49-F238E27FC236}">
                <a16:creationId xmlns:a16="http://schemas.microsoft.com/office/drawing/2014/main" id="{4B223F3D-C863-AEAA-0D44-9E7CFECA25C1}"/>
              </a:ext>
            </a:extLst>
          </p:cNvPr>
          <p:cNvCxnSpPr>
            <a:stCxn id="13" idx="7"/>
            <a:endCxn id="14" idx="3"/>
          </p:cNvCxnSpPr>
          <p:nvPr/>
        </p:nvCxnSpPr>
        <p:spPr>
          <a:xfrm flipV="1">
            <a:off x="3127208" y="2518979"/>
            <a:ext cx="1565479" cy="705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6D7CC09-BB05-64AB-A64D-BDBF0A04A5B8}"/>
              </a:ext>
            </a:extLst>
          </p:cNvPr>
          <p:cNvCxnSpPr>
            <a:stCxn id="13" idx="5"/>
            <a:endCxn id="17" idx="1"/>
          </p:cNvCxnSpPr>
          <p:nvPr/>
        </p:nvCxnSpPr>
        <p:spPr>
          <a:xfrm>
            <a:off x="3127208" y="4009161"/>
            <a:ext cx="1726317" cy="49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19A171B-F259-3D5C-8DE8-714AE32F43A8}"/>
              </a:ext>
            </a:extLst>
          </p:cNvPr>
          <p:cNvCxnSpPr>
            <a:endCxn id="16" idx="1"/>
          </p:cNvCxnSpPr>
          <p:nvPr/>
        </p:nvCxnSpPr>
        <p:spPr>
          <a:xfrm flipV="1">
            <a:off x="6635931" y="1289371"/>
            <a:ext cx="1123405" cy="552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F00A238-963A-EDE5-60E1-E47CF38E2C18}"/>
              </a:ext>
            </a:extLst>
          </p:cNvPr>
          <p:cNvCxnSpPr/>
          <p:nvPr/>
        </p:nvCxnSpPr>
        <p:spPr>
          <a:xfrm>
            <a:off x="6701245" y="2362792"/>
            <a:ext cx="1170762" cy="140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257AD5D-0F75-7B9F-A1BE-D85FDAC36FC3}"/>
              </a:ext>
            </a:extLst>
          </p:cNvPr>
          <p:cNvCxnSpPr>
            <a:stCxn id="17" idx="7"/>
            <a:endCxn id="18" idx="1"/>
          </p:cNvCxnSpPr>
          <p:nvPr/>
        </p:nvCxnSpPr>
        <p:spPr>
          <a:xfrm flipV="1">
            <a:off x="6571577" y="4094643"/>
            <a:ext cx="1312622" cy="407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F36A615-28C0-5E59-2B0C-9DC7C88291E6}"/>
              </a:ext>
            </a:extLst>
          </p:cNvPr>
          <p:cNvCxnSpPr>
            <a:stCxn id="17" idx="5"/>
            <a:endCxn id="19" idx="1"/>
          </p:cNvCxnSpPr>
          <p:nvPr/>
        </p:nvCxnSpPr>
        <p:spPr>
          <a:xfrm>
            <a:off x="6571577" y="5298803"/>
            <a:ext cx="1312622" cy="403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D0A3059-D864-6105-1BB6-321C85824E2F}"/>
              </a:ext>
            </a:extLst>
          </p:cNvPr>
          <p:cNvSpPr txBox="1"/>
          <p:nvPr/>
        </p:nvSpPr>
        <p:spPr>
          <a:xfrm>
            <a:off x="8417524" y="2321977"/>
            <a:ext cx="152835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Y_train</a:t>
            </a:r>
          </a:p>
        </p:txBody>
      </p:sp>
      <p:sp>
        <p:nvSpPr>
          <p:cNvPr id="55" name="TextBox 54">
            <a:extLst>
              <a:ext uri="{FF2B5EF4-FFF2-40B4-BE49-F238E27FC236}">
                <a16:creationId xmlns:a16="http://schemas.microsoft.com/office/drawing/2014/main" id="{58595144-4E67-0BB1-B165-DA7DCFF7ECE3}"/>
              </a:ext>
            </a:extLst>
          </p:cNvPr>
          <p:cNvSpPr txBox="1"/>
          <p:nvPr/>
        </p:nvSpPr>
        <p:spPr>
          <a:xfrm>
            <a:off x="8534400" y="1084729"/>
            <a:ext cx="1183341" cy="369332"/>
          </a:xfrm>
          <a:prstGeom prst="rect">
            <a:avLst/>
          </a:prstGeom>
          <a:noFill/>
        </p:spPr>
        <p:txBody>
          <a:bodyPr wrap="square" rtlCol="0">
            <a:spAutoFit/>
          </a:bodyPr>
          <a:lstStyle/>
          <a:p>
            <a:r>
              <a:rPr lang="en-US" dirty="0" err="1"/>
              <a:t>X_Train</a:t>
            </a:r>
            <a:endParaRPr lang="en-US" dirty="0"/>
          </a:p>
        </p:txBody>
      </p:sp>
      <p:sp>
        <p:nvSpPr>
          <p:cNvPr id="70" name="TextBox 69">
            <a:extLst>
              <a:ext uri="{FF2B5EF4-FFF2-40B4-BE49-F238E27FC236}">
                <a16:creationId xmlns:a16="http://schemas.microsoft.com/office/drawing/2014/main" id="{110DE1E0-9EC4-4695-AD3C-DC684CD29249}"/>
              </a:ext>
            </a:extLst>
          </p:cNvPr>
          <p:cNvSpPr txBox="1"/>
          <p:nvPr/>
        </p:nvSpPr>
        <p:spPr>
          <a:xfrm>
            <a:off x="8659906" y="3872753"/>
            <a:ext cx="1183341" cy="369332"/>
          </a:xfrm>
          <a:prstGeom prst="rect">
            <a:avLst/>
          </a:prstGeom>
          <a:noFill/>
        </p:spPr>
        <p:txBody>
          <a:bodyPr wrap="square" rtlCol="0">
            <a:spAutoFit/>
          </a:bodyPr>
          <a:lstStyle/>
          <a:p>
            <a:r>
              <a:rPr lang="en-US" dirty="0" err="1"/>
              <a:t>x_Test</a:t>
            </a:r>
            <a:endParaRPr lang="en-US" dirty="0"/>
          </a:p>
        </p:txBody>
      </p:sp>
      <p:sp>
        <p:nvSpPr>
          <p:cNvPr id="71" name="TextBox 70">
            <a:extLst>
              <a:ext uri="{FF2B5EF4-FFF2-40B4-BE49-F238E27FC236}">
                <a16:creationId xmlns:a16="http://schemas.microsoft.com/office/drawing/2014/main" id="{B9DFDE14-161A-563A-2071-6AF997D76AA1}"/>
              </a:ext>
            </a:extLst>
          </p:cNvPr>
          <p:cNvSpPr txBox="1"/>
          <p:nvPr/>
        </p:nvSpPr>
        <p:spPr>
          <a:xfrm>
            <a:off x="8641977" y="5477435"/>
            <a:ext cx="1183341" cy="369332"/>
          </a:xfrm>
          <a:prstGeom prst="rect">
            <a:avLst/>
          </a:prstGeom>
          <a:noFill/>
        </p:spPr>
        <p:txBody>
          <a:bodyPr wrap="square" rtlCol="0">
            <a:spAutoFit/>
          </a:bodyPr>
          <a:lstStyle/>
          <a:p>
            <a:r>
              <a:rPr lang="en-US" dirty="0" err="1"/>
              <a:t>Y_Test</a:t>
            </a:r>
            <a:endParaRPr lang="en-US" dirty="0"/>
          </a:p>
        </p:txBody>
      </p:sp>
    </p:spTree>
    <p:extLst>
      <p:ext uri="{BB962C8B-B14F-4D97-AF65-F5344CB8AC3E}">
        <p14:creationId xmlns:p14="http://schemas.microsoft.com/office/powerpoint/2010/main" val="110541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27" name="Picture 26">
            <a:extLst>
              <a:ext uri="{FF2B5EF4-FFF2-40B4-BE49-F238E27FC236}">
                <a16:creationId xmlns:a16="http://schemas.microsoft.com/office/drawing/2014/main" id="{6B99E996-3F0B-37AD-34B7-78588255F23C}"/>
              </a:ext>
            </a:extLst>
          </p:cNvPr>
          <p:cNvPicPr>
            <a:picLocks noChangeAspect="1"/>
          </p:cNvPicPr>
          <p:nvPr/>
        </p:nvPicPr>
        <p:blipFill rotWithShape="1">
          <a:blip r:embed="rId2"/>
          <a:srcRect l="10775"/>
          <a:stretch/>
        </p:blipFill>
        <p:spPr>
          <a:xfrm>
            <a:off x="6078069" y="1479175"/>
            <a:ext cx="5938765" cy="4688542"/>
          </a:xfrm>
          <a:prstGeom prst="rect">
            <a:avLst/>
          </a:prstGeom>
        </p:spPr>
      </p:pic>
      <p:pic>
        <p:nvPicPr>
          <p:cNvPr id="25" name="Picture 24">
            <a:extLst>
              <a:ext uri="{FF2B5EF4-FFF2-40B4-BE49-F238E27FC236}">
                <a16:creationId xmlns:a16="http://schemas.microsoft.com/office/drawing/2014/main" id="{BB97F87B-37F1-B1D1-F684-7CE94BB7491A}"/>
              </a:ext>
            </a:extLst>
          </p:cNvPr>
          <p:cNvPicPr>
            <a:picLocks noChangeAspect="1"/>
          </p:cNvPicPr>
          <p:nvPr/>
        </p:nvPicPr>
        <p:blipFill rotWithShape="1">
          <a:blip r:embed="rId3"/>
          <a:srcRect l="11149"/>
          <a:stretch/>
        </p:blipFill>
        <p:spPr>
          <a:xfrm>
            <a:off x="206188" y="1532965"/>
            <a:ext cx="5818094" cy="4652682"/>
          </a:xfrm>
          <a:prstGeom prst="rect">
            <a:avLst/>
          </a:prstGeom>
        </p:spPr>
      </p:pic>
    </p:spTree>
    <p:extLst>
      <p:ext uri="{BB962C8B-B14F-4D97-AF65-F5344CB8AC3E}">
        <p14:creationId xmlns:p14="http://schemas.microsoft.com/office/powerpoint/2010/main" val="176265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29" name="Picture 28">
            <a:extLst>
              <a:ext uri="{FF2B5EF4-FFF2-40B4-BE49-F238E27FC236}">
                <a16:creationId xmlns:a16="http://schemas.microsoft.com/office/drawing/2014/main" id="{D884D884-04AA-A179-EFBC-653B4939D687}"/>
              </a:ext>
            </a:extLst>
          </p:cNvPr>
          <p:cNvPicPr>
            <a:picLocks noChangeAspect="1"/>
          </p:cNvPicPr>
          <p:nvPr/>
        </p:nvPicPr>
        <p:blipFill>
          <a:blip r:embed="rId2"/>
          <a:stretch>
            <a:fillRect/>
          </a:stretch>
        </p:blipFill>
        <p:spPr>
          <a:xfrm>
            <a:off x="1524828" y="1947406"/>
            <a:ext cx="9179030" cy="3929658"/>
          </a:xfrm>
          <a:prstGeom prst="rect">
            <a:avLst/>
          </a:prstGeom>
        </p:spPr>
      </p:pic>
    </p:spTree>
    <p:extLst>
      <p:ext uri="{BB962C8B-B14F-4D97-AF65-F5344CB8AC3E}">
        <p14:creationId xmlns:p14="http://schemas.microsoft.com/office/powerpoint/2010/main" val="16746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18</a:t>
            </a:fld>
            <a:endParaRPr lang="en-US" dirty="0"/>
          </a:p>
        </p:txBody>
      </p:sp>
      <p:pic>
        <p:nvPicPr>
          <p:cNvPr id="33" name="Picture 32">
            <a:extLst>
              <a:ext uri="{FF2B5EF4-FFF2-40B4-BE49-F238E27FC236}">
                <a16:creationId xmlns:a16="http://schemas.microsoft.com/office/drawing/2014/main" id="{207188BA-66B1-D8A3-AC60-E267CFAB6D99}"/>
              </a:ext>
            </a:extLst>
          </p:cNvPr>
          <p:cNvPicPr>
            <a:picLocks noChangeAspect="1"/>
          </p:cNvPicPr>
          <p:nvPr/>
        </p:nvPicPr>
        <p:blipFill>
          <a:blip r:embed="rId2"/>
          <a:stretch>
            <a:fillRect/>
          </a:stretch>
        </p:blipFill>
        <p:spPr>
          <a:xfrm>
            <a:off x="6635545" y="1640541"/>
            <a:ext cx="4664400" cy="4294588"/>
          </a:xfrm>
          <a:prstGeom prst="rect">
            <a:avLst/>
          </a:prstGeom>
        </p:spPr>
      </p:pic>
      <p:pic>
        <p:nvPicPr>
          <p:cNvPr id="31" name="Picture 30">
            <a:extLst>
              <a:ext uri="{FF2B5EF4-FFF2-40B4-BE49-F238E27FC236}">
                <a16:creationId xmlns:a16="http://schemas.microsoft.com/office/drawing/2014/main" id="{521101C9-A115-1779-DB3E-8137FDA49785}"/>
              </a:ext>
            </a:extLst>
          </p:cNvPr>
          <p:cNvPicPr>
            <a:picLocks noChangeAspect="1"/>
          </p:cNvPicPr>
          <p:nvPr/>
        </p:nvPicPr>
        <p:blipFill>
          <a:blip r:embed="rId3"/>
          <a:stretch>
            <a:fillRect/>
          </a:stretch>
        </p:blipFill>
        <p:spPr>
          <a:xfrm>
            <a:off x="113488" y="1452282"/>
            <a:ext cx="6287111" cy="4386635"/>
          </a:xfrm>
          <a:prstGeom prst="rect">
            <a:avLst/>
          </a:prstGeom>
        </p:spPr>
      </p:pic>
    </p:spTree>
    <p:extLst>
      <p:ext uri="{BB962C8B-B14F-4D97-AF65-F5344CB8AC3E}">
        <p14:creationId xmlns:p14="http://schemas.microsoft.com/office/powerpoint/2010/main" val="204902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19</a:t>
            </a:fld>
            <a:endParaRPr lang="en-US" dirty="0"/>
          </a:p>
        </p:txBody>
      </p:sp>
      <p:pic>
        <p:nvPicPr>
          <p:cNvPr id="35" name="Picture 34">
            <a:extLst>
              <a:ext uri="{FF2B5EF4-FFF2-40B4-BE49-F238E27FC236}">
                <a16:creationId xmlns:a16="http://schemas.microsoft.com/office/drawing/2014/main" id="{902CFA1A-4A8E-38D8-3552-BD0675DECE19}"/>
              </a:ext>
            </a:extLst>
          </p:cNvPr>
          <p:cNvPicPr>
            <a:picLocks noChangeAspect="1"/>
          </p:cNvPicPr>
          <p:nvPr/>
        </p:nvPicPr>
        <p:blipFill>
          <a:blip r:embed="rId2"/>
          <a:stretch>
            <a:fillRect/>
          </a:stretch>
        </p:blipFill>
        <p:spPr>
          <a:xfrm>
            <a:off x="2043952" y="1882589"/>
            <a:ext cx="8154821" cy="3809297"/>
          </a:xfrm>
          <a:prstGeom prst="rect">
            <a:avLst/>
          </a:prstGeom>
        </p:spPr>
      </p:pic>
    </p:spTree>
    <p:extLst>
      <p:ext uri="{BB962C8B-B14F-4D97-AF65-F5344CB8AC3E}">
        <p14:creationId xmlns:p14="http://schemas.microsoft.com/office/powerpoint/2010/main" val="207696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0" y="1387100"/>
            <a:ext cx="3769660" cy="1325563"/>
          </a:xfrm>
        </p:spPr>
        <p:txBody>
          <a:bodyPr/>
          <a:lstStyle/>
          <a:p>
            <a:r>
              <a:rPr lang="en-ZA" sz="4000" dirty="0"/>
              <a:t>Introduction</a:t>
            </a:r>
            <a:r>
              <a:rPr lang="en-ZA" dirty="0"/>
              <a:t> </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125506" y="3334871"/>
            <a:ext cx="12066494" cy="3074895"/>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Problem Statement: </a:t>
            </a:r>
            <a:r>
              <a:rPr lang="en-US" dirty="0">
                <a:latin typeface="Times New Roman" panose="02020603050405020304" pitchFamily="18" charset="0"/>
                <a:cs typeface="Times New Roman" panose="02020603050405020304" pitchFamily="18" charset="0"/>
              </a:rPr>
              <a:t>In today's world, dealing with disorganized information is hard. This project is about studying what people are saying on YouTube about recent protests by truck drivers in India. The goal is to understand what the general public thinks and feels about important social and economic events.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This includes understanding public sentiments, optimizing content strategies, and empowering decision-makers with real-time insights.</a:t>
            </a: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Business Relevance: </a:t>
            </a:r>
            <a:r>
              <a:rPr lang="en-US" dirty="0">
                <a:latin typeface="Times New Roman" panose="02020603050405020304" pitchFamily="18" charset="0"/>
                <a:cs typeface="Times New Roman" panose="02020603050405020304" pitchFamily="18" charset="0"/>
              </a:rPr>
              <a:t>Navigate public sentiments on YouTube to refine communication strategies, manage brand perception, and engage customers effectively in the digital age. Gain insights for a positive online presence and impactful communication.</a:t>
            </a: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Audience Engagement: </a:t>
            </a:r>
            <a:r>
              <a:rPr lang="en-US" dirty="0">
                <a:latin typeface="Times New Roman" panose="02020603050405020304" pitchFamily="18" charset="0"/>
                <a:cs typeface="Times New Roman" panose="02020603050405020304" pitchFamily="18" charset="0"/>
              </a:rPr>
              <a:t>Connect better with your audience on YouTube by analyzing their comments. Respond to sentiments, creating a more engaging and enjoyable experience for your viewers.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pic>
        <p:nvPicPr>
          <p:cNvPr id="15" name="Picture Placeholder 14">
            <a:extLst>
              <a:ext uri="{FF2B5EF4-FFF2-40B4-BE49-F238E27FC236}">
                <a16:creationId xmlns:a16="http://schemas.microsoft.com/office/drawing/2014/main" id="{7F869BF9-B461-E78D-B5B2-32BD4564A5A3}"/>
              </a:ext>
            </a:extLst>
          </p:cNvPr>
          <p:cNvPicPr>
            <a:picLocks noGrp="1" noChangeAspect="1"/>
          </p:cNvPicPr>
          <p:nvPr>
            <p:ph type="pic" sz="quarter" idx="13"/>
          </p:nvPr>
        </p:nvPicPr>
        <p:blipFill rotWithShape="1">
          <a:blip r:embed="rId2"/>
          <a:srcRect l="4705" t="11719" r="4413" b="15008"/>
          <a:stretch/>
        </p:blipFill>
        <p:spPr>
          <a:xfrm>
            <a:off x="3440209" y="226371"/>
            <a:ext cx="8274424" cy="3030069"/>
          </a:xfrm>
        </p:spPr>
      </p:pic>
    </p:spTree>
    <p:extLst>
      <p:ext uri="{BB962C8B-B14F-4D97-AF65-F5344CB8AC3E}">
        <p14:creationId xmlns:p14="http://schemas.microsoft.com/office/powerpoint/2010/main" val="146339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0F957-9F82-B7E0-CB71-61D5D735B822}"/>
              </a:ext>
            </a:extLst>
          </p:cNvPr>
          <p:cNvSpPr>
            <a:spLocks noGrp="1"/>
          </p:cNvSpPr>
          <p:nvPr>
            <p:ph idx="1"/>
          </p:nvPr>
        </p:nvSpPr>
        <p:spPr/>
        <p:txBody>
          <a:bodyPr/>
          <a:lstStyle/>
          <a:p>
            <a:pPr>
              <a:lnSpc>
                <a:spcPct val="200000"/>
              </a:lnSpc>
            </a:pPr>
            <a:r>
              <a:rPr lang="en-US" dirty="0"/>
              <a:t>Logistic Regression</a:t>
            </a:r>
          </a:p>
          <a:p>
            <a:pPr>
              <a:lnSpc>
                <a:spcPct val="200000"/>
              </a:lnSpc>
            </a:pPr>
            <a:r>
              <a:rPr lang="en-US" dirty="0"/>
              <a:t>Random Forest</a:t>
            </a:r>
          </a:p>
          <a:p>
            <a:pPr>
              <a:lnSpc>
                <a:spcPct val="200000"/>
              </a:lnSpc>
            </a:pPr>
            <a:r>
              <a:rPr lang="en-US" dirty="0"/>
              <a:t>Naïve Bayes</a:t>
            </a:r>
          </a:p>
          <a:p>
            <a:pPr>
              <a:lnSpc>
                <a:spcPct val="200000"/>
              </a:lnSpc>
            </a:pPr>
            <a:r>
              <a:rPr lang="en-US" dirty="0"/>
              <a:t>TF-IDF</a:t>
            </a:r>
          </a:p>
        </p:txBody>
      </p:sp>
      <p:sp>
        <p:nvSpPr>
          <p:cNvPr id="3" name="Title 2">
            <a:extLst>
              <a:ext uri="{FF2B5EF4-FFF2-40B4-BE49-F238E27FC236}">
                <a16:creationId xmlns:a16="http://schemas.microsoft.com/office/drawing/2014/main" id="{C82A2F78-13A7-8876-54B7-8BA0EFFDD30A}"/>
              </a:ext>
            </a:extLst>
          </p:cNvPr>
          <p:cNvSpPr>
            <a:spLocks noGrp="1"/>
          </p:cNvSpPr>
          <p:nvPr>
            <p:ph type="title"/>
          </p:nvPr>
        </p:nvSpPr>
        <p:spPr/>
        <p:txBody>
          <a:bodyPr/>
          <a:lstStyle/>
          <a:p>
            <a:r>
              <a:rPr lang="en-US" dirty="0"/>
              <a:t>Models</a:t>
            </a:r>
          </a:p>
        </p:txBody>
      </p:sp>
      <p:sp>
        <p:nvSpPr>
          <p:cNvPr id="6" name="Slide Number Placeholder 5">
            <a:extLst>
              <a:ext uri="{FF2B5EF4-FFF2-40B4-BE49-F238E27FC236}">
                <a16:creationId xmlns:a16="http://schemas.microsoft.com/office/drawing/2014/main" id="{BB82EFB2-7F9E-74AE-70B5-30F5C8EEBB25}"/>
              </a:ext>
            </a:extLst>
          </p:cNvPr>
          <p:cNvSpPr>
            <a:spLocks noGrp="1"/>
          </p:cNvSpPr>
          <p:nvPr>
            <p:ph type="sldNum" sz="quarter" idx="12"/>
          </p:nvPr>
        </p:nvSpPr>
        <p:spPr/>
        <p:txBody>
          <a:bodyPr/>
          <a:lstStyle/>
          <a:p>
            <a:fld id="{B5CEABB6-07DC-46E8-9B57-56EC44A396E5}" type="slidenum">
              <a:rPr lang="en-US" smtClean="0"/>
              <a:t>20</a:t>
            </a:fld>
            <a:endParaRPr lang="en-US" dirty="0"/>
          </a:p>
        </p:txBody>
      </p:sp>
      <p:pic>
        <p:nvPicPr>
          <p:cNvPr id="8" name="Picture 7">
            <a:extLst>
              <a:ext uri="{FF2B5EF4-FFF2-40B4-BE49-F238E27FC236}">
                <a16:creationId xmlns:a16="http://schemas.microsoft.com/office/drawing/2014/main" id="{C0988819-FF84-AF35-7209-2F64355657A9}"/>
              </a:ext>
            </a:extLst>
          </p:cNvPr>
          <p:cNvPicPr>
            <a:picLocks noChangeAspect="1"/>
          </p:cNvPicPr>
          <p:nvPr/>
        </p:nvPicPr>
        <p:blipFill>
          <a:blip r:embed="rId2"/>
          <a:stretch>
            <a:fillRect/>
          </a:stretch>
        </p:blipFill>
        <p:spPr>
          <a:xfrm>
            <a:off x="5495364" y="2319898"/>
            <a:ext cx="6096000" cy="3419475"/>
          </a:xfrm>
          <a:prstGeom prst="rect">
            <a:avLst/>
          </a:prstGeom>
        </p:spPr>
      </p:pic>
    </p:spTree>
    <p:extLst>
      <p:ext uri="{BB962C8B-B14F-4D97-AF65-F5344CB8AC3E}">
        <p14:creationId xmlns:p14="http://schemas.microsoft.com/office/powerpoint/2010/main" val="371215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21</a:t>
            </a:fld>
            <a:endParaRPr lang="en-US" dirty="0"/>
          </a:p>
        </p:txBody>
      </p:sp>
      <p:pic>
        <p:nvPicPr>
          <p:cNvPr id="39" name="Picture 38">
            <a:extLst>
              <a:ext uri="{FF2B5EF4-FFF2-40B4-BE49-F238E27FC236}">
                <a16:creationId xmlns:a16="http://schemas.microsoft.com/office/drawing/2014/main" id="{58BD6224-4C32-2C4B-DB7A-6E3B7ACD1964}"/>
              </a:ext>
            </a:extLst>
          </p:cNvPr>
          <p:cNvPicPr>
            <a:picLocks noChangeAspect="1"/>
          </p:cNvPicPr>
          <p:nvPr/>
        </p:nvPicPr>
        <p:blipFill>
          <a:blip r:embed="rId2"/>
          <a:stretch>
            <a:fillRect/>
          </a:stretch>
        </p:blipFill>
        <p:spPr>
          <a:xfrm>
            <a:off x="0" y="1882589"/>
            <a:ext cx="6340506" cy="3742391"/>
          </a:xfrm>
          <a:prstGeom prst="rect">
            <a:avLst/>
          </a:prstGeom>
        </p:spPr>
      </p:pic>
      <p:pic>
        <p:nvPicPr>
          <p:cNvPr id="37" name="Picture 36">
            <a:extLst>
              <a:ext uri="{FF2B5EF4-FFF2-40B4-BE49-F238E27FC236}">
                <a16:creationId xmlns:a16="http://schemas.microsoft.com/office/drawing/2014/main" id="{9D71A73C-F81B-E0A6-BAA4-AEDFC81211D6}"/>
              </a:ext>
            </a:extLst>
          </p:cNvPr>
          <p:cNvPicPr>
            <a:picLocks noChangeAspect="1"/>
          </p:cNvPicPr>
          <p:nvPr/>
        </p:nvPicPr>
        <p:blipFill>
          <a:blip r:embed="rId3"/>
          <a:stretch>
            <a:fillRect/>
          </a:stretch>
        </p:blipFill>
        <p:spPr>
          <a:xfrm>
            <a:off x="6133743" y="1685365"/>
            <a:ext cx="5669240" cy="3330565"/>
          </a:xfrm>
          <a:prstGeom prst="rect">
            <a:avLst/>
          </a:prstGeom>
        </p:spPr>
      </p:pic>
    </p:spTree>
    <p:extLst>
      <p:ext uri="{BB962C8B-B14F-4D97-AF65-F5344CB8AC3E}">
        <p14:creationId xmlns:p14="http://schemas.microsoft.com/office/powerpoint/2010/main" val="10789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Model Building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22</a:t>
            </a:fld>
            <a:endParaRPr lang="en-US" dirty="0"/>
          </a:p>
        </p:txBody>
      </p:sp>
      <p:pic>
        <p:nvPicPr>
          <p:cNvPr id="43" name="Picture 42">
            <a:extLst>
              <a:ext uri="{FF2B5EF4-FFF2-40B4-BE49-F238E27FC236}">
                <a16:creationId xmlns:a16="http://schemas.microsoft.com/office/drawing/2014/main" id="{A2709A74-380B-C3C9-B61B-DC7D8FE65D58}"/>
              </a:ext>
            </a:extLst>
          </p:cNvPr>
          <p:cNvPicPr>
            <a:picLocks noChangeAspect="1"/>
          </p:cNvPicPr>
          <p:nvPr/>
        </p:nvPicPr>
        <p:blipFill>
          <a:blip r:embed="rId2"/>
          <a:stretch>
            <a:fillRect/>
          </a:stretch>
        </p:blipFill>
        <p:spPr>
          <a:xfrm>
            <a:off x="6927667" y="3126252"/>
            <a:ext cx="5001323" cy="2429214"/>
          </a:xfrm>
          <a:prstGeom prst="rect">
            <a:avLst/>
          </a:prstGeom>
        </p:spPr>
      </p:pic>
      <p:pic>
        <p:nvPicPr>
          <p:cNvPr id="41" name="Picture 40">
            <a:extLst>
              <a:ext uri="{FF2B5EF4-FFF2-40B4-BE49-F238E27FC236}">
                <a16:creationId xmlns:a16="http://schemas.microsoft.com/office/drawing/2014/main" id="{76121E6A-0F03-2FF9-1225-DA261CCF242D}"/>
              </a:ext>
            </a:extLst>
          </p:cNvPr>
          <p:cNvPicPr>
            <a:picLocks noChangeAspect="1"/>
          </p:cNvPicPr>
          <p:nvPr/>
        </p:nvPicPr>
        <p:blipFill>
          <a:blip r:embed="rId3"/>
          <a:stretch>
            <a:fillRect/>
          </a:stretch>
        </p:blipFill>
        <p:spPr>
          <a:xfrm>
            <a:off x="0" y="3331491"/>
            <a:ext cx="6144482" cy="2238687"/>
          </a:xfrm>
          <a:prstGeom prst="rect">
            <a:avLst/>
          </a:prstGeom>
        </p:spPr>
      </p:pic>
      <p:sp>
        <p:nvSpPr>
          <p:cNvPr id="6" name="TextBox 5">
            <a:extLst>
              <a:ext uri="{FF2B5EF4-FFF2-40B4-BE49-F238E27FC236}">
                <a16:creationId xmlns:a16="http://schemas.microsoft.com/office/drawing/2014/main" id="{68F4F2C4-FB6E-E781-5FD1-AB619EA57438}"/>
              </a:ext>
            </a:extLst>
          </p:cNvPr>
          <p:cNvSpPr txBox="1"/>
          <p:nvPr/>
        </p:nvSpPr>
        <p:spPr>
          <a:xfrm>
            <a:off x="2411506" y="1631576"/>
            <a:ext cx="7853082" cy="923330"/>
          </a:xfrm>
          <a:prstGeom prst="rect">
            <a:avLst/>
          </a:prstGeom>
          <a:noFill/>
        </p:spPr>
        <p:txBody>
          <a:bodyPr wrap="square" rtlCol="0">
            <a:spAutoFit/>
          </a:bodyPr>
          <a:lstStyle/>
          <a:p>
            <a:pPr algn="ctr"/>
            <a:r>
              <a:rPr lang="en-US" dirty="0">
                <a:latin typeface="+mj-lt"/>
              </a:rPr>
              <a:t>Built a model using TF-IDF</a:t>
            </a:r>
          </a:p>
          <a:p>
            <a:endParaRPr lang="en-US" dirty="0">
              <a:latin typeface="+mj-lt"/>
            </a:endParaRPr>
          </a:p>
          <a:p>
            <a:pPr algn="ctr"/>
            <a:r>
              <a:rPr lang="en-US" dirty="0"/>
              <a:t>Below are the results of the train and test data</a:t>
            </a:r>
          </a:p>
        </p:txBody>
      </p:sp>
    </p:spTree>
    <p:extLst>
      <p:ext uri="{BB962C8B-B14F-4D97-AF65-F5344CB8AC3E}">
        <p14:creationId xmlns:p14="http://schemas.microsoft.com/office/powerpoint/2010/main" val="97275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B96A60-202B-631D-AD1C-C495DC432D4B}"/>
              </a:ext>
            </a:extLst>
          </p:cNvPr>
          <p:cNvSpPr>
            <a:spLocks noGrp="1"/>
          </p:cNvSpPr>
          <p:nvPr>
            <p:ph type="title"/>
          </p:nvPr>
        </p:nvSpPr>
        <p:spPr>
          <a:xfrm>
            <a:off x="443754" y="-83109"/>
            <a:ext cx="10515600" cy="1325563"/>
          </a:xfrm>
        </p:spPr>
        <p:txBody>
          <a:bodyPr/>
          <a:lstStyle/>
          <a:p>
            <a:r>
              <a:rPr lang="en-US" dirty="0"/>
              <a:t>Data - Visualization</a:t>
            </a:r>
          </a:p>
        </p:txBody>
      </p:sp>
      <p:sp>
        <p:nvSpPr>
          <p:cNvPr id="6" name="Slide Number Placeholder 5">
            <a:extLst>
              <a:ext uri="{FF2B5EF4-FFF2-40B4-BE49-F238E27FC236}">
                <a16:creationId xmlns:a16="http://schemas.microsoft.com/office/drawing/2014/main" id="{D00CF9BD-FA88-844B-6054-7E1BA8C3F432}"/>
              </a:ext>
            </a:extLst>
          </p:cNvPr>
          <p:cNvSpPr>
            <a:spLocks noGrp="1"/>
          </p:cNvSpPr>
          <p:nvPr>
            <p:ph type="sldNum" sz="quarter" idx="12"/>
          </p:nvPr>
        </p:nvSpPr>
        <p:spPr/>
        <p:txBody>
          <a:bodyPr/>
          <a:lstStyle/>
          <a:p>
            <a:fld id="{B5CEABB6-07DC-46E8-9B57-56EC44A396E5}" type="slidenum">
              <a:rPr lang="en-US" smtClean="0"/>
              <a:t>23</a:t>
            </a:fld>
            <a:endParaRPr lang="en-US" dirty="0"/>
          </a:p>
        </p:txBody>
      </p:sp>
      <p:sp>
        <p:nvSpPr>
          <p:cNvPr id="42" name="TextBox 41">
            <a:extLst>
              <a:ext uri="{FF2B5EF4-FFF2-40B4-BE49-F238E27FC236}">
                <a16:creationId xmlns:a16="http://schemas.microsoft.com/office/drawing/2014/main" id="{C0A06F50-45D3-96C3-72C8-2A81D5929B17}"/>
              </a:ext>
            </a:extLst>
          </p:cNvPr>
          <p:cNvSpPr txBox="1"/>
          <p:nvPr/>
        </p:nvSpPr>
        <p:spPr>
          <a:xfrm>
            <a:off x="2375647" y="2043953"/>
            <a:ext cx="1285929" cy="369332"/>
          </a:xfrm>
          <a:prstGeom prst="rect">
            <a:avLst/>
          </a:prstGeom>
          <a:noFill/>
        </p:spPr>
        <p:txBody>
          <a:bodyPr wrap="none" rtlCol="0">
            <a:spAutoFit/>
          </a:bodyPr>
          <a:lstStyle/>
          <a:p>
            <a:r>
              <a:rPr lang="en-US" b="1" dirty="0"/>
              <a:t>Word Cloud</a:t>
            </a:r>
          </a:p>
        </p:txBody>
      </p:sp>
      <p:pic>
        <p:nvPicPr>
          <p:cNvPr id="7" name="Picture 6">
            <a:extLst>
              <a:ext uri="{FF2B5EF4-FFF2-40B4-BE49-F238E27FC236}">
                <a16:creationId xmlns:a16="http://schemas.microsoft.com/office/drawing/2014/main" id="{38ABF66F-092D-B6CD-1D0F-9311B684B724}"/>
              </a:ext>
            </a:extLst>
          </p:cNvPr>
          <p:cNvPicPr>
            <a:picLocks noChangeAspect="1"/>
          </p:cNvPicPr>
          <p:nvPr/>
        </p:nvPicPr>
        <p:blipFill>
          <a:blip r:embed="rId2"/>
          <a:stretch>
            <a:fillRect/>
          </a:stretch>
        </p:blipFill>
        <p:spPr>
          <a:xfrm>
            <a:off x="7178036" y="2071829"/>
            <a:ext cx="3931928" cy="3557023"/>
          </a:xfrm>
          <a:prstGeom prst="rect">
            <a:avLst/>
          </a:prstGeom>
        </p:spPr>
      </p:pic>
      <p:pic>
        <p:nvPicPr>
          <p:cNvPr id="9" name="Picture 8">
            <a:extLst>
              <a:ext uri="{FF2B5EF4-FFF2-40B4-BE49-F238E27FC236}">
                <a16:creationId xmlns:a16="http://schemas.microsoft.com/office/drawing/2014/main" id="{0C73C7FE-B189-CA59-D30D-D91D8A76D108}"/>
              </a:ext>
            </a:extLst>
          </p:cNvPr>
          <p:cNvPicPr>
            <a:picLocks noChangeAspect="1"/>
          </p:cNvPicPr>
          <p:nvPr/>
        </p:nvPicPr>
        <p:blipFill>
          <a:blip r:embed="rId3"/>
          <a:stretch>
            <a:fillRect/>
          </a:stretch>
        </p:blipFill>
        <p:spPr>
          <a:xfrm>
            <a:off x="753768" y="2524031"/>
            <a:ext cx="4709169" cy="2450597"/>
          </a:xfrm>
          <a:prstGeom prst="rect">
            <a:avLst/>
          </a:prstGeom>
        </p:spPr>
      </p:pic>
      <p:sp>
        <p:nvSpPr>
          <p:cNvPr id="10" name="TextBox 9">
            <a:extLst>
              <a:ext uri="{FF2B5EF4-FFF2-40B4-BE49-F238E27FC236}">
                <a16:creationId xmlns:a16="http://schemas.microsoft.com/office/drawing/2014/main" id="{79F92615-7639-5BAB-97B7-19565F5C9B3E}"/>
              </a:ext>
            </a:extLst>
          </p:cNvPr>
          <p:cNvSpPr txBox="1"/>
          <p:nvPr/>
        </p:nvSpPr>
        <p:spPr>
          <a:xfrm>
            <a:off x="8014448" y="1640541"/>
            <a:ext cx="2175596" cy="369332"/>
          </a:xfrm>
          <a:prstGeom prst="rect">
            <a:avLst/>
          </a:prstGeom>
          <a:noFill/>
        </p:spPr>
        <p:txBody>
          <a:bodyPr wrap="none" rtlCol="0">
            <a:spAutoFit/>
          </a:bodyPr>
          <a:lstStyle/>
          <a:p>
            <a:r>
              <a:rPr lang="en-US" b="1" dirty="0"/>
              <a:t>Sentimental Analysis </a:t>
            </a:r>
          </a:p>
        </p:txBody>
      </p:sp>
    </p:spTree>
    <p:extLst>
      <p:ext uri="{BB962C8B-B14F-4D97-AF65-F5344CB8AC3E}">
        <p14:creationId xmlns:p14="http://schemas.microsoft.com/office/powerpoint/2010/main" val="41049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A67CFF-3603-DAAE-78A0-7D26A251E362}"/>
              </a:ext>
            </a:extLst>
          </p:cNvPr>
          <p:cNvSpPr>
            <a:spLocks noGrp="1"/>
          </p:cNvSpPr>
          <p:nvPr>
            <p:ph type="sldNum" sz="quarter" idx="12"/>
          </p:nvPr>
        </p:nvSpPr>
        <p:spPr/>
        <p:txBody>
          <a:bodyPr/>
          <a:lstStyle/>
          <a:p>
            <a:fld id="{B5CEABB6-07DC-46E8-9B57-56EC44A396E5}" type="slidenum">
              <a:rPr lang="en-US" smtClean="0"/>
              <a:t>24</a:t>
            </a:fld>
            <a:endParaRPr lang="en-US" dirty="0"/>
          </a:p>
        </p:txBody>
      </p:sp>
      <p:sp>
        <p:nvSpPr>
          <p:cNvPr id="7" name="TextBox 6">
            <a:extLst>
              <a:ext uri="{FF2B5EF4-FFF2-40B4-BE49-F238E27FC236}">
                <a16:creationId xmlns:a16="http://schemas.microsoft.com/office/drawing/2014/main" id="{218D03B7-718F-4D76-C827-A6339FF99331}"/>
              </a:ext>
            </a:extLst>
          </p:cNvPr>
          <p:cNvSpPr txBox="1"/>
          <p:nvPr/>
        </p:nvSpPr>
        <p:spPr>
          <a:xfrm>
            <a:off x="2295221" y="564777"/>
            <a:ext cx="7422520" cy="708720"/>
          </a:xfrm>
          <a:prstGeom prst="rect">
            <a:avLst/>
          </a:prstGeom>
          <a:noFill/>
        </p:spPr>
        <p:txBody>
          <a:bodyPr wrap="square" rtlCol="0">
            <a:spAutoFit/>
          </a:bodyPr>
          <a:lstStyle/>
          <a:p>
            <a:pPr>
              <a:lnSpc>
                <a:spcPct val="90000"/>
              </a:lnSpc>
              <a:spcBef>
                <a:spcPct val="0"/>
              </a:spcBef>
            </a:pPr>
            <a:r>
              <a:rPr lang="en-US" sz="4400" dirty="0" err="1">
                <a:solidFill>
                  <a:schemeClr val="tx1">
                    <a:lumMod val="50000"/>
                    <a:lumOff val="50000"/>
                  </a:schemeClr>
                </a:solidFill>
                <a:latin typeface="+mj-lt"/>
                <a:ea typeface="+mj-ea"/>
                <a:cs typeface="+mj-cs"/>
              </a:rPr>
              <a:t>Comparision</a:t>
            </a:r>
            <a:r>
              <a:rPr lang="en-US" sz="4400" dirty="0">
                <a:solidFill>
                  <a:schemeClr val="tx1">
                    <a:lumMod val="50000"/>
                    <a:lumOff val="50000"/>
                  </a:schemeClr>
                </a:solidFill>
                <a:latin typeface="+mj-lt"/>
                <a:ea typeface="+mj-ea"/>
                <a:cs typeface="+mj-cs"/>
              </a:rPr>
              <a:t> between Models</a:t>
            </a:r>
          </a:p>
        </p:txBody>
      </p:sp>
      <p:pic>
        <p:nvPicPr>
          <p:cNvPr id="3" name="Picture 2">
            <a:extLst>
              <a:ext uri="{FF2B5EF4-FFF2-40B4-BE49-F238E27FC236}">
                <a16:creationId xmlns:a16="http://schemas.microsoft.com/office/drawing/2014/main" id="{F8151403-3C24-5246-2114-DB7086228212}"/>
              </a:ext>
            </a:extLst>
          </p:cNvPr>
          <p:cNvPicPr>
            <a:picLocks noChangeAspect="1"/>
          </p:cNvPicPr>
          <p:nvPr/>
        </p:nvPicPr>
        <p:blipFill>
          <a:blip r:embed="rId2"/>
          <a:stretch>
            <a:fillRect/>
          </a:stretch>
        </p:blipFill>
        <p:spPr>
          <a:xfrm>
            <a:off x="2877670" y="1594939"/>
            <a:ext cx="5047129" cy="1709572"/>
          </a:xfrm>
          <a:prstGeom prst="rect">
            <a:avLst/>
          </a:prstGeom>
        </p:spPr>
      </p:pic>
      <p:pic>
        <p:nvPicPr>
          <p:cNvPr id="5" name="Picture 4">
            <a:extLst>
              <a:ext uri="{FF2B5EF4-FFF2-40B4-BE49-F238E27FC236}">
                <a16:creationId xmlns:a16="http://schemas.microsoft.com/office/drawing/2014/main" id="{929454D3-B4ED-639B-B1F8-4BABC35CB7D5}"/>
              </a:ext>
            </a:extLst>
          </p:cNvPr>
          <p:cNvPicPr>
            <a:picLocks noChangeAspect="1"/>
          </p:cNvPicPr>
          <p:nvPr/>
        </p:nvPicPr>
        <p:blipFill rotWithShape="1">
          <a:blip r:embed="rId3"/>
          <a:srcRect l="12547" r="9397"/>
          <a:stretch/>
        </p:blipFill>
        <p:spPr>
          <a:xfrm>
            <a:off x="376518" y="3824550"/>
            <a:ext cx="4796119" cy="2238687"/>
          </a:xfrm>
          <a:prstGeom prst="rect">
            <a:avLst/>
          </a:prstGeom>
        </p:spPr>
      </p:pic>
      <p:pic>
        <p:nvPicPr>
          <p:cNvPr id="9" name="Picture 8">
            <a:extLst>
              <a:ext uri="{FF2B5EF4-FFF2-40B4-BE49-F238E27FC236}">
                <a16:creationId xmlns:a16="http://schemas.microsoft.com/office/drawing/2014/main" id="{449E6B39-A88D-B064-ADCC-5C760DD376CB}"/>
              </a:ext>
            </a:extLst>
          </p:cNvPr>
          <p:cNvPicPr>
            <a:picLocks noChangeAspect="1"/>
          </p:cNvPicPr>
          <p:nvPr/>
        </p:nvPicPr>
        <p:blipFill>
          <a:blip r:embed="rId4"/>
          <a:stretch>
            <a:fillRect/>
          </a:stretch>
        </p:blipFill>
        <p:spPr>
          <a:xfrm>
            <a:off x="6497361" y="3610349"/>
            <a:ext cx="5001323" cy="2429214"/>
          </a:xfrm>
          <a:prstGeom prst="rect">
            <a:avLst/>
          </a:prstGeom>
        </p:spPr>
      </p:pic>
    </p:spTree>
    <p:extLst>
      <p:ext uri="{BB962C8B-B14F-4D97-AF65-F5344CB8AC3E}">
        <p14:creationId xmlns:p14="http://schemas.microsoft.com/office/powerpoint/2010/main" val="148820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303510" y="362917"/>
            <a:ext cx="5005466" cy="1325563"/>
          </a:xfrm>
        </p:spPr>
        <p:txBody>
          <a:bodyPr/>
          <a:lstStyle/>
          <a:p>
            <a:r>
              <a:rPr lang="en-US" dirty="0"/>
              <a:t>Conclusion</a:t>
            </a:r>
          </a:p>
        </p:txBody>
      </p:sp>
      <p:pic>
        <p:nvPicPr>
          <p:cNvPr id="6" name="Picture Placeholder 5" descr="A group of people sitting around a desk looking at a laptop">
            <a:extLst>
              <a:ext uri="{FF2B5EF4-FFF2-40B4-BE49-F238E27FC236}">
                <a16:creationId xmlns:a16="http://schemas.microsoft.com/office/drawing/2014/main" id="{A3C5C7E1-18C3-4E46-A3BF-C25C379DEFF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61935" y="1143000"/>
            <a:ext cx="4953000" cy="4572000"/>
          </a:xfrm>
        </p:spPr>
      </p:pic>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6188728" y="1578722"/>
            <a:ext cx="5752260" cy="4571066"/>
          </a:xfrm>
        </p:spPr>
        <p:txBody>
          <a:bodyPr vert="horz" lIns="91440" tIns="45720" rIns="91440" bIns="45720" rtlCol="0" anchor="t">
            <a:noAutofit/>
          </a:bodyPr>
          <a:lstStyle/>
          <a:p>
            <a:r>
              <a:rPr lang="en-US" sz="1600" dirty="0">
                <a:solidFill>
                  <a:schemeClr val="tx1"/>
                </a:solidFill>
                <a:latin typeface="Times New Roman" panose="02020603050405020304" pitchFamily="18" charset="0"/>
                <a:cs typeface="Times New Roman" panose="02020603050405020304" pitchFamily="18" charset="0"/>
              </a:rPr>
              <a:t>Based on the performance of the models, we </a:t>
            </a:r>
            <a:r>
              <a:rPr lang="en-US" sz="1600" dirty="0" err="1">
                <a:solidFill>
                  <a:schemeClr val="tx1"/>
                </a:solidFill>
                <a:latin typeface="Times New Roman" panose="02020603050405020304" pitchFamily="18" charset="0"/>
                <a:cs typeface="Times New Roman" panose="02020603050405020304" pitchFamily="18" charset="0"/>
              </a:rPr>
              <a:t>choosed</a:t>
            </a:r>
            <a:r>
              <a:rPr lang="en-US" sz="1600" dirty="0">
                <a:solidFill>
                  <a:schemeClr val="tx1"/>
                </a:solidFill>
                <a:latin typeface="Times New Roman" panose="02020603050405020304" pitchFamily="18" charset="0"/>
                <a:cs typeface="Times New Roman" panose="02020603050405020304" pitchFamily="18" charset="0"/>
              </a:rPr>
              <a:t> to build a model on TF-IDF Model as: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They are more interpretable, and you can analyze the importance of specific words in determining sentiment.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They are simpler compared to Random Forest, and they might be easier to deploy and maintain.</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They are not limited to sentiment analysis. They can be adapted for various text-based tasks, such as topic modeling or document clustering.</a:t>
            </a:r>
          </a:p>
          <a:p>
            <a:r>
              <a:rPr lang="en-US" sz="1600" dirty="0">
                <a:solidFill>
                  <a:schemeClr val="tx1"/>
                </a:solidFill>
                <a:latin typeface="Times New Roman" panose="02020603050405020304" pitchFamily="18" charset="0"/>
                <a:cs typeface="Times New Roman" panose="02020603050405020304" pitchFamily="18" charset="0"/>
              </a:rPr>
              <a:t>Also based on the size of dataset, there was no need to use a complex model such as Random Forest.</a:t>
            </a:r>
          </a:p>
        </p:txBody>
      </p:sp>
      <p:sp>
        <p:nvSpPr>
          <p:cNvPr id="9" name="Slide Number Placeholder 8">
            <a:extLst>
              <a:ext uri="{FF2B5EF4-FFF2-40B4-BE49-F238E27FC236}">
                <a16:creationId xmlns:a16="http://schemas.microsoft.com/office/drawing/2014/main" id="{B6A43E77-83FF-4D98-9F98-E567BE6C70D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3751144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33717" y="67082"/>
            <a:ext cx="10484224" cy="1325563"/>
          </a:xfrm>
        </p:spPr>
        <p:txBody>
          <a:bodyPr>
            <a:normAutofit/>
          </a:bodyPr>
          <a:lstStyle/>
          <a:p>
            <a:r>
              <a:rPr lang="en-US" dirty="0" err="1"/>
              <a:t>Challeneges</a:t>
            </a:r>
            <a:r>
              <a:rPr lang="en-US" dirty="0"/>
              <a:t> </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4"/>
          </p:nvPr>
        </p:nvSpPr>
        <p:spPr>
          <a:xfrm>
            <a:off x="460282" y="1264958"/>
            <a:ext cx="11453812" cy="5593042"/>
          </a:xfrm>
        </p:spPr>
        <p:txBody>
          <a:bodyPr vert="horz" lIns="91440" tIns="45720" rIns="91440" bIns="45720" rtlCol="0" anchor="t">
            <a:normAutofit/>
          </a:bodyPr>
          <a:lstStyle/>
          <a:p>
            <a:pPr marL="742950" lvl="1"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Data Preprocessing: </a:t>
            </a:r>
            <a:r>
              <a:rPr lang="en-US" sz="1800" dirty="0">
                <a:solidFill>
                  <a:schemeClr val="tx1"/>
                </a:solidFill>
                <a:latin typeface="Times New Roman" panose="02020603050405020304" pitchFamily="18" charset="0"/>
                <a:cs typeface="Times New Roman" panose="02020603050405020304" pitchFamily="18" charset="0"/>
              </a:rPr>
              <a:t>The initial dataset required extensive cleaning and preprocessing due to inconsistencies, missing values, and noise in the YouTube comments. Also language translation was required.</a:t>
            </a: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Sentiment Labeling: </a:t>
            </a:r>
            <a:r>
              <a:rPr lang="en-US" sz="1800" dirty="0">
                <a:solidFill>
                  <a:schemeClr val="tx1"/>
                </a:solidFill>
                <a:latin typeface="Times New Roman" panose="02020603050405020304" pitchFamily="18" charset="0"/>
                <a:cs typeface="Times New Roman" panose="02020603050405020304" pitchFamily="18" charset="0"/>
              </a:rPr>
              <a:t>Manually labeling sentiments for training the model was time-consuming, as sentiments had to be assigned to a large number of comments accurately.</a:t>
            </a: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Model Evaluation: </a:t>
            </a:r>
            <a:r>
              <a:rPr lang="en-US" sz="1800" dirty="0">
                <a:solidFill>
                  <a:schemeClr val="tx1"/>
                </a:solidFill>
                <a:latin typeface="Times New Roman" panose="02020603050405020304" pitchFamily="18" charset="0"/>
                <a:cs typeface="Times New Roman" panose="02020603050405020304" pitchFamily="18" charset="0"/>
              </a:rPr>
              <a:t>Selecting the most suitable machine learning model posed a challenge. Iterative testing and evaluation were necessary to find the model with optimal accuracy. As target variable was absent, we need to assign the sentiments as target variable as to build a model.</a:t>
            </a: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Overfitting: </a:t>
            </a:r>
            <a:r>
              <a:rPr lang="en-US" sz="1800" dirty="0">
                <a:solidFill>
                  <a:schemeClr val="tx1"/>
                </a:solidFill>
                <a:latin typeface="Times New Roman" panose="02020603050405020304" pitchFamily="18" charset="0"/>
                <a:cs typeface="Times New Roman" panose="02020603050405020304" pitchFamily="18" charset="0"/>
              </a:rPr>
              <a:t>Some machine learning models, like Random Forest, exhibited overfitting, necessitating further refinement to improve generalization.</a:t>
            </a: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Resource Constraints: </a:t>
            </a:r>
            <a:r>
              <a:rPr lang="en-US" sz="1800" dirty="0">
                <a:solidFill>
                  <a:schemeClr val="tx1"/>
                </a:solidFill>
                <a:latin typeface="Times New Roman" panose="02020603050405020304" pitchFamily="18" charset="0"/>
                <a:cs typeface="Times New Roman" panose="02020603050405020304" pitchFamily="18" charset="0"/>
              </a:rPr>
              <a:t>Large datasets and complex models demanded substantial computational resources, impacting the speed of experimentation and development. </a:t>
            </a:r>
          </a:p>
          <a:p>
            <a:pPr lvl="1"/>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0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33717" y="67082"/>
            <a:ext cx="10484224" cy="1325563"/>
          </a:xfrm>
        </p:spPr>
        <p:txBody>
          <a:bodyPr>
            <a:normAutofit/>
          </a:bodyPr>
          <a:lstStyle/>
          <a:p>
            <a:r>
              <a:rPr lang="en-US" dirty="0"/>
              <a:t>Business and Business Applications </a:t>
            </a:r>
          </a:p>
        </p:txBody>
      </p:sp>
      <p:sp>
        <p:nvSpPr>
          <p:cNvPr id="10" name="TextBox 9">
            <a:extLst>
              <a:ext uri="{FF2B5EF4-FFF2-40B4-BE49-F238E27FC236}">
                <a16:creationId xmlns:a16="http://schemas.microsoft.com/office/drawing/2014/main" id="{E9E7093E-2388-8278-B016-D20504299880}"/>
              </a:ext>
            </a:extLst>
          </p:cNvPr>
          <p:cNvSpPr txBox="1"/>
          <p:nvPr/>
        </p:nvSpPr>
        <p:spPr>
          <a:xfrm>
            <a:off x="600638" y="1446795"/>
            <a:ext cx="11143127" cy="501675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Brand Monitoring: </a:t>
            </a:r>
            <a:r>
              <a:rPr lang="en-US" dirty="0">
                <a:latin typeface="Times New Roman" panose="02020603050405020304" pitchFamily="18" charset="0"/>
                <a:cs typeface="Times New Roman" panose="02020603050405020304" pitchFamily="18" charset="0"/>
              </a:rPr>
              <a:t>Companies can use sentiment analysis to monitor and analyze public opinions about their brand or products. This helps in understanding customer satisfaction and identifying areas for improvement.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Social Media Management: </a:t>
            </a:r>
            <a:r>
              <a:rPr lang="en-US" dirty="0">
                <a:latin typeface="Times New Roman" panose="02020603050405020304" pitchFamily="18" charset="0"/>
                <a:cs typeface="Times New Roman" panose="02020603050405020304" pitchFamily="18" charset="0"/>
              </a:rPr>
              <a:t>Social media managers can use sentiment analysis to track the sentiment of social media comments and posts related to a brand. This allows for timely responses to customer feedback, addressing concerns, and engaging with positive sentiments.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Product Feedback Analysis: </a:t>
            </a:r>
            <a:r>
              <a:rPr lang="en-US" dirty="0">
                <a:latin typeface="Times New Roman" panose="02020603050405020304" pitchFamily="18" charset="0"/>
                <a:cs typeface="Times New Roman" panose="02020603050405020304" pitchFamily="18" charset="0"/>
              </a:rPr>
              <a:t>Businesses can analyze sentiment in product reviews to identify strengths and weaknesses. Positive sentiments can be highlighted as product features, while negative sentiments can guide product improvements.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Customer Support Enhancement: </a:t>
            </a:r>
            <a:r>
              <a:rPr lang="en-US" dirty="0">
                <a:latin typeface="Times New Roman" panose="02020603050405020304" pitchFamily="18" charset="0"/>
                <a:cs typeface="Times New Roman" panose="02020603050405020304" pitchFamily="18" charset="0"/>
              </a:rPr>
              <a:t>Sentiment analysis can be integrated into customer support systems to automatically categorize and prioritize user feedback. This enables quicker responses to negative sentiments and enhances overall customer support.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Market Research: </a:t>
            </a:r>
            <a:r>
              <a:rPr lang="en-US" dirty="0">
                <a:latin typeface="Times New Roman" panose="02020603050405020304" pitchFamily="18" charset="0"/>
                <a:cs typeface="Times New Roman" panose="02020603050405020304" pitchFamily="18" charset="0"/>
              </a:rPr>
              <a:t>Companies can use sentiment analysis to analyze market trends and consumer preferences. This information can be valuable for making informed business decisions and staying ahead of market dynamics.</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17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33717" y="67082"/>
            <a:ext cx="10484224" cy="1325563"/>
          </a:xfrm>
        </p:spPr>
        <p:txBody>
          <a:bodyPr>
            <a:normAutofit/>
          </a:bodyPr>
          <a:lstStyle/>
          <a:p>
            <a:r>
              <a:rPr lang="en-US" dirty="0"/>
              <a:t>Business and Business Applications </a:t>
            </a:r>
          </a:p>
        </p:txBody>
      </p:sp>
      <p:sp>
        <p:nvSpPr>
          <p:cNvPr id="10" name="TextBox 9">
            <a:extLst>
              <a:ext uri="{FF2B5EF4-FFF2-40B4-BE49-F238E27FC236}">
                <a16:creationId xmlns:a16="http://schemas.microsoft.com/office/drawing/2014/main" id="{E9E7093E-2388-8278-B016-D20504299880}"/>
              </a:ext>
            </a:extLst>
          </p:cNvPr>
          <p:cNvSpPr txBox="1"/>
          <p:nvPr/>
        </p:nvSpPr>
        <p:spPr>
          <a:xfrm>
            <a:off x="528917" y="1685364"/>
            <a:ext cx="11161059"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Content Strategy: </a:t>
            </a:r>
            <a:r>
              <a:rPr lang="en-US" sz="1800" dirty="0">
                <a:latin typeface="Times New Roman" panose="02020603050405020304" pitchFamily="18" charset="0"/>
                <a:cs typeface="Times New Roman" panose="02020603050405020304" pitchFamily="18" charset="0"/>
              </a:rPr>
              <a:t>Content creators and marketers can leverage sentiment analysis to understand how audiences are reacting to their content. This insight can guide content strategy, helping to create more engaging and relevant content.</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Brand Image and Reputation Management: </a:t>
            </a:r>
            <a:r>
              <a:rPr lang="en-US" sz="1800" dirty="0">
                <a:latin typeface="Times New Roman" panose="02020603050405020304" pitchFamily="18" charset="0"/>
                <a:cs typeface="Times New Roman" panose="02020603050405020304" pitchFamily="18" charset="0"/>
              </a:rPr>
              <a:t>Monitoring sentiment helps in managing and enhancing brand image and reputation. Timely responses to negative sentiments can mitigate potential PR issues.</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Competitor Analysis: </a:t>
            </a:r>
            <a:r>
              <a:rPr lang="en-US" sz="1800" dirty="0">
                <a:latin typeface="Times New Roman" panose="02020603050405020304" pitchFamily="18" charset="0"/>
                <a:cs typeface="Times New Roman" panose="02020603050405020304" pitchFamily="18" charset="0"/>
              </a:rPr>
              <a:t>Sentiment analysis can be applied to monitor the sentiment around competitors. Understanding how consumers perceive competitors' products or services can inform strategic decisions.</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Financial Markets: </a:t>
            </a:r>
            <a:r>
              <a:rPr lang="en-US" sz="1800" dirty="0">
                <a:latin typeface="Times New Roman" panose="02020603050405020304" pitchFamily="18" charset="0"/>
                <a:cs typeface="Times New Roman" panose="02020603050405020304" pitchFamily="18" charset="0"/>
              </a:rPr>
              <a:t>In the finance industry, sentiment analysis can be used to analyze social media and news sentiments related to stocks and financial instruments. This information can be valuable for making investment decisions.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E-commerce Personalization: </a:t>
            </a:r>
            <a:r>
              <a:rPr lang="en-US" sz="1800" dirty="0">
                <a:latin typeface="Times New Roman" panose="02020603050405020304" pitchFamily="18" charset="0"/>
                <a:cs typeface="Times New Roman" panose="02020603050405020304" pitchFamily="18" charset="0"/>
              </a:rPr>
              <a:t>E-commerce platforms can use sentiment analysis to personalize the user experience. For example, recommending products based on the sentiment of users' reviews or feedback.</a:t>
            </a:r>
          </a:p>
        </p:txBody>
      </p:sp>
    </p:spTree>
    <p:extLst>
      <p:ext uri="{BB962C8B-B14F-4D97-AF65-F5344CB8AC3E}">
        <p14:creationId xmlns:p14="http://schemas.microsoft.com/office/powerpoint/2010/main" val="1030842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5746E-BB4B-7C22-FCCE-4D2FBD35D106}"/>
              </a:ext>
            </a:extLst>
          </p:cNvPr>
          <p:cNvSpPr>
            <a:spLocks noGrp="1"/>
          </p:cNvSpPr>
          <p:nvPr>
            <p:ph type="sldNum" sz="quarter" idx="12"/>
          </p:nvPr>
        </p:nvSpPr>
        <p:spPr/>
        <p:txBody>
          <a:bodyPr/>
          <a:lstStyle/>
          <a:p>
            <a:fld id="{B5CEABB6-07DC-46E8-9B57-56EC44A396E5}" type="slidenum">
              <a:rPr lang="en-US" smtClean="0"/>
              <a:t>29</a:t>
            </a:fld>
            <a:endParaRPr lang="en-US" dirty="0"/>
          </a:p>
        </p:txBody>
      </p:sp>
      <p:sp>
        <p:nvSpPr>
          <p:cNvPr id="7" name="Title 1">
            <a:extLst>
              <a:ext uri="{FF2B5EF4-FFF2-40B4-BE49-F238E27FC236}">
                <a16:creationId xmlns:a16="http://schemas.microsoft.com/office/drawing/2014/main" id="{BF37E093-02C9-B2FA-57D3-8FB1999B4391}"/>
              </a:ext>
            </a:extLst>
          </p:cNvPr>
          <p:cNvSpPr txBox="1">
            <a:spLocks/>
          </p:cNvSpPr>
          <p:nvPr/>
        </p:nvSpPr>
        <p:spPr>
          <a:xfrm>
            <a:off x="1202594" y="936659"/>
            <a:ext cx="5005466" cy="1325563"/>
          </a:xfrm>
          <a:prstGeom prst="rect">
            <a:avLst/>
          </a:prstGeom>
        </p:spPr>
        <p:txBody>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dirty="0"/>
              <a:t>Model Deployment</a:t>
            </a:r>
          </a:p>
        </p:txBody>
      </p:sp>
      <p:pic>
        <p:nvPicPr>
          <p:cNvPr id="9" name="Picture 8">
            <a:extLst>
              <a:ext uri="{FF2B5EF4-FFF2-40B4-BE49-F238E27FC236}">
                <a16:creationId xmlns:a16="http://schemas.microsoft.com/office/drawing/2014/main" id="{9EC1D865-1B88-3C40-08CE-A1932325B2C9}"/>
              </a:ext>
            </a:extLst>
          </p:cNvPr>
          <p:cNvPicPr>
            <a:picLocks noChangeAspect="1"/>
          </p:cNvPicPr>
          <p:nvPr/>
        </p:nvPicPr>
        <p:blipFill>
          <a:blip r:embed="rId2"/>
          <a:stretch>
            <a:fillRect/>
          </a:stretch>
        </p:blipFill>
        <p:spPr>
          <a:xfrm>
            <a:off x="295836" y="4527176"/>
            <a:ext cx="4625287" cy="2110626"/>
          </a:xfrm>
          <a:prstGeom prst="rect">
            <a:avLst/>
          </a:prstGeom>
        </p:spPr>
      </p:pic>
      <p:sp>
        <p:nvSpPr>
          <p:cNvPr id="10" name="TextBox 9">
            <a:extLst>
              <a:ext uri="{FF2B5EF4-FFF2-40B4-BE49-F238E27FC236}">
                <a16:creationId xmlns:a16="http://schemas.microsoft.com/office/drawing/2014/main" id="{B798FE44-EDFE-71DA-54E9-EC7513898C21}"/>
              </a:ext>
            </a:extLst>
          </p:cNvPr>
          <p:cNvSpPr txBox="1"/>
          <p:nvPr/>
        </p:nvSpPr>
        <p:spPr>
          <a:xfrm>
            <a:off x="681318" y="2286000"/>
            <a:ext cx="458992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VS code, a model is made so that it would predict the outcome. Here when the details are provided, it will predict “Positive ” or “Negative”. </a:t>
            </a:r>
          </a:p>
        </p:txBody>
      </p:sp>
      <p:pic>
        <p:nvPicPr>
          <p:cNvPr id="8" name="Picture 7">
            <a:extLst>
              <a:ext uri="{FF2B5EF4-FFF2-40B4-BE49-F238E27FC236}">
                <a16:creationId xmlns:a16="http://schemas.microsoft.com/office/drawing/2014/main" id="{F5CEAE7B-BAE3-BA82-746C-61AAB5C06913}"/>
              </a:ext>
            </a:extLst>
          </p:cNvPr>
          <p:cNvPicPr>
            <a:picLocks noChangeAspect="1"/>
          </p:cNvPicPr>
          <p:nvPr/>
        </p:nvPicPr>
        <p:blipFill>
          <a:blip r:embed="rId3"/>
          <a:stretch>
            <a:fillRect/>
          </a:stretch>
        </p:blipFill>
        <p:spPr>
          <a:xfrm>
            <a:off x="5566100" y="1783977"/>
            <a:ext cx="6164553" cy="3364902"/>
          </a:xfrm>
          <a:prstGeom prst="rect">
            <a:avLst/>
          </a:prstGeom>
        </p:spPr>
      </p:pic>
    </p:spTree>
    <p:extLst>
      <p:ext uri="{BB962C8B-B14F-4D97-AF65-F5344CB8AC3E}">
        <p14:creationId xmlns:p14="http://schemas.microsoft.com/office/powerpoint/2010/main" val="10464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858000" y="365125"/>
            <a:ext cx="4602318" cy="1325563"/>
          </a:xfrm>
        </p:spPr>
        <p:txBody>
          <a:bodyPr/>
          <a:lstStyle/>
          <a:p>
            <a:r>
              <a:rPr lang="en-US" dirty="0"/>
              <a:t>Objective</a:t>
            </a:r>
          </a:p>
        </p:txBody>
      </p:sp>
      <p:pic>
        <p:nvPicPr>
          <p:cNvPr id="149" name="Picture Placeholder 148" descr="photo of two women smiling looking at blueprints&#10;">
            <a:extLst>
              <a:ext uri="{FF2B5EF4-FFF2-40B4-BE49-F238E27FC236}">
                <a16:creationId xmlns:a16="http://schemas.microsoft.com/office/drawing/2014/main" id="{52410740-BA13-42EC-B6E7-A19713EDE7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50" r="50"/>
          <a:stretch/>
        </p:blipFill>
        <p:spPr>
          <a:xfrm>
            <a:off x="0" y="0"/>
            <a:ext cx="6096000" cy="6858000"/>
          </a:xfrm>
        </p:spPr>
      </p:pic>
      <p:sp>
        <p:nvSpPr>
          <p:cNvPr id="7" name="Text Placeholder 6">
            <a:extLst>
              <a:ext uri="{FF2B5EF4-FFF2-40B4-BE49-F238E27FC236}">
                <a16:creationId xmlns:a16="http://schemas.microsoft.com/office/drawing/2014/main" id="{BB1D29FD-175B-4836-A202-052373FB432C}"/>
              </a:ext>
            </a:extLst>
          </p:cNvPr>
          <p:cNvSpPr>
            <a:spLocks noGrp="1"/>
          </p:cNvSpPr>
          <p:nvPr>
            <p:ph type="body" sz="quarter" idx="15"/>
          </p:nvPr>
        </p:nvSpPr>
        <p:spPr>
          <a:xfrm>
            <a:off x="6221506" y="1932609"/>
            <a:ext cx="5593976" cy="3589649"/>
          </a:xfrm>
        </p:spPr>
        <p:txBody>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To conduct comprehensive Data Pre-Processing on YouTube comments, uncovering patterns in sentiments related to recent events. Develop a predictive machine learning model for accurate sentiment predictions, aligning insights with operational efficiency and audience engagement optimization.</a:t>
            </a:r>
            <a:endParaRPr lang="en-US" sz="1800" b="1" dirty="0"/>
          </a:p>
        </p:txBody>
      </p:sp>
      <p:sp>
        <p:nvSpPr>
          <p:cNvPr id="36" name="Slide Number Placeholder 35">
            <a:extLst>
              <a:ext uri="{FF2B5EF4-FFF2-40B4-BE49-F238E27FC236}">
                <a16:creationId xmlns:a16="http://schemas.microsoft.com/office/drawing/2014/main" id="{AC12BBEE-57EB-45AB-B1F9-947F7072A694}"/>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70761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2E0A-E8B3-FAAC-EBA4-C702C14F62D8}"/>
              </a:ext>
            </a:extLst>
          </p:cNvPr>
          <p:cNvSpPr>
            <a:spLocks noGrp="1"/>
          </p:cNvSpPr>
          <p:nvPr>
            <p:ph type="title"/>
          </p:nvPr>
        </p:nvSpPr>
        <p:spPr/>
        <p:txBody>
          <a:bodyPr/>
          <a:lstStyle/>
          <a:p>
            <a:r>
              <a:rPr lang="en-US" dirty="0"/>
              <a:t>My Learnings</a:t>
            </a:r>
          </a:p>
        </p:txBody>
      </p:sp>
      <p:pic>
        <p:nvPicPr>
          <p:cNvPr id="9" name="Picture Placeholder 8">
            <a:extLst>
              <a:ext uri="{FF2B5EF4-FFF2-40B4-BE49-F238E27FC236}">
                <a16:creationId xmlns:a16="http://schemas.microsoft.com/office/drawing/2014/main" id="{7A1DD0E1-8246-7025-D23C-780D7065B2F0}"/>
              </a:ext>
            </a:extLst>
          </p:cNvPr>
          <p:cNvPicPr>
            <a:picLocks noGrp="1" noChangeAspect="1"/>
          </p:cNvPicPr>
          <p:nvPr>
            <p:ph type="pic" sz="quarter" idx="13"/>
          </p:nvPr>
        </p:nvPicPr>
        <p:blipFill>
          <a:blip r:embed="rId2"/>
          <a:srcRect l="231" r="231"/>
          <a:stretch>
            <a:fillRect/>
          </a:stretch>
        </p:blipFill>
        <p:spPr/>
      </p:pic>
      <p:sp>
        <p:nvSpPr>
          <p:cNvPr id="4" name="Text Placeholder 3">
            <a:extLst>
              <a:ext uri="{FF2B5EF4-FFF2-40B4-BE49-F238E27FC236}">
                <a16:creationId xmlns:a16="http://schemas.microsoft.com/office/drawing/2014/main" id="{B253C2F3-9CA7-F784-0470-5715B1BE5315}"/>
              </a:ext>
            </a:extLst>
          </p:cNvPr>
          <p:cNvSpPr>
            <a:spLocks noGrp="1"/>
          </p:cNvSpPr>
          <p:nvPr>
            <p:ph type="body" sz="quarter" idx="14"/>
          </p:nvPr>
        </p:nvSpPr>
        <p:spPr/>
        <p:txBody>
          <a:bodyPr>
            <a:normAutofit lnSpcReduction="10000"/>
          </a:bodyPr>
          <a:lstStyle/>
          <a:p>
            <a:pPr marL="342900" indent="-342900">
              <a:buFont typeface="Arial" panose="020B0604020202020204" pitchFamily="34" charset="0"/>
              <a:buChar char="•"/>
            </a:pPr>
            <a:r>
              <a:rPr lang="en-US" dirty="0">
                <a:solidFill>
                  <a:schemeClr val="tx1"/>
                </a:solidFill>
              </a:rPr>
              <a:t>Learned to convert regional language into English language.</a:t>
            </a:r>
          </a:p>
          <a:p>
            <a:pPr marL="342900" indent="-342900">
              <a:buFont typeface="Arial" panose="020B0604020202020204" pitchFamily="34" charset="0"/>
              <a:buChar char="•"/>
            </a:pPr>
            <a:r>
              <a:rPr lang="en-US" dirty="0">
                <a:solidFill>
                  <a:schemeClr val="tx1"/>
                </a:solidFill>
              </a:rPr>
              <a:t>Explored various new libraries.</a:t>
            </a:r>
          </a:p>
          <a:p>
            <a:pPr marL="342900" indent="-342900">
              <a:buFont typeface="Arial" panose="020B0604020202020204" pitchFamily="34" charset="0"/>
              <a:buChar char="•"/>
            </a:pPr>
            <a:r>
              <a:rPr lang="en-US" dirty="0">
                <a:solidFill>
                  <a:schemeClr val="tx1"/>
                </a:solidFill>
              </a:rPr>
              <a:t>Learned to build a Machine Learning model on topic such as NLP.</a:t>
            </a:r>
          </a:p>
          <a:p>
            <a:pPr marL="342900" indent="-342900">
              <a:buFont typeface="Arial" panose="020B0604020202020204" pitchFamily="34" charset="0"/>
              <a:buChar char="•"/>
            </a:pPr>
            <a:r>
              <a:rPr lang="en-US" dirty="0">
                <a:solidFill>
                  <a:schemeClr val="tx1"/>
                </a:solidFill>
              </a:rPr>
              <a:t>Created a mindset of business </a:t>
            </a:r>
            <a:r>
              <a:rPr lang="en-US" dirty="0" err="1">
                <a:solidFill>
                  <a:schemeClr val="tx1"/>
                </a:solidFill>
              </a:rPr>
              <a:t>prespective</a:t>
            </a:r>
            <a:r>
              <a:rPr lang="en-US" dirty="0">
                <a:solidFill>
                  <a:schemeClr val="tx1"/>
                </a:solidFill>
              </a:rPr>
              <a:t>.</a:t>
            </a:r>
          </a:p>
        </p:txBody>
      </p:sp>
      <p:sp>
        <p:nvSpPr>
          <p:cNvPr id="5" name="Date Placeholder 4">
            <a:extLst>
              <a:ext uri="{FF2B5EF4-FFF2-40B4-BE49-F238E27FC236}">
                <a16:creationId xmlns:a16="http://schemas.microsoft.com/office/drawing/2014/main" id="{E7E07FEB-DB6C-7884-BD25-17CA730551A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4BCBC52-4583-05E3-F91E-CC1D6F28E08D}"/>
              </a:ext>
            </a:extLst>
          </p:cNvPr>
          <p:cNvSpPr>
            <a:spLocks noGrp="1"/>
          </p:cNvSpPr>
          <p:nvPr>
            <p:ph type="ftr" sz="quarter" idx="11"/>
          </p:nvPr>
        </p:nvSpPr>
        <p:spPr/>
        <p:txBody>
          <a:bodyPr/>
          <a:lstStyle/>
          <a:p>
            <a:r>
              <a:rPr lang="en-US"/>
              <a:t>Pitch deck title</a:t>
            </a:r>
            <a:endParaRPr lang="en-US" dirty="0"/>
          </a:p>
        </p:txBody>
      </p:sp>
      <p:sp>
        <p:nvSpPr>
          <p:cNvPr id="7" name="Slide Number Placeholder 6">
            <a:extLst>
              <a:ext uri="{FF2B5EF4-FFF2-40B4-BE49-F238E27FC236}">
                <a16:creationId xmlns:a16="http://schemas.microsoft.com/office/drawing/2014/main" id="{EB70AF4C-1EF5-214F-884A-571F361466E5}"/>
              </a:ext>
            </a:extLst>
          </p:cNvPr>
          <p:cNvSpPr>
            <a:spLocks noGrp="1"/>
          </p:cNvSpPr>
          <p:nvPr>
            <p:ph type="sldNum" sz="quarter" idx="12"/>
          </p:nvPr>
        </p:nvSpPr>
        <p:spPr/>
        <p:txBody>
          <a:bodyPr/>
          <a:lstStyle/>
          <a:p>
            <a:fld id="{B5CEABB6-07DC-46E8-9B57-56EC44A396E5}" type="slidenum">
              <a:rPr lang="en-US" smtClean="0"/>
              <a:t>30</a:t>
            </a:fld>
            <a:endParaRPr lang="en-US" dirty="0"/>
          </a:p>
        </p:txBody>
      </p:sp>
    </p:spTree>
    <p:extLst>
      <p:ext uri="{BB962C8B-B14F-4D97-AF65-F5344CB8AC3E}">
        <p14:creationId xmlns:p14="http://schemas.microsoft.com/office/powerpoint/2010/main" val="1222243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6" descr="Photo of woman holding a succulent in a pot&#10;&#10;">
            <a:extLst>
              <a:ext uri="{FF2B5EF4-FFF2-40B4-BE49-F238E27FC236}">
                <a16:creationId xmlns:a16="http://schemas.microsoft.com/office/drawing/2014/main" id="{25554A15-C7B9-435F-88E0-E4DC9ABD8A3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8724" y="457200"/>
            <a:ext cx="11274552" cy="5943600"/>
          </a:xfrm>
        </p:spPr>
      </p:pic>
      <p:sp>
        <p:nvSpPr>
          <p:cNvPr id="22" name="Title 21">
            <a:extLst>
              <a:ext uri="{FF2B5EF4-FFF2-40B4-BE49-F238E27FC236}">
                <a16:creationId xmlns:a16="http://schemas.microsoft.com/office/drawing/2014/main" id="{719C4229-5B22-4A67-9422-76E6BAAD74D3}"/>
              </a:ext>
            </a:extLst>
          </p:cNvPr>
          <p:cNvSpPr>
            <a:spLocks noGrp="1"/>
          </p:cNvSpPr>
          <p:nvPr>
            <p:ph type="title"/>
          </p:nvPr>
        </p:nvSpPr>
        <p:spPr>
          <a:xfrm>
            <a:off x="3051112" y="3513220"/>
            <a:ext cx="8682164" cy="1828799"/>
          </a:xfrm>
        </p:spPr>
        <p:txBody>
          <a:bodyPr anchor="ctr"/>
          <a:lstStyle/>
          <a:p>
            <a:r>
              <a:rPr lang="en-US" dirty="0"/>
              <a:t>Thank You</a:t>
            </a:r>
          </a:p>
        </p:txBody>
      </p:sp>
      <p:sp>
        <p:nvSpPr>
          <p:cNvPr id="2" name="TextBox 1">
            <a:extLst>
              <a:ext uri="{FF2B5EF4-FFF2-40B4-BE49-F238E27FC236}">
                <a16:creationId xmlns:a16="http://schemas.microsoft.com/office/drawing/2014/main" id="{294A6368-EEF2-400F-F682-29D5545AE012}"/>
              </a:ext>
            </a:extLst>
          </p:cNvPr>
          <p:cNvSpPr txBox="1"/>
          <p:nvPr/>
        </p:nvSpPr>
        <p:spPr>
          <a:xfrm>
            <a:off x="3101788" y="5540191"/>
            <a:ext cx="4043083" cy="830997"/>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Github</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https://github.com/AtharvaKate2001</a:t>
            </a: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LinkedIn</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www.linkedin.com/in/atharva-kate2001</a:t>
            </a:r>
            <a:r>
              <a:rPr lang="en-US" sz="12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B89A0B35-35FB-3047-3807-ECAEA2FC78A9}"/>
              </a:ext>
            </a:extLst>
          </p:cNvPr>
          <p:cNvSpPr txBox="1"/>
          <p:nvPr/>
        </p:nvSpPr>
        <p:spPr>
          <a:xfrm>
            <a:off x="7037294" y="5531224"/>
            <a:ext cx="4930588" cy="923330"/>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Instagram: </a:t>
            </a: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https://www.instagram.com/aspiring_data__scientist/</a:t>
            </a: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marL="457200" marR="0">
              <a:spcBef>
                <a:spcPts val="0"/>
              </a:spcBef>
              <a:spcAft>
                <a:spcPts val="0"/>
              </a:spcAft>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sz="12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Youtube</a:t>
            </a: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https://www.youtube.com/@AspiringDataScientist01</a:t>
            </a: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39376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AB68-AAD3-4F45-941A-BD76631A9FC7}"/>
              </a:ext>
            </a:extLst>
          </p:cNvPr>
          <p:cNvSpPr>
            <a:spLocks noGrp="1"/>
          </p:cNvSpPr>
          <p:nvPr>
            <p:ph type="title"/>
          </p:nvPr>
        </p:nvSpPr>
        <p:spPr>
          <a:xfrm>
            <a:off x="838200" y="365125"/>
            <a:ext cx="10515600" cy="1325563"/>
          </a:xfrm>
        </p:spPr>
        <p:txBody>
          <a:bodyPr/>
          <a:lstStyle/>
          <a:p>
            <a:r>
              <a:rPr lang="en-US" dirty="0"/>
              <a:t>Process – Flow </a:t>
            </a:r>
          </a:p>
        </p:txBody>
      </p:sp>
      <p:sp>
        <p:nvSpPr>
          <p:cNvPr id="86" name="Slide Number Placeholder 85">
            <a:extLst>
              <a:ext uri="{FF2B5EF4-FFF2-40B4-BE49-F238E27FC236}">
                <a16:creationId xmlns:a16="http://schemas.microsoft.com/office/drawing/2014/main" id="{38FA7F94-C624-41F7-9020-8AA1485E2AC6}"/>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4</a:t>
            </a:fld>
            <a:endParaRPr lang="en-ZA" dirty="0"/>
          </a:p>
        </p:txBody>
      </p:sp>
      <p:sp>
        <p:nvSpPr>
          <p:cNvPr id="18" name="Rectangle: Rounded Corners 17">
            <a:extLst>
              <a:ext uri="{FF2B5EF4-FFF2-40B4-BE49-F238E27FC236}">
                <a16:creationId xmlns:a16="http://schemas.microsoft.com/office/drawing/2014/main" id="{0D20DE52-E7C6-66F9-FD3D-1C5E6EDF39D7}"/>
              </a:ext>
            </a:extLst>
          </p:cNvPr>
          <p:cNvSpPr/>
          <p:nvPr/>
        </p:nvSpPr>
        <p:spPr>
          <a:xfrm>
            <a:off x="564777" y="1936377"/>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Problem Statement </a:t>
            </a:r>
          </a:p>
        </p:txBody>
      </p:sp>
      <p:sp>
        <p:nvSpPr>
          <p:cNvPr id="20" name="Rectangle: Rounded Corners 19">
            <a:extLst>
              <a:ext uri="{FF2B5EF4-FFF2-40B4-BE49-F238E27FC236}">
                <a16:creationId xmlns:a16="http://schemas.microsoft.com/office/drawing/2014/main" id="{35B9F54A-1EC4-2993-4C7A-8660257CD963}"/>
              </a:ext>
            </a:extLst>
          </p:cNvPr>
          <p:cNvSpPr/>
          <p:nvPr/>
        </p:nvSpPr>
        <p:spPr>
          <a:xfrm>
            <a:off x="3657601" y="1936377"/>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Fetching Data</a:t>
            </a:r>
          </a:p>
        </p:txBody>
      </p:sp>
      <p:sp>
        <p:nvSpPr>
          <p:cNvPr id="21" name="Rectangle: Rounded Corners 20">
            <a:extLst>
              <a:ext uri="{FF2B5EF4-FFF2-40B4-BE49-F238E27FC236}">
                <a16:creationId xmlns:a16="http://schemas.microsoft.com/office/drawing/2014/main" id="{725F4416-C7D4-C9AF-9C51-9C7EE7D4371A}"/>
              </a:ext>
            </a:extLst>
          </p:cNvPr>
          <p:cNvSpPr/>
          <p:nvPr/>
        </p:nvSpPr>
        <p:spPr>
          <a:xfrm>
            <a:off x="6580095" y="1945342"/>
            <a:ext cx="2223246"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Pre-Processing &amp; Data Visualization</a:t>
            </a:r>
          </a:p>
        </p:txBody>
      </p:sp>
      <p:sp>
        <p:nvSpPr>
          <p:cNvPr id="22" name="Rectangle: Rounded Corners 21">
            <a:extLst>
              <a:ext uri="{FF2B5EF4-FFF2-40B4-BE49-F238E27FC236}">
                <a16:creationId xmlns:a16="http://schemas.microsoft.com/office/drawing/2014/main" id="{CBBBC7A5-05BA-0AFB-37A7-2C863A7EE67E}"/>
              </a:ext>
            </a:extLst>
          </p:cNvPr>
          <p:cNvSpPr/>
          <p:nvPr/>
        </p:nvSpPr>
        <p:spPr>
          <a:xfrm>
            <a:off x="9583271" y="1945342"/>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 Building</a:t>
            </a:r>
          </a:p>
        </p:txBody>
      </p:sp>
      <p:sp>
        <p:nvSpPr>
          <p:cNvPr id="23" name="Rectangle: Rounded Corners 22">
            <a:extLst>
              <a:ext uri="{FF2B5EF4-FFF2-40B4-BE49-F238E27FC236}">
                <a16:creationId xmlns:a16="http://schemas.microsoft.com/office/drawing/2014/main" id="{2B08E402-415B-29E9-4133-63AA7633EC06}"/>
              </a:ext>
            </a:extLst>
          </p:cNvPr>
          <p:cNvSpPr/>
          <p:nvPr/>
        </p:nvSpPr>
        <p:spPr>
          <a:xfrm>
            <a:off x="9583271" y="4580965"/>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Applying Algorithms </a:t>
            </a:r>
          </a:p>
        </p:txBody>
      </p:sp>
      <p:sp>
        <p:nvSpPr>
          <p:cNvPr id="24" name="Rectangle: Rounded Corners 23">
            <a:extLst>
              <a:ext uri="{FF2B5EF4-FFF2-40B4-BE49-F238E27FC236}">
                <a16:creationId xmlns:a16="http://schemas.microsoft.com/office/drawing/2014/main" id="{392076FD-1A44-C670-866C-1070F031D3A3}"/>
              </a:ext>
            </a:extLst>
          </p:cNvPr>
          <p:cNvSpPr/>
          <p:nvPr/>
        </p:nvSpPr>
        <p:spPr>
          <a:xfrm>
            <a:off x="6696635" y="4580966"/>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Checking Accuracy &amp; Model Deployment </a:t>
            </a:r>
          </a:p>
        </p:txBody>
      </p:sp>
      <p:sp>
        <p:nvSpPr>
          <p:cNvPr id="25" name="Rectangle: Rounded Corners 24">
            <a:extLst>
              <a:ext uri="{FF2B5EF4-FFF2-40B4-BE49-F238E27FC236}">
                <a16:creationId xmlns:a16="http://schemas.microsoft.com/office/drawing/2014/main" id="{E5F30F2F-A707-2775-50C2-6B40E537D7C9}"/>
              </a:ext>
            </a:extLst>
          </p:cNvPr>
          <p:cNvSpPr/>
          <p:nvPr/>
        </p:nvSpPr>
        <p:spPr>
          <a:xfrm>
            <a:off x="3639672" y="4580966"/>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Conclusion on Model</a:t>
            </a:r>
          </a:p>
        </p:txBody>
      </p:sp>
      <p:sp>
        <p:nvSpPr>
          <p:cNvPr id="26" name="Rectangle: Rounded Corners 25">
            <a:extLst>
              <a:ext uri="{FF2B5EF4-FFF2-40B4-BE49-F238E27FC236}">
                <a16:creationId xmlns:a16="http://schemas.microsoft.com/office/drawing/2014/main" id="{92DAC7A3-BDFD-6010-8550-C15DFFAD5A03}"/>
              </a:ext>
            </a:extLst>
          </p:cNvPr>
          <p:cNvSpPr/>
          <p:nvPr/>
        </p:nvSpPr>
        <p:spPr>
          <a:xfrm>
            <a:off x="502024" y="4580966"/>
            <a:ext cx="2142564" cy="1004047"/>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Business</a:t>
            </a:r>
          </a:p>
        </p:txBody>
      </p:sp>
      <p:cxnSp>
        <p:nvCxnSpPr>
          <p:cNvPr id="28" name="Straight Arrow Connector 27">
            <a:extLst>
              <a:ext uri="{FF2B5EF4-FFF2-40B4-BE49-F238E27FC236}">
                <a16:creationId xmlns:a16="http://schemas.microsoft.com/office/drawing/2014/main" id="{73889CBF-D92C-1320-4D73-8CBCC0A18FA6}"/>
              </a:ext>
            </a:extLst>
          </p:cNvPr>
          <p:cNvCxnSpPr>
            <a:cxnSpLocks/>
            <a:stCxn id="18" idx="3"/>
            <a:endCxn id="20" idx="1"/>
          </p:cNvCxnSpPr>
          <p:nvPr/>
        </p:nvCxnSpPr>
        <p:spPr>
          <a:xfrm>
            <a:off x="2707341" y="2438401"/>
            <a:ext cx="950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06DA1A4-2EC0-E4B4-1417-A22499BF7D76}"/>
              </a:ext>
            </a:extLst>
          </p:cNvPr>
          <p:cNvCxnSpPr>
            <a:cxnSpLocks/>
            <a:stCxn id="20" idx="3"/>
            <a:endCxn id="21" idx="1"/>
          </p:cNvCxnSpPr>
          <p:nvPr/>
        </p:nvCxnSpPr>
        <p:spPr>
          <a:xfrm>
            <a:off x="5800165" y="2438401"/>
            <a:ext cx="779930" cy="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81C82B7-F47C-4C2A-0D2A-EE02855250B4}"/>
              </a:ext>
            </a:extLst>
          </p:cNvPr>
          <p:cNvCxnSpPr>
            <a:cxnSpLocks/>
            <a:stCxn id="21" idx="3"/>
            <a:endCxn id="22" idx="1"/>
          </p:cNvCxnSpPr>
          <p:nvPr/>
        </p:nvCxnSpPr>
        <p:spPr>
          <a:xfrm>
            <a:off x="8803341" y="2447366"/>
            <a:ext cx="779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48416C6-A4E3-98C0-3F41-3C58889B217C}"/>
              </a:ext>
            </a:extLst>
          </p:cNvPr>
          <p:cNvCxnSpPr>
            <a:cxnSpLocks/>
            <a:stCxn id="22" idx="2"/>
            <a:endCxn id="23" idx="0"/>
          </p:cNvCxnSpPr>
          <p:nvPr/>
        </p:nvCxnSpPr>
        <p:spPr>
          <a:xfrm>
            <a:off x="10654553" y="2949389"/>
            <a:ext cx="0" cy="1631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89785566-8B0B-E06F-9CA4-8C97825C0835}"/>
              </a:ext>
            </a:extLst>
          </p:cNvPr>
          <p:cNvCxnSpPr>
            <a:cxnSpLocks/>
            <a:stCxn id="23" idx="1"/>
            <a:endCxn id="24" idx="3"/>
          </p:cNvCxnSpPr>
          <p:nvPr/>
        </p:nvCxnSpPr>
        <p:spPr>
          <a:xfrm flipH="1">
            <a:off x="8839199" y="5082989"/>
            <a:ext cx="7440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F487BD70-91E0-B3DA-1B64-2C5238F17A4E}"/>
              </a:ext>
            </a:extLst>
          </p:cNvPr>
          <p:cNvCxnSpPr>
            <a:cxnSpLocks/>
            <a:stCxn id="24" idx="1"/>
            <a:endCxn id="25" idx="3"/>
          </p:cNvCxnSpPr>
          <p:nvPr/>
        </p:nvCxnSpPr>
        <p:spPr>
          <a:xfrm flipH="1">
            <a:off x="5782236" y="5082990"/>
            <a:ext cx="914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3CA3A3A-3248-F6F2-AA22-18F9A7DA9671}"/>
              </a:ext>
            </a:extLst>
          </p:cNvPr>
          <p:cNvCxnSpPr>
            <a:cxnSpLocks/>
            <a:stCxn id="25" idx="1"/>
            <a:endCxn id="26" idx="3"/>
          </p:cNvCxnSpPr>
          <p:nvPr/>
        </p:nvCxnSpPr>
        <p:spPr>
          <a:xfrm flipH="1">
            <a:off x="2644588" y="5082990"/>
            <a:ext cx="995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645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C010-2062-97EE-1007-29E4943188D0}"/>
              </a:ext>
            </a:extLst>
          </p:cNvPr>
          <p:cNvSpPr>
            <a:spLocks noGrp="1"/>
          </p:cNvSpPr>
          <p:nvPr>
            <p:ph type="title"/>
          </p:nvPr>
        </p:nvSpPr>
        <p:spPr/>
        <p:txBody>
          <a:bodyPr/>
          <a:lstStyle/>
          <a:p>
            <a:pPr algn="ctr"/>
            <a:r>
              <a:rPr lang="en-US" dirty="0"/>
              <a:t>Tools and Platform</a:t>
            </a:r>
          </a:p>
        </p:txBody>
      </p:sp>
      <p:sp>
        <p:nvSpPr>
          <p:cNvPr id="5" name="Slide Number Placeholder 4">
            <a:extLst>
              <a:ext uri="{FF2B5EF4-FFF2-40B4-BE49-F238E27FC236}">
                <a16:creationId xmlns:a16="http://schemas.microsoft.com/office/drawing/2014/main" id="{59CAE94B-24C1-BD52-CCA6-F1DFCDAD1A85}"/>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7" name="Picture 6">
            <a:extLst>
              <a:ext uri="{FF2B5EF4-FFF2-40B4-BE49-F238E27FC236}">
                <a16:creationId xmlns:a16="http://schemas.microsoft.com/office/drawing/2014/main" id="{483ABBF6-CE5B-1894-554B-7B00523D064D}"/>
              </a:ext>
            </a:extLst>
          </p:cNvPr>
          <p:cNvPicPr>
            <a:picLocks noChangeAspect="1"/>
          </p:cNvPicPr>
          <p:nvPr/>
        </p:nvPicPr>
        <p:blipFill>
          <a:blip r:embed="rId2"/>
          <a:stretch>
            <a:fillRect/>
          </a:stretch>
        </p:blipFill>
        <p:spPr>
          <a:xfrm>
            <a:off x="8832478" y="5001885"/>
            <a:ext cx="2956112" cy="1662813"/>
          </a:xfrm>
          <a:prstGeom prst="rect">
            <a:avLst/>
          </a:prstGeom>
        </p:spPr>
      </p:pic>
      <p:pic>
        <p:nvPicPr>
          <p:cNvPr id="9" name="Picture 8">
            <a:extLst>
              <a:ext uri="{FF2B5EF4-FFF2-40B4-BE49-F238E27FC236}">
                <a16:creationId xmlns:a16="http://schemas.microsoft.com/office/drawing/2014/main" id="{B810FE20-47BB-0803-93A4-702815D2F73A}"/>
              </a:ext>
            </a:extLst>
          </p:cNvPr>
          <p:cNvPicPr>
            <a:picLocks noChangeAspect="1"/>
          </p:cNvPicPr>
          <p:nvPr/>
        </p:nvPicPr>
        <p:blipFill>
          <a:blip r:embed="rId3"/>
          <a:stretch>
            <a:fillRect/>
          </a:stretch>
        </p:blipFill>
        <p:spPr>
          <a:xfrm>
            <a:off x="8143098" y="3182252"/>
            <a:ext cx="1806606" cy="1806606"/>
          </a:xfrm>
          <a:prstGeom prst="rect">
            <a:avLst/>
          </a:prstGeom>
        </p:spPr>
      </p:pic>
      <p:pic>
        <p:nvPicPr>
          <p:cNvPr id="11" name="Picture 10">
            <a:extLst>
              <a:ext uri="{FF2B5EF4-FFF2-40B4-BE49-F238E27FC236}">
                <a16:creationId xmlns:a16="http://schemas.microsoft.com/office/drawing/2014/main" id="{00B39391-39F4-EFAD-91EA-A3802695700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37676" y1="67978" x2="29225" y2="42135"/>
                        <a14:foregroundMark x1="29225" y1="42135" x2="34507" y2="69663"/>
                        <a14:foregroundMark x1="34507" y1="69663" x2="36972" y2="69101"/>
                      </a14:backgroundRemoval>
                    </a14:imgEffect>
                  </a14:imgLayer>
                </a14:imgProps>
              </a:ext>
            </a:extLst>
          </a:blip>
          <a:stretch>
            <a:fillRect/>
          </a:stretch>
        </p:blipFill>
        <p:spPr>
          <a:xfrm>
            <a:off x="9621371" y="2439969"/>
            <a:ext cx="2705100" cy="1695450"/>
          </a:xfrm>
          <a:prstGeom prst="rect">
            <a:avLst/>
          </a:prstGeom>
        </p:spPr>
      </p:pic>
      <p:pic>
        <p:nvPicPr>
          <p:cNvPr id="12" name="Picture 11">
            <a:extLst>
              <a:ext uri="{FF2B5EF4-FFF2-40B4-BE49-F238E27FC236}">
                <a16:creationId xmlns:a16="http://schemas.microsoft.com/office/drawing/2014/main" id="{AE58BFF9-D756-4DD6-BA55-D9C976AE6410}"/>
              </a:ext>
            </a:extLst>
          </p:cNvPr>
          <p:cNvPicPr>
            <a:picLocks noChangeAspect="1"/>
          </p:cNvPicPr>
          <p:nvPr/>
        </p:nvPicPr>
        <p:blipFill>
          <a:blip r:embed="rId6"/>
          <a:stretch>
            <a:fillRect/>
          </a:stretch>
        </p:blipFill>
        <p:spPr>
          <a:xfrm>
            <a:off x="7249496" y="3400767"/>
            <a:ext cx="920480" cy="1217867"/>
          </a:xfrm>
          <a:prstGeom prst="rect">
            <a:avLst/>
          </a:prstGeom>
        </p:spPr>
      </p:pic>
      <p:pic>
        <p:nvPicPr>
          <p:cNvPr id="13" name="Picture 12">
            <a:extLst>
              <a:ext uri="{FF2B5EF4-FFF2-40B4-BE49-F238E27FC236}">
                <a16:creationId xmlns:a16="http://schemas.microsoft.com/office/drawing/2014/main" id="{C49F64D1-3E84-75E4-974C-CA0BBDDF12D7}"/>
              </a:ext>
            </a:extLst>
          </p:cNvPr>
          <p:cNvPicPr>
            <a:picLocks noChangeAspect="1"/>
          </p:cNvPicPr>
          <p:nvPr/>
        </p:nvPicPr>
        <p:blipFill>
          <a:blip r:embed="rId7"/>
          <a:stretch>
            <a:fillRect/>
          </a:stretch>
        </p:blipFill>
        <p:spPr>
          <a:xfrm>
            <a:off x="7101396" y="5107205"/>
            <a:ext cx="1374303" cy="1227928"/>
          </a:xfrm>
          <a:prstGeom prst="rect">
            <a:avLst/>
          </a:prstGeom>
        </p:spPr>
      </p:pic>
      <p:pic>
        <p:nvPicPr>
          <p:cNvPr id="14" name="Picture 6" descr="GitHub - mwaskom/seaborn: Statistical data visualization in Python">
            <a:extLst>
              <a:ext uri="{FF2B5EF4-FFF2-40B4-BE49-F238E27FC236}">
                <a16:creationId xmlns:a16="http://schemas.microsoft.com/office/drawing/2014/main" id="{09D5DE50-EA10-8B52-4A50-965FE9CDCD3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90" t="22280" r="73846" b="26506"/>
          <a:stretch/>
        </p:blipFill>
        <p:spPr bwMode="auto">
          <a:xfrm>
            <a:off x="10325272" y="3776096"/>
            <a:ext cx="907950" cy="9908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File:Matplotlib icon.svg - Wikimedia Commons">
            <a:extLst>
              <a:ext uri="{FF2B5EF4-FFF2-40B4-BE49-F238E27FC236}">
                <a16:creationId xmlns:a16="http://schemas.microsoft.com/office/drawing/2014/main" id="{EA749884-C880-CE7F-3C7E-560881C0054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46556" y="2151981"/>
            <a:ext cx="1058487" cy="10584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27E5065-81A3-C79F-2D6F-0C524544EFED}"/>
              </a:ext>
            </a:extLst>
          </p:cNvPr>
          <p:cNvSpPr txBox="1"/>
          <p:nvPr/>
        </p:nvSpPr>
        <p:spPr>
          <a:xfrm>
            <a:off x="439271" y="2447364"/>
            <a:ext cx="6087035" cy="2585323"/>
          </a:xfrm>
          <a:prstGeom prst="rect">
            <a:avLst/>
          </a:prstGeom>
          <a:noFill/>
        </p:spPr>
        <p:txBody>
          <a:bodyPr wrap="square" rtlCol="0">
            <a:spAutoFit/>
          </a:bodyPr>
          <a:lstStyle/>
          <a:p>
            <a:pPr>
              <a:lnSpc>
                <a:spcPct val="200000"/>
              </a:lnSpc>
            </a:pPr>
            <a:r>
              <a:rPr lang="en-US" b="1" dirty="0">
                <a:latin typeface="Times New Roman" panose="02020603050405020304" pitchFamily="18" charset="0"/>
                <a:cs typeface="Times New Roman" panose="02020603050405020304" pitchFamily="18" charset="0"/>
              </a:rPr>
              <a:t>Tools :</a:t>
            </a:r>
            <a:r>
              <a:rPr lang="en-US"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Python</a:t>
            </a:r>
          </a:p>
          <a:p>
            <a:pPr>
              <a:lnSpc>
                <a:spcPct val="200000"/>
              </a:lnSpc>
            </a:pPr>
            <a:r>
              <a:rPr lang="en-IN" sz="1800" b="1" dirty="0">
                <a:latin typeface="Times New Roman" panose="02020603050405020304" pitchFamily="18" charset="0"/>
                <a:cs typeface="Times New Roman" panose="02020603050405020304" pitchFamily="18" charset="0"/>
              </a:rPr>
              <a:t>Platform: </a:t>
            </a:r>
            <a:r>
              <a:rPr lang="en-IN" sz="1800" dirty="0">
                <a:latin typeface="Times New Roman" panose="02020603050405020304" pitchFamily="18" charset="0"/>
                <a:cs typeface="Times New Roman" panose="02020603050405020304" pitchFamily="18" charset="0"/>
              </a:rPr>
              <a:t>Jupiter Notebook, Visual Studio Code</a:t>
            </a:r>
          </a:p>
          <a:p>
            <a:pPr>
              <a:lnSpc>
                <a:spcPct val="200000"/>
              </a:lnSpc>
            </a:pPr>
            <a:r>
              <a:rPr lang="en-IN" sz="1800" b="1" dirty="0">
                <a:latin typeface="Times New Roman" panose="02020603050405020304" pitchFamily="18" charset="0"/>
                <a:cs typeface="Times New Roman" panose="02020603050405020304" pitchFamily="18" charset="0"/>
              </a:rPr>
              <a:t>Library Used: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Sklearn</a:t>
            </a:r>
            <a:r>
              <a:rPr lang="en-IN" sz="1800" dirty="0">
                <a:latin typeface="Times New Roman" panose="02020603050405020304" pitchFamily="18" charset="0"/>
                <a:cs typeface="Times New Roman" panose="02020603050405020304" pitchFamily="18" charset="0"/>
              </a:rPr>
              <a:t>, Pandas, NumPy, </a:t>
            </a:r>
            <a:r>
              <a:rPr lang="en-IN" dirty="0">
                <a:latin typeface="Times New Roman" panose="02020603050405020304" pitchFamily="18" charset="0"/>
                <a:cs typeface="Times New Roman" panose="02020603050405020304" pitchFamily="18" charset="0"/>
              </a:rPr>
              <a:t>P</a:t>
            </a:r>
            <a:r>
              <a:rPr lang="en-IN" sz="1800" dirty="0">
                <a:latin typeface="Times New Roman" panose="02020603050405020304" pitchFamily="18" charset="0"/>
                <a:cs typeface="Times New Roman" panose="02020603050405020304" pitchFamily="18" charset="0"/>
              </a:rPr>
              <a:t>ickle, Matplotlib, </a:t>
            </a:r>
            <a:r>
              <a:rPr lang="en-IN" dirty="0" err="1">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emoji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Googletrans</a:t>
            </a:r>
            <a:r>
              <a:rPr lang="en-IN" sz="1800" dirty="0">
                <a:latin typeface="Times New Roman" panose="02020603050405020304" pitchFamily="18" charset="0"/>
                <a:cs typeface="Times New Roman" panose="02020603050405020304" pitchFamily="18" charset="0"/>
              </a:rPr>
              <a:t>, etc</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3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518686" y="365125"/>
            <a:ext cx="9986601" cy="1325563"/>
          </a:xfrm>
        </p:spPr>
        <p:txBody>
          <a:bodyPr/>
          <a:lstStyle/>
          <a:p>
            <a:r>
              <a:rPr lang="en-US" dirty="0"/>
              <a:t>About Dataset</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idx="1"/>
          </p:nvPr>
        </p:nvSpPr>
        <p:spPr>
          <a:xfrm>
            <a:off x="406029" y="1948195"/>
            <a:ext cx="4114800" cy="457200"/>
          </a:xfrm>
        </p:spPr>
        <p:txBody>
          <a:bodyPr vert="horz" lIns="91440" tIns="45720" rIns="91440" bIns="45720" rtlCol="0" anchor="b">
            <a:normAutofit/>
          </a:bodyPr>
          <a:lstStyle/>
          <a:p>
            <a:r>
              <a:rPr lang="en-US" dirty="0" err="1">
                <a:solidFill>
                  <a:schemeClr val="tx1"/>
                </a:solidFill>
              </a:rPr>
              <a:t>Youtube</a:t>
            </a:r>
            <a:endParaRPr lang="en-US" dirty="0">
              <a:solidFill>
                <a:schemeClr val="tx1"/>
              </a:solidFill>
            </a:endParaRPr>
          </a:p>
        </p:txBody>
      </p:sp>
      <p:sp>
        <p:nvSpPr>
          <p:cNvPr id="10" name="Text Placeholder 9">
            <a:extLst>
              <a:ext uri="{FF2B5EF4-FFF2-40B4-BE49-F238E27FC236}">
                <a16:creationId xmlns:a16="http://schemas.microsoft.com/office/drawing/2014/main" id="{B6091E26-6697-4FFA-91DC-FF5001DDE6A0}"/>
              </a:ext>
            </a:extLst>
          </p:cNvPr>
          <p:cNvSpPr>
            <a:spLocks noGrp="1"/>
          </p:cNvSpPr>
          <p:nvPr>
            <p:ph type="body" sz="quarter" idx="3"/>
          </p:nvPr>
        </p:nvSpPr>
        <p:spPr>
          <a:xfrm>
            <a:off x="6648128" y="1926945"/>
            <a:ext cx="4114800" cy="457200"/>
          </a:xfrm>
        </p:spPr>
        <p:txBody>
          <a:bodyPr anchor="b"/>
          <a:lstStyle/>
          <a:p>
            <a:r>
              <a:rPr lang="en-US" dirty="0">
                <a:solidFill>
                  <a:schemeClr val="tx1"/>
                </a:solidFill>
              </a:rPr>
              <a:t>Dataset</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316388" y="2433077"/>
            <a:ext cx="4884262" cy="1188664"/>
          </a:xfrm>
        </p:spPr>
        <p:txBody>
          <a:bodyPr/>
          <a:lstStyle/>
          <a:p>
            <a:r>
              <a:rPr lang="en-US" dirty="0"/>
              <a:t>Fetched data using </a:t>
            </a:r>
            <a:r>
              <a:rPr lang="en-US" dirty="0" err="1"/>
              <a:t>Youtube</a:t>
            </a:r>
            <a:endParaRPr lang="en-US" dirty="0"/>
          </a:p>
          <a:p>
            <a:r>
              <a:rPr lang="en-US" dirty="0">
                <a:hlinkClick r:id="rId2"/>
              </a:rPr>
              <a:t>https://youtu.be/b81Na6yploU?si=Ar18yKsAyRRO9q4u</a:t>
            </a:r>
            <a:r>
              <a:rPr lang="en-US" dirty="0"/>
              <a:t> </a:t>
            </a:r>
          </a:p>
        </p:txBody>
      </p:sp>
      <p:sp>
        <p:nvSpPr>
          <p:cNvPr id="13" name="Text Placeholder 12">
            <a:extLst>
              <a:ext uri="{FF2B5EF4-FFF2-40B4-BE49-F238E27FC236}">
                <a16:creationId xmlns:a16="http://schemas.microsoft.com/office/drawing/2014/main" id="{8BF88255-7F56-4B30-96C2-60927A377B40}"/>
              </a:ext>
            </a:extLst>
          </p:cNvPr>
          <p:cNvSpPr>
            <a:spLocks noGrp="1"/>
          </p:cNvSpPr>
          <p:nvPr>
            <p:ph type="body" sz="quarter" idx="15"/>
          </p:nvPr>
        </p:nvSpPr>
        <p:spPr>
          <a:xfrm>
            <a:off x="6557962" y="2463244"/>
            <a:ext cx="5102039" cy="3148661"/>
          </a:xfrm>
        </p:spPr>
        <p:txBody>
          <a:bodyPr/>
          <a:lstStyle/>
          <a:p>
            <a:pPr algn="l" fontAlgn="base"/>
            <a:r>
              <a:rPr lang="en-US" dirty="0">
                <a:solidFill>
                  <a:srgbClr val="3C4043"/>
                </a:solidFill>
                <a:latin typeface="Times New Roman" panose="02020603050405020304" pitchFamily="18" charset="0"/>
                <a:cs typeface="Times New Roman" panose="02020603050405020304" pitchFamily="18" charset="0"/>
              </a:rPr>
              <a:t>Using API, I was able to fetch almost 900 comments from the comment section of the video. This data </a:t>
            </a:r>
            <a:r>
              <a:rPr lang="en-US" b="0" i="0" dirty="0">
                <a:solidFill>
                  <a:srgbClr val="3C4043"/>
                </a:solidFill>
                <a:effectLst/>
                <a:latin typeface="Times New Roman" panose="02020603050405020304" pitchFamily="18" charset="0"/>
                <a:cs typeface="Times New Roman" panose="02020603050405020304" pitchFamily="18" charset="0"/>
              </a:rPr>
              <a:t>contained various languages</a:t>
            </a:r>
            <a:r>
              <a:rPr lang="en-US" dirty="0">
                <a:solidFill>
                  <a:srgbClr val="3C4043"/>
                </a:solidFill>
                <a:latin typeface="Times New Roman" panose="02020603050405020304" pitchFamily="18" charset="0"/>
                <a:cs typeface="Times New Roman" panose="02020603050405020304" pitchFamily="18" charset="0"/>
              </a:rPr>
              <a:t> such as Hindi, English, Hinglish. Saved the data in csv file. Emojis, missing values were present in the dataset.</a:t>
            </a:r>
            <a:endParaRPr lang="en-US" b="0" i="0" dirty="0">
              <a:solidFill>
                <a:srgbClr val="3C4043"/>
              </a:solidFill>
              <a:effectLst/>
              <a:latin typeface="Times New Roman" panose="02020603050405020304" pitchFamily="18" charset="0"/>
              <a:cs typeface="Times New Roman" panose="02020603050405020304" pitchFamily="18" charset="0"/>
            </a:endParaRP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a:t>Pitch deck title</a:t>
            </a:r>
            <a:endParaRPr lang="en-US" dirty="0"/>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5" name="TextBox 4">
            <a:extLst>
              <a:ext uri="{FF2B5EF4-FFF2-40B4-BE49-F238E27FC236}">
                <a16:creationId xmlns:a16="http://schemas.microsoft.com/office/drawing/2014/main" id="{D37C6964-A367-77E9-25FC-CA0FE91A2EA7}"/>
              </a:ext>
            </a:extLst>
          </p:cNvPr>
          <p:cNvSpPr txBox="1"/>
          <p:nvPr/>
        </p:nvSpPr>
        <p:spPr>
          <a:xfrm>
            <a:off x="298074" y="3747249"/>
            <a:ext cx="4016189" cy="372538"/>
          </a:xfrm>
          <a:prstGeom prst="rect">
            <a:avLst/>
          </a:prstGeom>
          <a:noFill/>
        </p:spPr>
        <p:txBody>
          <a:bodyPr wrap="square" rtlCol="0">
            <a:spAutoFit/>
          </a:bodyPr>
          <a:lstStyle/>
          <a:p>
            <a:pPr>
              <a:lnSpc>
                <a:spcPct val="90000"/>
              </a:lnSpc>
              <a:spcBef>
                <a:spcPts val="1000"/>
              </a:spcBef>
            </a:pPr>
            <a:r>
              <a:rPr lang="en-US" sz="2000" dirty="0">
                <a:latin typeface="+mj-lt"/>
              </a:rPr>
              <a:t>Inspiration</a:t>
            </a:r>
          </a:p>
        </p:txBody>
      </p:sp>
      <p:sp>
        <p:nvSpPr>
          <p:cNvPr id="6" name="Text Placeholder 12">
            <a:extLst>
              <a:ext uri="{FF2B5EF4-FFF2-40B4-BE49-F238E27FC236}">
                <a16:creationId xmlns:a16="http://schemas.microsoft.com/office/drawing/2014/main" id="{316A62E9-277E-A5BA-5FF6-FA25E9DD938A}"/>
              </a:ext>
            </a:extLst>
          </p:cNvPr>
          <p:cNvSpPr txBox="1">
            <a:spLocks/>
          </p:cNvSpPr>
          <p:nvPr/>
        </p:nvSpPr>
        <p:spPr>
          <a:xfrm>
            <a:off x="257176" y="4171861"/>
            <a:ext cx="5243512" cy="2404588"/>
          </a:xfrm>
          <a:prstGeom prst="rect">
            <a:avLst/>
          </a:prstGeom>
        </p:spPr>
        <p:txBody>
          <a:bodyPr vert="horz" lIns="91440" tIns="45720" rIns="91440" bIns="45720" rtlCol="0">
            <a:noAutofit/>
          </a:bodyPr>
          <a:lstStyle>
            <a:lvl1pPr marL="0" indent="0" algn="l" defTabSz="914400" rtl="0" eaLnBrk="1" latinLnBrk="0" hangingPunct="1">
              <a:lnSpc>
                <a:spcPts val="2600"/>
              </a:lnSpc>
              <a:spcBef>
                <a:spcPts val="1000"/>
              </a:spcBef>
              <a:buFont typeface="Arial" panose="020B0604020202020204" pitchFamily="34" charset="0"/>
              <a:buNone/>
              <a:defRPr sz="1600" kern="1200">
                <a:solidFill>
                  <a:schemeClr val="tx1">
                    <a:lumMod val="65000"/>
                    <a:lumOff val="35000"/>
                  </a:schemeClr>
                </a:solidFill>
                <a:latin typeface="+mn-lt"/>
                <a:ea typeface="+mn-ea"/>
                <a:cs typeface="+mn-cs"/>
              </a:defRPr>
            </a:lvl1pPr>
            <a:lvl2pPr marL="4572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2pPr>
            <a:lvl3pPr marL="9144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3pPr>
            <a:lvl4pPr marL="13716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l" defTabSz="914400" rtl="0" eaLnBrk="1" latinLnBrk="0" hangingPunct="1">
              <a:lnSpc>
                <a:spcPts val="26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dirty="0">
                <a:solidFill>
                  <a:srgbClr val="3C4043"/>
                </a:solidFill>
                <a:latin typeface="Times New Roman" panose="02020603050405020304" pitchFamily="18" charset="0"/>
                <a:cs typeface="Times New Roman" panose="02020603050405020304" pitchFamily="18" charset="0"/>
              </a:rPr>
              <a:t>On the recent truck driver protests, I wanted to understand public sentiments through YouTube comments. This dataset and sentiment analysis model were inspired by the desire to explore people's opinions on this significant event.</a:t>
            </a:r>
          </a:p>
        </p:txBody>
      </p:sp>
    </p:spTree>
    <p:extLst>
      <p:ext uri="{BB962C8B-B14F-4D97-AF65-F5344CB8AC3E}">
        <p14:creationId xmlns:p14="http://schemas.microsoft.com/office/powerpoint/2010/main" val="263441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BB441D-7050-EA98-E3FA-BB8656957164}"/>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CA1F1076-8D62-EADA-8223-59F461B7A6DE}"/>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B3BC43DC-1793-4A6D-F46A-ADB64A6AA959}"/>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7" name="Picture 6">
            <a:extLst>
              <a:ext uri="{FF2B5EF4-FFF2-40B4-BE49-F238E27FC236}">
                <a16:creationId xmlns:a16="http://schemas.microsoft.com/office/drawing/2014/main" id="{6897D15C-50EF-73D3-B2B7-1760002AEFF1}"/>
              </a:ext>
            </a:extLst>
          </p:cNvPr>
          <p:cNvPicPr>
            <a:picLocks noChangeAspect="1"/>
          </p:cNvPicPr>
          <p:nvPr/>
        </p:nvPicPr>
        <p:blipFill rotWithShape="1">
          <a:blip r:embed="rId2"/>
          <a:srcRect r="9266"/>
          <a:stretch/>
        </p:blipFill>
        <p:spPr>
          <a:xfrm>
            <a:off x="4742328" y="555810"/>
            <a:ext cx="7091084" cy="5541477"/>
          </a:xfrm>
          <a:prstGeom prst="rect">
            <a:avLst/>
          </a:prstGeom>
        </p:spPr>
      </p:pic>
      <p:sp>
        <p:nvSpPr>
          <p:cNvPr id="8" name="TextBox 7">
            <a:extLst>
              <a:ext uri="{FF2B5EF4-FFF2-40B4-BE49-F238E27FC236}">
                <a16:creationId xmlns:a16="http://schemas.microsoft.com/office/drawing/2014/main" id="{CD42E61A-8533-BDCA-A9BA-D42AA9D62826}"/>
              </a:ext>
            </a:extLst>
          </p:cNvPr>
          <p:cNvSpPr txBox="1"/>
          <p:nvPr/>
        </p:nvSpPr>
        <p:spPr>
          <a:xfrm>
            <a:off x="502023" y="2949387"/>
            <a:ext cx="396240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3C4043"/>
                </a:solidFill>
                <a:latin typeface="Times New Roman" panose="02020603050405020304" pitchFamily="18" charset="0"/>
                <a:cs typeface="Times New Roman" panose="02020603050405020304" pitchFamily="18" charset="0"/>
              </a:rPr>
              <a:t>Using API key, I fetched almost 957 comments from 3000 comments that were present in the video. This was due to the company’s policy where as a developer, for free account and for educational purposes, YouTube allows only a specific amount of comments to fetch. </a:t>
            </a:r>
          </a:p>
          <a:p>
            <a:endParaRPr lang="en-US" sz="1600" dirty="0">
              <a:solidFill>
                <a:srgbClr val="3C404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rgbClr val="3C4043"/>
                </a:solidFill>
                <a:latin typeface="Times New Roman" panose="02020603050405020304" pitchFamily="18" charset="0"/>
                <a:cs typeface="Times New Roman" panose="02020603050405020304" pitchFamily="18" charset="0"/>
              </a:rPr>
              <a:t>In the dataset, we have Hindi, English, </a:t>
            </a:r>
            <a:r>
              <a:rPr lang="en-US" sz="1600" dirty="0" err="1">
                <a:solidFill>
                  <a:srgbClr val="3C4043"/>
                </a:solidFill>
                <a:latin typeface="Times New Roman" panose="02020603050405020304" pitchFamily="18" charset="0"/>
                <a:cs typeface="Times New Roman" panose="02020603050405020304" pitchFamily="18" charset="0"/>
              </a:rPr>
              <a:t>hinglish</a:t>
            </a:r>
            <a:r>
              <a:rPr lang="en-US" sz="1600" dirty="0">
                <a:solidFill>
                  <a:srgbClr val="3C4043"/>
                </a:solidFill>
                <a:latin typeface="Times New Roman" panose="02020603050405020304" pitchFamily="18" charset="0"/>
                <a:cs typeface="Times New Roman" panose="02020603050405020304" pitchFamily="18" charset="0"/>
              </a:rPr>
              <a:t>, punctuations, emojis.</a:t>
            </a:r>
            <a:endParaRPr lang="en-US" dirty="0"/>
          </a:p>
        </p:txBody>
      </p:sp>
      <p:sp>
        <p:nvSpPr>
          <p:cNvPr id="9" name="TextBox 8">
            <a:extLst>
              <a:ext uri="{FF2B5EF4-FFF2-40B4-BE49-F238E27FC236}">
                <a16:creationId xmlns:a16="http://schemas.microsoft.com/office/drawing/2014/main" id="{F3FB5833-3F02-8471-EC4B-073A02504022}"/>
              </a:ext>
            </a:extLst>
          </p:cNvPr>
          <p:cNvSpPr txBox="1"/>
          <p:nvPr/>
        </p:nvSpPr>
        <p:spPr>
          <a:xfrm>
            <a:off x="663389" y="1066801"/>
            <a:ext cx="3433248" cy="769441"/>
          </a:xfrm>
          <a:prstGeom prst="rect">
            <a:avLst/>
          </a:prstGeom>
          <a:noFill/>
        </p:spPr>
        <p:txBody>
          <a:bodyPr wrap="none" rtlCol="0">
            <a:spAutoFit/>
          </a:bodyPr>
          <a:lstStyle/>
          <a:p>
            <a:r>
              <a:rPr lang="en-US" sz="4400" dirty="0">
                <a:solidFill>
                  <a:schemeClr val="tx1">
                    <a:lumMod val="50000"/>
                    <a:lumOff val="50000"/>
                  </a:schemeClr>
                </a:solidFill>
                <a:latin typeface="+mj-lt"/>
                <a:ea typeface="+mj-ea"/>
                <a:cs typeface="+mj-cs"/>
              </a:rPr>
              <a:t>Data Insights</a:t>
            </a:r>
          </a:p>
        </p:txBody>
      </p:sp>
    </p:spTree>
    <p:extLst>
      <p:ext uri="{BB962C8B-B14F-4D97-AF65-F5344CB8AC3E}">
        <p14:creationId xmlns:p14="http://schemas.microsoft.com/office/powerpoint/2010/main" val="137969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9" name="Picture 8">
            <a:extLst>
              <a:ext uri="{FF2B5EF4-FFF2-40B4-BE49-F238E27FC236}">
                <a16:creationId xmlns:a16="http://schemas.microsoft.com/office/drawing/2014/main" id="{16FA5F1D-C89E-1C33-34BA-13D9C13BF1CA}"/>
              </a:ext>
            </a:extLst>
          </p:cNvPr>
          <p:cNvPicPr>
            <a:picLocks noChangeAspect="1"/>
          </p:cNvPicPr>
          <p:nvPr/>
        </p:nvPicPr>
        <p:blipFill>
          <a:blip r:embed="rId2"/>
          <a:stretch>
            <a:fillRect/>
          </a:stretch>
        </p:blipFill>
        <p:spPr>
          <a:xfrm>
            <a:off x="0" y="1532965"/>
            <a:ext cx="6622362" cy="4903694"/>
          </a:xfrm>
          <a:prstGeom prst="rect">
            <a:avLst/>
          </a:prstGeom>
        </p:spPr>
      </p:pic>
      <p:pic>
        <p:nvPicPr>
          <p:cNvPr id="11" name="Picture 10">
            <a:extLst>
              <a:ext uri="{FF2B5EF4-FFF2-40B4-BE49-F238E27FC236}">
                <a16:creationId xmlns:a16="http://schemas.microsoft.com/office/drawing/2014/main" id="{7ECA60A2-200A-5536-6F6A-239694968584}"/>
              </a:ext>
            </a:extLst>
          </p:cNvPr>
          <p:cNvPicPr>
            <a:picLocks noChangeAspect="1"/>
          </p:cNvPicPr>
          <p:nvPr/>
        </p:nvPicPr>
        <p:blipFill>
          <a:blip r:embed="rId3"/>
          <a:stretch>
            <a:fillRect/>
          </a:stretch>
        </p:blipFill>
        <p:spPr>
          <a:xfrm>
            <a:off x="6668156" y="2429436"/>
            <a:ext cx="5231803" cy="2768362"/>
          </a:xfrm>
          <a:prstGeom prst="rect">
            <a:avLst/>
          </a:prstGeom>
        </p:spPr>
      </p:pic>
      <p:sp>
        <p:nvSpPr>
          <p:cNvPr id="12" name="TextBox 11">
            <a:extLst>
              <a:ext uri="{FF2B5EF4-FFF2-40B4-BE49-F238E27FC236}">
                <a16:creationId xmlns:a16="http://schemas.microsoft.com/office/drawing/2014/main" id="{D1B77C61-510F-6CB3-9F00-5AFAFDB4AFD1}"/>
              </a:ext>
            </a:extLst>
          </p:cNvPr>
          <p:cNvSpPr txBox="1"/>
          <p:nvPr/>
        </p:nvSpPr>
        <p:spPr>
          <a:xfrm>
            <a:off x="7906871" y="1595718"/>
            <a:ext cx="3200400" cy="369332"/>
          </a:xfrm>
          <a:prstGeom prst="rect">
            <a:avLst/>
          </a:prstGeom>
          <a:noFill/>
        </p:spPr>
        <p:txBody>
          <a:bodyPr wrap="square" rtlCol="0">
            <a:spAutoFit/>
          </a:bodyPr>
          <a:lstStyle/>
          <a:p>
            <a:r>
              <a:rPr lang="en-US" dirty="0"/>
              <a:t>Converting Hindi to English</a:t>
            </a:r>
          </a:p>
        </p:txBody>
      </p:sp>
      <p:sp>
        <p:nvSpPr>
          <p:cNvPr id="14" name="TextBox 13">
            <a:extLst>
              <a:ext uri="{FF2B5EF4-FFF2-40B4-BE49-F238E27FC236}">
                <a16:creationId xmlns:a16="http://schemas.microsoft.com/office/drawing/2014/main" id="{32F6B509-4603-F4BF-D69B-A4D7AF49B8E3}"/>
              </a:ext>
            </a:extLst>
          </p:cNvPr>
          <p:cNvSpPr txBox="1"/>
          <p:nvPr/>
        </p:nvSpPr>
        <p:spPr>
          <a:xfrm>
            <a:off x="8130989" y="5271247"/>
            <a:ext cx="3200400" cy="369332"/>
          </a:xfrm>
          <a:prstGeom prst="rect">
            <a:avLst/>
          </a:prstGeom>
          <a:noFill/>
        </p:spPr>
        <p:txBody>
          <a:bodyPr wrap="square" rtlCol="0">
            <a:spAutoFit/>
          </a:bodyPr>
          <a:lstStyle/>
          <a:p>
            <a:r>
              <a:rPr lang="en-US" dirty="0"/>
              <a:t>Results after converting.</a:t>
            </a:r>
          </a:p>
        </p:txBody>
      </p:sp>
    </p:spTree>
    <p:extLst>
      <p:ext uri="{BB962C8B-B14F-4D97-AF65-F5344CB8AC3E}">
        <p14:creationId xmlns:p14="http://schemas.microsoft.com/office/powerpoint/2010/main" val="52131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3A1E-0E2E-5C4A-7B73-86BE057D1A7A}"/>
              </a:ext>
            </a:extLst>
          </p:cNvPr>
          <p:cNvSpPr>
            <a:spLocks noGrp="1"/>
          </p:cNvSpPr>
          <p:nvPr>
            <p:ph type="title"/>
          </p:nvPr>
        </p:nvSpPr>
        <p:spPr/>
        <p:txBody>
          <a:bodyPr/>
          <a:lstStyle/>
          <a:p>
            <a:r>
              <a:rPr lang="en-US" dirty="0"/>
              <a:t>Data Pre-Processing</a:t>
            </a:r>
          </a:p>
        </p:txBody>
      </p:sp>
      <p:sp>
        <p:nvSpPr>
          <p:cNvPr id="3" name="Date Placeholder 2">
            <a:extLst>
              <a:ext uri="{FF2B5EF4-FFF2-40B4-BE49-F238E27FC236}">
                <a16:creationId xmlns:a16="http://schemas.microsoft.com/office/drawing/2014/main" id="{DD6EC984-4A16-1AD5-E519-662E09F0637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0059C4E-675C-BDD1-2865-6E5F58DDA340}"/>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9FA486B6-9234-77F2-F5F0-C5EAB3D73837}"/>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10" name="Picture 9">
            <a:extLst>
              <a:ext uri="{FF2B5EF4-FFF2-40B4-BE49-F238E27FC236}">
                <a16:creationId xmlns:a16="http://schemas.microsoft.com/office/drawing/2014/main" id="{1B932AE9-85BB-E9C8-8164-D1F7675E8E19}"/>
              </a:ext>
            </a:extLst>
          </p:cNvPr>
          <p:cNvPicPr>
            <a:picLocks noChangeAspect="1"/>
          </p:cNvPicPr>
          <p:nvPr/>
        </p:nvPicPr>
        <p:blipFill>
          <a:blip r:embed="rId2"/>
          <a:stretch>
            <a:fillRect/>
          </a:stretch>
        </p:blipFill>
        <p:spPr>
          <a:xfrm>
            <a:off x="1138517" y="2186875"/>
            <a:ext cx="8903731" cy="3639798"/>
          </a:xfrm>
          <a:prstGeom prst="rect">
            <a:avLst/>
          </a:prstGeom>
        </p:spPr>
      </p:pic>
    </p:spTree>
    <p:extLst>
      <p:ext uri="{BB962C8B-B14F-4D97-AF65-F5344CB8AC3E}">
        <p14:creationId xmlns:p14="http://schemas.microsoft.com/office/powerpoint/2010/main" val="3192107942"/>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5E663E60-9241-454F-9D79-FA28B6B8E2E6}"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935DE4F-C654-46B5-9D7A-C349B80D2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88140-B977-44ED-8877-83D5BCE763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3656</TotalTime>
  <Words>1333</Words>
  <Application>Microsoft Office PowerPoint</Application>
  <PresentationFormat>Widescreen</PresentationFormat>
  <Paragraphs>181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Bodoni MT</vt:lpstr>
      <vt:lpstr>Calibri</vt:lpstr>
      <vt:lpstr>Segoe UI</vt:lpstr>
      <vt:lpstr>Source Sans Pro Light</vt:lpstr>
      <vt:lpstr>Symbol</vt:lpstr>
      <vt:lpstr>Times New Roman</vt:lpstr>
      <vt:lpstr>Custom</vt:lpstr>
      <vt:lpstr>Sentimental Analysis on Truck Driver Protest </vt:lpstr>
      <vt:lpstr>Introduction </vt:lpstr>
      <vt:lpstr>Objective</vt:lpstr>
      <vt:lpstr>Process – Flow </vt:lpstr>
      <vt:lpstr>Tools and Platform</vt:lpstr>
      <vt:lpstr>About Dataset</vt:lpstr>
      <vt:lpstr>PowerPoint Presentation</vt:lpstr>
      <vt:lpstr>Data Pre-Processing</vt:lpstr>
      <vt:lpstr>Data Pre-Processing</vt:lpstr>
      <vt:lpstr>Data Pre-Processing</vt:lpstr>
      <vt:lpstr>Data Pre-Processing</vt:lpstr>
      <vt:lpstr>Data Pre-Processing</vt:lpstr>
      <vt:lpstr>Data Pre-Processing</vt:lpstr>
      <vt:lpstr>Data Pre-Processing</vt:lpstr>
      <vt:lpstr>Data Partition</vt:lpstr>
      <vt:lpstr>Model Building</vt:lpstr>
      <vt:lpstr>Model Building</vt:lpstr>
      <vt:lpstr>Model Building</vt:lpstr>
      <vt:lpstr>Model Building</vt:lpstr>
      <vt:lpstr>Models</vt:lpstr>
      <vt:lpstr>Model Building</vt:lpstr>
      <vt:lpstr>Model Building</vt:lpstr>
      <vt:lpstr>Data - Visualization</vt:lpstr>
      <vt:lpstr>PowerPoint Presentation</vt:lpstr>
      <vt:lpstr>Conclusion</vt:lpstr>
      <vt:lpstr>Challeneges </vt:lpstr>
      <vt:lpstr>Business and Business Applications </vt:lpstr>
      <vt:lpstr>Business and Business Applications </vt:lpstr>
      <vt:lpstr>PowerPoint Presentation</vt:lpstr>
      <vt:lpstr>My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dc:title>
  <dc:creator>Atharva Kate</dc:creator>
  <cp:lastModifiedBy>Atharva Kate</cp:lastModifiedBy>
  <cp:revision>8</cp:revision>
  <dcterms:created xsi:type="dcterms:W3CDTF">2023-11-19T10:03:42Z</dcterms:created>
  <dcterms:modified xsi:type="dcterms:W3CDTF">2024-01-23T12:09:27Z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