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1" r:id="rId7"/>
    <p:sldId id="266" r:id="rId8"/>
    <p:sldId id="265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1716C-7EEF-4142-BACD-0B593CEC6E53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2F5C1-7620-4192-86F5-7B0596A93E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53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24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9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82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65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19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38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02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2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1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28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05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0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1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41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6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DCAB-B6F3-43B7-8354-41CE3B66BA24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7F38-ABB9-4CE2-A062-584591B749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97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xels.com/png-svg/preview/140684/line-graph-7" TargetMode="External"/><Relationship Id="rId3" Type="http://schemas.openxmlformats.org/officeDocument/2006/relationships/hyperlink" Target="https://en.wikipedia.org/wiki/List_of_events_affected_by_the_2019%E2%80%932020_coronavirus_pandemic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35719586/dynamic-graphs-using-c-sharp-to-be-saved-as-a-png-format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--info.herokuapp.com/" TargetMode="External"/><Relationship Id="rId2" Type="http://schemas.openxmlformats.org/officeDocument/2006/relationships/hyperlink" Target="https://github.com/AtharvaKatre/covid19inf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tharva.katre.71@gmai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ets/covid-19" TargetMode="External"/><Relationship Id="rId2" Type="http://schemas.openxmlformats.org/officeDocument/2006/relationships/hyperlink" Target="https://covid19ap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--info.herokuapp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595B-960A-4DFD-90F1-29C9DFD76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934" y="2121853"/>
            <a:ext cx="8791575" cy="142049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Covid-19 tracker and data visualization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9756FE-217A-49D4-8BBC-EAB35074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12914" y="0"/>
            <a:ext cx="2385612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CC45B-7E56-4FB8-B18C-754310F187C1}"/>
              </a:ext>
            </a:extLst>
          </p:cNvPr>
          <p:cNvSpPr txBox="1"/>
          <p:nvPr/>
        </p:nvSpPr>
        <p:spPr>
          <a:xfrm>
            <a:off x="9256691" y="9279336"/>
            <a:ext cx="788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en.wikipedia.org/wiki/List_of_events_affected_by_the_2019%E2%80%932020_coronavirus_pandemic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7B79B1-5699-4E03-87A9-378A6B5D3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36914" y="4025900"/>
            <a:ext cx="2857899" cy="2857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023382-4CF9-49B0-ADD9-A0B9ECE7630B}"/>
              </a:ext>
            </a:extLst>
          </p:cNvPr>
          <p:cNvSpPr txBox="1"/>
          <p:nvPr/>
        </p:nvSpPr>
        <p:spPr>
          <a:xfrm>
            <a:off x="2465388" y="7032978"/>
            <a:ext cx="2857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6" tooltip="https://stackoverflow.com/questions/35719586/dynamic-graphs-using-c-sharp-to-be-saved-as-a-png-format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7D3A41-BE61-41AF-8852-FFBAD08D7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07722" y="2913415"/>
            <a:ext cx="4876800" cy="4876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2936EB-8D29-4F0D-A5F8-5A87D18788FD}"/>
              </a:ext>
            </a:extLst>
          </p:cNvPr>
          <p:cNvSpPr txBox="1"/>
          <p:nvPr/>
        </p:nvSpPr>
        <p:spPr>
          <a:xfrm>
            <a:off x="7022237" y="3542347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Atharva Sanjay Katre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04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94D-A5D3-4A7A-B1D4-F92D1FCE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</a:rPr>
              <a:t>Plots And Maps</a:t>
            </a:r>
            <a:endParaRPr lang="en-IN" u="sng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6277-F4D0-4FDF-B7AE-9EDDD63B46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Line graphs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FD972-B7E4-4950-9D75-816E2E8B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Pie charts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DB353C-5C66-4782-9274-4AD90090B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1" t="27832" r="3447" b="20525"/>
          <a:stretch/>
        </p:blipFill>
        <p:spPr>
          <a:xfrm>
            <a:off x="1500327" y="2861806"/>
            <a:ext cx="4350057" cy="2929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E5F4FC-1ECD-4A0F-8F4F-726EC15F10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3" t="15555" r="6444" b="30097"/>
          <a:stretch/>
        </p:blipFill>
        <p:spPr>
          <a:xfrm>
            <a:off x="6454917" y="2861806"/>
            <a:ext cx="4875211" cy="29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8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8E76EEE-F9A7-4469-A2DA-08D0FAD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82897"/>
            <a:ext cx="9906000" cy="67470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DEA97-004F-4184-B32F-30F7D4B1AF32}"/>
              </a:ext>
            </a:extLst>
          </p:cNvPr>
          <p:cNvSpPr txBox="1"/>
          <p:nvPr/>
        </p:nvSpPr>
        <p:spPr>
          <a:xfrm>
            <a:off x="1251751" y="5131320"/>
            <a:ext cx="9783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- </a:t>
            </a:r>
            <a:r>
              <a:rPr lang="en-US" dirty="0">
                <a:hlinkClick r:id="rId2"/>
              </a:rPr>
              <a:t>https://github.com/AtharvaKatre/covid19info</a:t>
            </a:r>
            <a:endParaRPr lang="en-US" dirty="0"/>
          </a:p>
          <a:p>
            <a:r>
              <a:rPr lang="en-US" dirty="0"/>
              <a:t>Project link - </a:t>
            </a:r>
            <a:r>
              <a:rPr lang="en-US" dirty="0">
                <a:hlinkClick r:id="rId3"/>
              </a:rPr>
              <a:t>https://covid19--info.herokuapp.com</a:t>
            </a:r>
            <a:endParaRPr lang="en-US" dirty="0"/>
          </a:p>
          <a:p>
            <a:r>
              <a:rPr lang="en-US" dirty="0"/>
              <a:t>Contact - </a:t>
            </a:r>
            <a:r>
              <a:rPr lang="en-US" dirty="0">
                <a:hlinkClick r:id="rId4"/>
              </a:rPr>
              <a:t>atharva.katre.71@gmail.com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5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A20-B55A-45C6-BBF1-504FAC3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</a:rPr>
              <a:t>Purpose</a:t>
            </a:r>
            <a:endParaRPr lang="en-IN" u="sng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BD40-FBEA-48F7-B37A-558D7E15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Covid.info web app is built to track and analyze the Coronavirus global pandemic. </a:t>
            </a:r>
          </a:p>
          <a:p>
            <a:pPr marL="0" indent="0">
              <a:buNone/>
            </a:pPr>
            <a:r>
              <a:rPr lang="en-US" dirty="0"/>
              <a:t>It displays live stats of Covid-19 cases from all over the globe.</a:t>
            </a:r>
          </a:p>
          <a:p>
            <a:pPr marL="0" indent="0">
              <a:buNone/>
            </a:pPr>
            <a:r>
              <a:rPr lang="en-US" dirty="0"/>
              <a:t>Different visualization techniques are used for easier understanding and studying the trend of the pandemic.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82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F618-30E7-427F-A648-2B455D49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visualize Covid-19 data?</a:t>
            </a:r>
            <a:endParaRPr lang="en-IN" u="sng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9631-A5B5-4A9F-8820-1E43EDE1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After doing some research about the data analysis of the ongoing Covid-19 pandemic I found out that there were not many reliable sources which provided real time analysis and visualization of the trend of the pandemic so far.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So… I decided to create an interactive web app for easy and better understanding of the pandemic with the help of available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1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954F-B115-4549-B8B1-1594724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</a:rPr>
              <a:t>Used Technologies</a:t>
            </a:r>
            <a:endParaRPr lang="en-IN" u="sng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01DF-C132-4B54-A0CF-8D073B2B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framework</a:t>
            </a:r>
          </a:p>
          <a:p>
            <a:r>
              <a:rPr lang="en-US" dirty="0"/>
              <a:t>Python for back-end</a:t>
            </a:r>
          </a:p>
          <a:p>
            <a:r>
              <a:rPr lang="en-US" dirty="0"/>
              <a:t>Plotly and Dash for plotting graphs and choropleth maps</a:t>
            </a:r>
          </a:p>
          <a:p>
            <a:r>
              <a:rPr lang="en-US" dirty="0"/>
              <a:t>Open source API’s and web scraping for Covid-19 data</a:t>
            </a:r>
          </a:p>
          <a:p>
            <a:r>
              <a:rPr lang="en-US" dirty="0"/>
              <a:t>Bootstrap for front-end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2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3C80-C903-41C2-B46A-CC740A1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</a:rPr>
              <a:t>Django framework</a:t>
            </a:r>
            <a:endParaRPr lang="en-IN" u="sng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BC6B3-D5C2-4D5D-BE0F-CCCAE1B08963}"/>
              </a:ext>
            </a:extLst>
          </p:cNvPr>
          <p:cNvSpPr/>
          <p:nvPr/>
        </p:nvSpPr>
        <p:spPr>
          <a:xfrm>
            <a:off x="1855433" y="1979720"/>
            <a:ext cx="2752078" cy="1449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F6ABA-E9AA-4B29-8A51-EB4FD6E66B2F}"/>
              </a:ext>
            </a:extLst>
          </p:cNvPr>
          <p:cNvSpPr/>
          <p:nvPr/>
        </p:nvSpPr>
        <p:spPr>
          <a:xfrm>
            <a:off x="7359589" y="1979720"/>
            <a:ext cx="2752078" cy="1449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396F-6B0E-4D8B-8543-E22D82833C97}"/>
              </a:ext>
            </a:extLst>
          </p:cNvPr>
          <p:cNvSpPr/>
          <p:nvPr/>
        </p:nvSpPr>
        <p:spPr>
          <a:xfrm>
            <a:off x="4607511" y="4762391"/>
            <a:ext cx="2752078" cy="1449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AD749FA-7157-4171-935D-96609C422858}"/>
              </a:ext>
            </a:extLst>
          </p:cNvPr>
          <p:cNvCxnSpPr>
            <a:cxnSpLocks/>
          </p:cNvCxnSpPr>
          <p:nvPr/>
        </p:nvCxnSpPr>
        <p:spPr>
          <a:xfrm>
            <a:off x="4607511" y="2704360"/>
            <a:ext cx="1005840" cy="2058031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4ABE20F-9C88-4BA1-B11F-A6BA5AEB777A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294269" y="2704359"/>
            <a:ext cx="1065321" cy="2056553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50089CB-AC50-4096-93DD-F5C63F8978A6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3231473" y="3429001"/>
            <a:ext cx="1376039" cy="2058031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8A9367EF-03E7-4802-892A-507992339681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7359589" y="3429000"/>
            <a:ext cx="1376039" cy="2058031"/>
          </a:xfrm>
          <a:prstGeom prst="curved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D83495-8859-48B8-817F-79B1999EB48E}"/>
              </a:ext>
            </a:extLst>
          </p:cNvPr>
          <p:cNvSpPr txBox="1"/>
          <p:nvPr/>
        </p:nvSpPr>
        <p:spPr>
          <a:xfrm>
            <a:off x="1855433" y="1979720"/>
            <a:ext cx="27520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Django App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Logic, Data structures, </a:t>
            </a:r>
          </a:p>
          <a:p>
            <a:pPr algn="ctr"/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 apps (plots and graphs)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5C565-7892-4633-A099-6400C4C30780}"/>
              </a:ext>
            </a:extLst>
          </p:cNvPr>
          <p:cNvSpPr txBox="1"/>
          <p:nvPr/>
        </p:nvSpPr>
        <p:spPr>
          <a:xfrm>
            <a:off x="7387168" y="2038404"/>
            <a:ext cx="275207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Templates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Front-end, Html and CSS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BAF01D-0994-4531-8263-ED681E0064EC}"/>
              </a:ext>
            </a:extLst>
          </p:cNvPr>
          <p:cNvSpPr txBox="1"/>
          <p:nvPr/>
        </p:nvSpPr>
        <p:spPr>
          <a:xfrm>
            <a:off x="4607510" y="4796621"/>
            <a:ext cx="27520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View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Context and template rendering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936982-351D-4461-9E9D-05C82E82DC41}"/>
              </a:ext>
            </a:extLst>
          </p:cNvPr>
          <p:cNvSpPr txBox="1"/>
          <p:nvPr/>
        </p:nvSpPr>
        <p:spPr>
          <a:xfrm>
            <a:off x="5138009" y="2481881"/>
            <a:ext cx="100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Formatted data, plots and maps</a:t>
            </a: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02D3EC-95C0-4059-A13F-D9F380DD002A}"/>
              </a:ext>
            </a:extLst>
          </p:cNvPr>
          <p:cNvSpPr txBox="1"/>
          <p:nvPr/>
        </p:nvSpPr>
        <p:spPr>
          <a:xfrm>
            <a:off x="6538849" y="3643841"/>
            <a:ext cx="100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interactions and input</a:t>
            </a: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B4F8C2-3EC7-4644-BE96-7C576C35D83A}"/>
              </a:ext>
            </a:extLst>
          </p:cNvPr>
          <p:cNvSpPr txBox="1"/>
          <p:nvPr/>
        </p:nvSpPr>
        <p:spPr>
          <a:xfrm>
            <a:off x="8539636" y="4355201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to display</a:t>
            </a: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D59DD-21CE-4FB9-8131-1A3901B21E76}"/>
              </a:ext>
            </a:extLst>
          </p:cNvPr>
          <p:cNvSpPr txBox="1"/>
          <p:nvPr/>
        </p:nvSpPr>
        <p:spPr>
          <a:xfrm>
            <a:off x="2536351" y="4133559"/>
            <a:ext cx="100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Context and data requests</a:t>
            </a: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954F-B115-4549-B8B1-1594724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</a:rPr>
              <a:t>DATA SOURCES</a:t>
            </a:r>
            <a:endParaRPr lang="en-IN" u="sng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01DF-C132-4B54-A0CF-8D073B2B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3000" dirty="0"/>
              <a:t>API</a:t>
            </a:r>
          </a:p>
          <a:p>
            <a:pPr marL="0" indent="0">
              <a:buNone/>
            </a:pPr>
            <a:r>
              <a:rPr lang="en-US" dirty="0"/>
              <a:t>	I used different APIs to collect different types of data for this project. Few are 	listed below:</a:t>
            </a: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https://covid19api.com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https://github.com/datasets/covid-19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3000" dirty="0"/>
              <a:t>Web scraping</a:t>
            </a:r>
          </a:p>
          <a:p>
            <a:pPr marL="0" indent="0">
              <a:buNone/>
            </a:pPr>
            <a:r>
              <a:rPr lang="en-US" dirty="0"/>
              <a:t>	Also used python’s web scrapping tools for collecting specific data.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5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B379-5B57-4487-B81E-04220915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</a:rPr>
              <a:t>Site Map</a:t>
            </a:r>
            <a:endParaRPr lang="en-IN" u="sng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C5C26-F527-48FD-8847-E4663CFE8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47" y="2024110"/>
            <a:ext cx="7143116" cy="40748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D905F5-83C6-4238-BC79-F58A91556B7E}"/>
              </a:ext>
            </a:extLst>
          </p:cNvPr>
          <p:cNvCxnSpPr>
            <a:cxnSpLocks/>
          </p:cNvCxnSpPr>
          <p:nvPr/>
        </p:nvCxnSpPr>
        <p:spPr>
          <a:xfrm flipH="1">
            <a:off x="5699465" y="1606858"/>
            <a:ext cx="1784411" cy="4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3F363-9246-4DDE-9C06-2477B2A70915}"/>
              </a:ext>
            </a:extLst>
          </p:cNvPr>
          <p:cNvCxnSpPr>
            <a:endCxn id="6" idx="0"/>
          </p:cNvCxnSpPr>
          <p:nvPr/>
        </p:nvCxnSpPr>
        <p:spPr>
          <a:xfrm flipH="1">
            <a:off x="7043305" y="1606858"/>
            <a:ext cx="449449" cy="4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DAD96-47DB-4ABE-AC90-A4B4EEFCA304}"/>
              </a:ext>
            </a:extLst>
          </p:cNvPr>
          <p:cNvCxnSpPr>
            <a:cxnSpLocks/>
          </p:cNvCxnSpPr>
          <p:nvPr/>
        </p:nvCxnSpPr>
        <p:spPr>
          <a:xfrm>
            <a:off x="7483876" y="1606858"/>
            <a:ext cx="719091" cy="4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0ACC21-C501-4856-9D01-16C26DE17B75}"/>
              </a:ext>
            </a:extLst>
          </p:cNvPr>
          <p:cNvCxnSpPr>
            <a:cxnSpLocks/>
          </p:cNvCxnSpPr>
          <p:nvPr/>
        </p:nvCxnSpPr>
        <p:spPr>
          <a:xfrm>
            <a:off x="7483876" y="1606858"/>
            <a:ext cx="2050741" cy="4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8B0174-8048-44BB-BF94-76B9493E420C}"/>
              </a:ext>
            </a:extLst>
          </p:cNvPr>
          <p:cNvSpPr txBox="1"/>
          <p:nvPr/>
        </p:nvSpPr>
        <p:spPr>
          <a:xfrm>
            <a:off x="6858000" y="1266588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Live counters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C5E835-8D40-47FC-8089-1380134C0102}"/>
              </a:ext>
            </a:extLst>
          </p:cNvPr>
          <p:cNvCxnSpPr/>
          <p:nvPr/>
        </p:nvCxnSpPr>
        <p:spPr>
          <a:xfrm>
            <a:off x="2556769" y="2876365"/>
            <a:ext cx="90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2C0352-C8F5-40D8-989C-85D82D286D95}"/>
              </a:ext>
            </a:extLst>
          </p:cNvPr>
          <p:cNvSpPr txBox="1"/>
          <p:nvPr/>
        </p:nvSpPr>
        <p:spPr>
          <a:xfrm>
            <a:off x="817377" y="2566884"/>
            <a:ext cx="175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 India specific analysis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142C13-FEBC-4481-9E96-730AEE681A17}"/>
              </a:ext>
            </a:extLst>
          </p:cNvPr>
          <p:cNvCxnSpPr/>
          <p:nvPr/>
        </p:nvCxnSpPr>
        <p:spPr>
          <a:xfrm flipV="1">
            <a:off x="2556769" y="3195961"/>
            <a:ext cx="906100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504143-4F97-4138-82EA-A98828FBBAE6}"/>
              </a:ext>
            </a:extLst>
          </p:cNvPr>
          <p:cNvSpPr txBox="1"/>
          <p:nvPr/>
        </p:nvSpPr>
        <p:spPr>
          <a:xfrm>
            <a:off x="897538" y="3532810"/>
            <a:ext cx="1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locate Covid testing labs in India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65B4CB-5562-4440-90B3-9FDEDFF9F862}"/>
              </a:ext>
            </a:extLst>
          </p:cNvPr>
          <p:cNvCxnSpPr>
            <a:cxnSpLocks/>
          </p:cNvCxnSpPr>
          <p:nvPr/>
        </p:nvCxnSpPr>
        <p:spPr>
          <a:xfrm>
            <a:off x="2575156" y="2192784"/>
            <a:ext cx="887713" cy="31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E148FA-EE85-4855-83C2-4E320347D785}"/>
              </a:ext>
            </a:extLst>
          </p:cNvPr>
          <p:cNvSpPr txBox="1"/>
          <p:nvPr/>
        </p:nvSpPr>
        <p:spPr>
          <a:xfrm>
            <a:off x="1465393" y="1783787"/>
            <a:ext cx="127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Global analysis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4E4F2-D4DE-410E-A6FA-15FDDD2C51EA}"/>
              </a:ext>
            </a:extLst>
          </p:cNvPr>
          <p:cNvCxnSpPr>
            <a:cxnSpLocks/>
          </p:cNvCxnSpPr>
          <p:nvPr/>
        </p:nvCxnSpPr>
        <p:spPr>
          <a:xfrm flipV="1">
            <a:off x="3089429" y="4456140"/>
            <a:ext cx="2610037" cy="6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083B08-DA83-4BD9-819A-F7FAE75A5876}"/>
              </a:ext>
            </a:extLst>
          </p:cNvPr>
          <p:cNvSpPr txBox="1"/>
          <p:nvPr/>
        </p:nvSpPr>
        <p:spPr>
          <a:xfrm>
            <a:off x="1230712" y="4812661"/>
            <a:ext cx="189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Plots and maps for data visualization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9D6F8E-40EE-4B3C-BA64-377E23220FBF}"/>
              </a:ext>
            </a:extLst>
          </p:cNvPr>
          <p:cNvSpPr txBox="1"/>
          <p:nvPr/>
        </p:nvSpPr>
        <p:spPr>
          <a:xfrm>
            <a:off x="1230712" y="6199424"/>
            <a:ext cx="41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https://covid19--info.herokuapp.com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4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94D-A5D3-4A7A-B1D4-F92D1FCE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</a:rPr>
              <a:t>Plots And Maps</a:t>
            </a:r>
            <a:endParaRPr lang="en-IN" u="sng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6277-F4D0-4FDF-B7AE-9EDDD63B4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44454" cy="354171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Choropleths and Timeseries choropleths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4D6DA-42CE-4880-9253-4D17ADE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84" y="2773462"/>
            <a:ext cx="4381464" cy="3170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1CB965-46B0-45F3-A099-5537A03D7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77" y="2773462"/>
            <a:ext cx="4927107" cy="31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94D-A5D3-4A7A-B1D4-F92D1FCE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>
                <a:solidFill>
                  <a:schemeClr val="bg2">
                    <a:lumMod val="50000"/>
                  </a:schemeClr>
                </a:solidFill>
              </a:rPr>
              <a:t>Plots And Maps</a:t>
            </a:r>
            <a:endParaRPr lang="en-IN" u="sng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6277-F4D0-4FDF-B7AE-9EDDD63B46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Bar graphs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FD972-B7E4-4950-9D75-816E2E8B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Racing Bar graphs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A5694-6F42-4FB2-A4F9-31B0144F8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t="22654" r="4175" b="28673"/>
          <a:stretch/>
        </p:blipFill>
        <p:spPr>
          <a:xfrm>
            <a:off x="1512793" y="2805343"/>
            <a:ext cx="4124527" cy="2985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C6E5B-0D6D-4D31-9E93-EDA40DF76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6" t="9019" r="4612" b="15554"/>
          <a:stretch/>
        </p:blipFill>
        <p:spPr>
          <a:xfrm>
            <a:off x="6477369" y="2805343"/>
            <a:ext cx="4875211" cy="29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435</TotalTime>
  <Words>371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Tw Cen MT</vt:lpstr>
      <vt:lpstr>Circuit</vt:lpstr>
      <vt:lpstr>Covid-19 tracker and data visualization</vt:lpstr>
      <vt:lpstr>Purpose</vt:lpstr>
      <vt:lpstr>Why visualize Covid-19 data?</vt:lpstr>
      <vt:lpstr>Used Technologies</vt:lpstr>
      <vt:lpstr>Django framework</vt:lpstr>
      <vt:lpstr>DATA SOURCES</vt:lpstr>
      <vt:lpstr>Site Map</vt:lpstr>
      <vt:lpstr>Plots And Maps</vt:lpstr>
      <vt:lpstr>Plots And Maps</vt:lpstr>
      <vt:lpstr>Plots And Maps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tracker and data visualization</dc:title>
  <dc:creator>Atharva Katre</dc:creator>
  <cp:lastModifiedBy>Atharva Katre</cp:lastModifiedBy>
  <cp:revision>21</cp:revision>
  <dcterms:created xsi:type="dcterms:W3CDTF">2020-10-12T08:55:15Z</dcterms:created>
  <dcterms:modified xsi:type="dcterms:W3CDTF">2020-10-12T20:12:45Z</dcterms:modified>
</cp:coreProperties>
</file>