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67" r:id="rId2"/>
    <p:sldId id="257" r:id="rId3"/>
    <p:sldId id="259" r:id="rId4"/>
    <p:sldId id="260" r:id="rId5"/>
    <p:sldId id="261" r:id="rId6"/>
    <p:sldId id="258" r:id="rId7"/>
    <p:sldId id="263" r:id="rId8"/>
    <p:sldId id="264" r:id="rId9"/>
    <p:sldId id="268" r:id="rId10"/>
    <p:sldId id="266" r:id="rId11"/>
    <p:sldId id="269" r:id="rId12"/>
    <p:sldId id="270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88" autoAdjust="0"/>
    <p:restoredTop sz="94660"/>
  </p:normalViewPr>
  <p:slideViewPr>
    <p:cSldViewPr snapToGrid="0">
      <p:cViewPr varScale="1">
        <p:scale>
          <a:sx n="85" d="100"/>
          <a:sy n="85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E35966-2307-4A32-BEF7-58B57932CA7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0BF810F-51B0-4D81-9558-3139EB033A1C}">
      <dgm:prSet phldrT="[Text]"/>
      <dgm:spPr/>
      <dgm:t>
        <a:bodyPr/>
        <a:lstStyle/>
        <a:p>
          <a:r>
            <a:rPr lang="en-IN" dirty="0"/>
            <a:t>Administrator Empowerment</a:t>
          </a:r>
        </a:p>
      </dgm:t>
    </dgm:pt>
    <dgm:pt modelId="{BD65F480-F312-4BC8-A0F1-7169DBF04FC5}" type="parTrans" cxnId="{D6A4A690-28B8-4CD4-BC64-CC2F777F1115}">
      <dgm:prSet/>
      <dgm:spPr/>
      <dgm:t>
        <a:bodyPr/>
        <a:lstStyle/>
        <a:p>
          <a:endParaRPr lang="en-IN"/>
        </a:p>
      </dgm:t>
    </dgm:pt>
    <dgm:pt modelId="{9FA4FD84-A19A-4B13-8E25-6949A64637BF}" type="sibTrans" cxnId="{D6A4A690-28B8-4CD4-BC64-CC2F777F1115}">
      <dgm:prSet/>
      <dgm:spPr/>
      <dgm:t>
        <a:bodyPr/>
        <a:lstStyle/>
        <a:p>
          <a:endParaRPr lang="en-IN"/>
        </a:p>
      </dgm:t>
    </dgm:pt>
    <dgm:pt modelId="{DC9B57BE-122E-4EAA-B24A-262F59F113E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Streamlined car management for administrators.</a:t>
          </a:r>
          <a:endParaRPr lang="en-IN" dirty="0"/>
        </a:p>
      </dgm:t>
    </dgm:pt>
    <dgm:pt modelId="{35877088-2F6D-43E0-861B-AA1BCA2525E8}" type="parTrans" cxnId="{C1B770D4-B90F-4350-A863-34395CD5B92D}">
      <dgm:prSet/>
      <dgm:spPr/>
      <dgm:t>
        <a:bodyPr/>
        <a:lstStyle/>
        <a:p>
          <a:endParaRPr lang="en-IN"/>
        </a:p>
      </dgm:t>
    </dgm:pt>
    <dgm:pt modelId="{31D75CDE-F1C7-4096-81CE-417395AC4753}" type="sibTrans" cxnId="{C1B770D4-B90F-4350-A863-34395CD5B92D}">
      <dgm:prSet/>
      <dgm:spPr/>
      <dgm:t>
        <a:bodyPr/>
        <a:lstStyle/>
        <a:p>
          <a:endParaRPr lang="en-IN"/>
        </a:p>
      </dgm:t>
    </dgm:pt>
    <dgm:pt modelId="{7097455C-C7CF-4941-8BF6-A4239D95DE3C}">
      <dgm:prSet phldrT="[Text]"/>
      <dgm:spPr/>
      <dgm:t>
        <a:bodyPr/>
        <a:lstStyle/>
        <a:p>
          <a:r>
            <a:rPr lang="en-IN" dirty="0"/>
            <a:t>User-Centric Design</a:t>
          </a:r>
        </a:p>
      </dgm:t>
    </dgm:pt>
    <dgm:pt modelId="{8E5303D8-F72E-4C47-A169-2310074ADA73}" type="parTrans" cxnId="{96A54CE0-53A0-4074-B608-3162F66859E0}">
      <dgm:prSet/>
      <dgm:spPr/>
      <dgm:t>
        <a:bodyPr/>
        <a:lstStyle/>
        <a:p>
          <a:endParaRPr lang="en-IN"/>
        </a:p>
      </dgm:t>
    </dgm:pt>
    <dgm:pt modelId="{C3F01404-D9A0-4160-9CF8-627DFC7DA972}" type="sibTrans" cxnId="{96A54CE0-53A0-4074-B608-3162F66859E0}">
      <dgm:prSet/>
      <dgm:spPr/>
      <dgm:t>
        <a:bodyPr/>
        <a:lstStyle/>
        <a:p>
          <a:endParaRPr lang="en-IN"/>
        </a:p>
      </dgm:t>
    </dgm:pt>
    <dgm:pt modelId="{C2F509DE-C490-445A-9B0B-DEBD8E1EC938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Prioritizing user experience for seamless interactions.</a:t>
          </a:r>
          <a:endParaRPr lang="en-IN" dirty="0"/>
        </a:p>
      </dgm:t>
    </dgm:pt>
    <dgm:pt modelId="{65EDFAF5-8E44-49AC-B4BC-6A1282DF070F}" type="parTrans" cxnId="{0A81AD95-802A-4FDC-A36B-A79D44C09378}">
      <dgm:prSet/>
      <dgm:spPr/>
      <dgm:t>
        <a:bodyPr/>
        <a:lstStyle/>
        <a:p>
          <a:endParaRPr lang="en-IN"/>
        </a:p>
      </dgm:t>
    </dgm:pt>
    <dgm:pt modelId="{759F33F6-96DE-474C-BBC7-C73AB69A9542}" type="sibTrans" cxnId="{0A81AD95-802A-4FDC-A36B-A79D44C09378}">
      <dgm:prSet/>
      <dgm:spPr/>
      <dgm:t>
        <a:bodyPr/>
        <a:lstStyle/>
        <a:p>
          <a:endParaRPr lang="en-IN"/>
        </a:p>
      </dgm:t>
    </dgm:pt>
    <dgm:pt modelId="{718384C0-8850-405F-B29A-B6AB728FAD15}">
      <dgm:prSet phldrT="[Text]"/>
      <dgm:spPr/>
      <dgm:t>
        <a:bodyPr/>
        <a:lstStyle/>
        <a:p>
          <a:r>
            <a:rPr lang="en-IN" dirty="0"/>
            <a:t>Payment Integration </a:t>
          </a:r>
        </a:p>
      </dgm:t>
    </dgm:pt>
    <dgm:pt modelId="{357B1C8C-B851-4AFB-84A5-0CE516E9CAD9}" type="parTrans" cxnId="{F348CB9C-21AA-4C0B-878F-5C06FBE15963}">
      <dgm:prSet/>
      <dgm:spPr/>
      <dgm:t>
        <a:bodyPr/>
        <a:lstStyle/>
        <a:p>
          <a:endParaRPr lang="en-IN"/>
        </a:p>
      </dgm:t>
    </dgm:pt>
    <dgm:pt modelId="{F752E756-68EA-4985-9057-CAACB80E2BD6}" type="sibTrans" cxnId="{F348CB9C-21AA-4C0B-878F-5C06FBE15963}">
      <dgm:prSet/>
      <dgm:spPr/>
      <dgm:t>
        <a:bodyPr/>
        <a:lstStyle/>
        <a:p>
          <a:endParaRPr lang="en-IN"/>
        </a:p>
      </dgm:t>
    </dgm:pt>
    <dgm:pt modelId="{11C27D8D-3109-4609-BA91-5120F3F9A6E8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Secure and reliable payment processing.</a:t>
          </a:r>
          <a:endParaRPr lang="en-IN" dirty="0"/>
        </a:p>
      </dgm:t>
    </dgm:pt>
    <dgm:pt modelId="{3728E67F-A09A-4F28-8FFC-433B125C929C}" type="parTrans" cxnId="{79692115-7C3D-4761-A63A-A0CBEFDC64F4}">
      <dgm:prSet/>
      <dgm:spPr/>
      <dgm:t>
        <a:bodyPr/>
        <a:lstStyle/>
        <a:p>
          <a:endParaRPr lang="en-IN"/>
        </a:p>
      </dgm:t>
    </dgm:pt>
    <dgm:pt modelId="{45372582-5A1E-4533-B64C-3C8C6F8D9DA5}" type="sibTrans" cxnId="{79692115-7C3D-4761-A63A-A0CBEFDC64F4}">
      <dgm:prSet/>
      <dgm:spPr/>
      <dgm:t>
        <a:bodyPr/>
        <a:lstStyle/>
        <a:p>
          <a:endParaRPr lang="en-IN"/>
        </a:p>
      </dgm:t>
    </dgm:pt>
    <dgm:pt modelId="{B2426F5B-CF23-4984-9D26-7976E6644A55}">
      <dgm:prSet/>
      <dgm:spPr/>
      <dgm:t>
        <a:bodyPr/>
        <a:lstStyle/>
        <a:p>
          <a:r>
            <a:rPr lang="en-IN" dirty="0"/>
            <a:t>Dynamic Map Feature</a:t>
          </a:r>
        </a:p>
      </dgm:t>
    </dgm:pt>
    <dgm:pt modelId="{78791EDA-8A3B-4A6E-AFC7-40C9960FAE37}" type="parTrans" cxnId="{E02D4061-A72F-4E18-9847-25389088B07D}">
      <dgm:prSet/>
      <dgm:spPr/>
      <dgm:t>
        <a:bodyPr/>
        <a:lstStyle/>
        <a:p>
          <a:endParaRPr lang="en-IN"/>
        </a:p>
      </dgm:t>
    </dgm:pt>
    <dgm:pt modelId="{4AF6A355-6244-4B1F-BD1E-2F0646C24DF1}" type="sibTrans" cxnId="{E02D4061-A72F-4E18-9847-25389088B07D}">
      <dgm:prSet/>
      <dgm:spPr/>
      <dgm:t>
        <a:bodyPr/>
        <a:lstStyle/>
        <a:p>
          <a:endParaRPr lang="en-IN"/>
        </a:p>
      </dgm:t>
    </dgm:pt>
    <dgm:pt modelId="{3E12653C-821D-43FD-AC1D-907ABDA45A7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Effortless addition of new cars with pricing details.</a:t>
          </a:r>
        </a:p>
      </dgm:t>
    </dgm:pt>
    <dgm:pt modelId="{9F882FDE-6264-4551-814A-6287BC031918}" type="parTrans" cxnId="{401140E2-EAAC-473A-8C04-8459144D9942}">
      <dgm:prSet/>
      <dgm:spPr/>
      <dgm:t>
        <a:bodyPr/>
        <a:lstStyle/>
        <a:p>
          <a:endParaRPr lang="en-IN"/>
        </a:p>
      </dgm:t>
    </dgm:pt>
    <dgm:pt modelId="{98EE6F3C-6474-4C40-9EB0-9A52A533CEA5}" type="sibTrans" cxnId="{401140E2-EAAC-473A-8C04-8459144D9942}">
      <dgm:prSet/>
      <dgm:spPr/>
      <dgm:t>
        <a:bodyPr/>
        <a:lstStyle/>
        <a:p>
          <a:endParaRPr lang="en-IN"/>
        </a:p>
      </dgm:t>
    </dgm:pt>
    <dgm:pt modelId="{20828B10-F2CD-4A2A-9B85-A1555A4F42D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Maintenance of an up-to-date and dynamic inventory.</a:t>
          </a:r>
        </a:p>
      </dgm:t>
    </dgm:pt>
    <dgm:pt modelId="{5CDF9E4E-DFE3-409C-857A-9E5C8560E6AA}" type="parTrans" cxnId="{34359834-69F6-4648-9D12-61DDE7CA3E42}">
      <dgm:prSet/>
      <dgm:spPr/>
      <dgm:t>
        <a:bodyPr/>
        <a:lstStyle/>
        <a:p>
          <a:endParaRPr lang="en-IN"/>
        </a:p>
      </dgm:t>
    </dgm:pt>
    <dgm:pt modelId="{EBAC955A-79D6-482B-A8DE-6207228DBD52}" type="sibTrans" cxnId="{34359834-69F6-4648-9D12-61DDE7CA3E42}">
      <dgm:prSet/>
      <dgm:spPr/>
      <dgm:t>
        <a:bodyPr/>
        <a:lstStyle/>
        <a:p>
          <a:endParaRPr lang="en-IN"/>
        </a:p>
      </dgm:t>
    </dgm:pt>
    <dgm:pt modelId="{69F8EF43-3525-4A78-874F-6CD0F83C1E0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Secure authentication process for user accounts.</a:t>
          </a:r>
        </a:p>
      </dgm:t>
    </dgm:pt>
    <dgm:pt modelId="{397EA322-00BE-4AEA-A088-B8E94861332B}" type="parTrans" cxnId="{B1692163-2C38-449D-8395-69EDC7CEDA61}">
      <dgm:prSet/>
      <dgm:spPr/>
      <dgm:t>
        <a:bodyPr/>
        <a:lstStyle/>
        <a:p>
          <a:endParaRPr lang="en-IN"/>
        </a:p>
      </dgm:t>
    </dgm:pt>
    <dgm:pt modelId="{CEBB77FE-5B96-450E-9750-A65BF61F64E1}" type="sibTrans" cxnId="{B1692163-2C38-449D-8395-69EDC7CEDA61}">
      <dgm:prSet/>
      <dgm:spPr/>
      <dgm:t>
        <a:bodyPr/>
        <a:lstStyle/>
        <a:p>
          <a:endParaRPr lang="en-IN"/>
        </a:p>
      </dgm:t>
    </dgm:pt>
    <dgm:pt modelId="{C718A783-125B-470D-86B1-522D06613F8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Intuitive booking processes for user convenience.</a:t>
          </a:r>
        </a:p>
      </dgm:t>
    </dgm:pt>
    <dgm:pt modelId="{381EBC01-11C6-436F-9AB7-A70016548578}" type="parTrans" cxnId="{BE9CF4EE-0D66-4263-A679-6CCF1CE17A62}">
      <dgm:prSet/>
      <dgm:spPr/>
      <dgm:t>
        <a:bodyPr/>
        <a:lstStyle/>
        <a:p>
          <a:endParaRPr lang="en-IN"/>
        </a:p>
      </dgm:t>
    </dgm:pt>
    <dgm:pt modelId="{C0E54F64-DFC7-4799-A806-F9C8F8E4C14F}" type="sibTrans" cxnId="{BE9CF4EE-0D66-4263-A679-6CCF1CE17A62}">
      <dgm:prSet/>
      <dgm:spPr/>
      <dgm:t>
        <a:bodyPr/>
        <a:lstStyle/>
        <a:p>
          <a:endParaRPr lang="en-IN"/>
        </a:p>
      </dgm:t>
    </dgm:pt>
    <dgm:pt modelId="{253C7500-CA9A-406F-891C-7057B5ED33D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Enhancing user experience with a dynamic map for location tracking.</a:t>
          </a:r>
          <a:endParaRPr lang="en-IN"/>
        </a:p>
      </dgm:t>
    </dgm:pt>
    <dgm:pt modelId="{57D2ED00-C436-4CAA-8A42-77C917B5915C}" type="parTrans" cxnId="{E558E6C0-E55B-49F2-9833-F233A47F2757}">
      <dgm:prSet/>
      <dgm:spPr/>
      <dgm:t>
        <a:bodyPr/>
        <a:lstStyle/>
        <a:p>
          <a:endParaRPr lang="en-IN"/>
        </a:p>
      </dgm:t>
    </dgm:pt>
    <dgm:pt modelId="{B8531DEB-A95A-4F3D-8976-34317618825D}" type="sibTrans" cxnId="{E558E6C0-E55B-49F2-9833-F233A47F2757}">
      <dgm:prSet/>
      <dgm:spPr/>
      <dgm:t>
        <a:bodyPr/>
        <a:lstStyle/>
        <a:p>
          <a:endParaRPr lang="en-IN"/>
        </a:p>
      </dgm:t>
    </dgm:pt>
    <dgm:pt modelId="{AB467730-EC6F-4204-A619-A6D5CB54F0A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Visual exploration and selection of cars based on geographical preferences.</a:t>
          </a:r>
        </a:p>
      </dgm:t>
    </dgm:pt>
    <dgm:pt modelId="{78C8C42A-4AF4-40BB-8A65-F011B74C9259}" type="parTrans" cxnId="{270147D8-65E6-489B-A33F-B763644DA167}">
      <dgm:prSet/>
      <dgm:spPr/>
      <dgm:t>
        <a:bodyPr/>
        <a:lstStyle/>
        <a:p>
          <a:endParaRPr lang="en-IN"/>
        </a:p>
      </dgm:t>
    </dgm:pt>
    <dgm:pt modelId="{10673450-077D-4490-BED5-FA0D8913AAC6}" type="sibTrans" cxnId="{270147D8-65E6-489B-A33F-B763644DA167}">
      <dgm:prSet/>
      <dgm:spPr/>
      <dgm:t>
        <a:bodyPr/>
        <a:lstStyle/>
        <a:p>
          <a:endParaRPr lang="en-IN"/>
        </a:p>
      </dgm:t>
    </dgm:pt>
    <dgm:pt modelId="{1930D298-BBD1-4BD2-984F-B6D61F34A43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Seamless integration of Stripe for transparent and efficient transactions.</a:t>
          </a:r>
        </a:p>
      </dgm:t>
    </dgm:pt>
    <dgm:pt modelId="{D220BA16-E0EC-42A6-BE17-247D140F38FF}" type="parTrans" cxnId="{20A624CB-B037-413B-924D-50693A1015EA}">
      <dgm:prSet/>
      <dgm:spPr/>
      <dgm:t>
        <a:bodyPr/>
        <a:lstStyle/>
        <a:p>
          <a:endParaRPr lang="en-IN"/>
        </a:p>
      </dgm:t>
    </dgm:pt>
    <dgm:pt modelId="{6FCE4E0A-2A80-486B-A3E5-41F79E02742C}" type="sibTrans" cxnId="{20A624CB-B037-413B-924D-50693A1015EA}">
      <dgm:prSet/>
      <dgm:spPr/>
      <dgm:t>
        <a:bodyPr/>
        <a:lstStyle/>
        <a:p>
          <a:endParaRPr lang="en-IN"/>
        </a:p>
      </dgm:t>
    </dgm:pt>
    <dgm:pt modelId="{FB04A306-77C5-4E95-BE27-334C482E932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Used Stripe for payment Integration</a:t>
          </a:r>
        </a:p>
      </dgm:t>
    </dgm:pt>
    <dgm:pt modelId="{7373A3B1-DA63-4D7E-BD09-EE559324174B}" type="parTrans" cxnId="{11618B5D-D6A0-4AEA-9B51-8C124A879D9D}">
      <dgm:prSet/>
      <dgm:spPr/>
      <dgm:t>
        <a:bodyPr/>
        <a:lstStyle/>
        <a:p>
          <a:endParaRPr lang="en-IN"/>
        </a:p>
      </dgm:t>
    </dgm:pt>
    <dgm:pt modelId="{8E61AB74-5874-4581-B3FC-A0FC53BC9E81}" type="sibTrans" cxnId="{11618B5D-D6A0-4AEA-9B51-8C124A879D9D}">
      <dgm:prSet/>
      <dgm:spPr/>
      <dgm:t>
        <a:bodyPr/>
        <a:lstStyle/>
        <a:p>
          <a:endParaRPr lang="en-IN"/>
        </a:p>
      </dgm:t>
    </dgm:pt>
    <dgm:pt modelId="{35364500-F9FC-4082-9762-76102FFC3115}" type="pres">
      <dgm:prSet presAssocID="{6AE35966-2307-4A32-BEF7-58B57932CA7B}" presName="Name0" presStyleCnt="0">
        <dgm:presLayoutVars>
          <dgm:dir/>
          <dgm:animLvl val="lvl"/>
          <dgm:resizeHandles val="exact"/>
        </dgm:presLayoutVars>
      </dgm:prSet>
      <dgm:spPr/>
    </dgm:pt>
    <dgm:pt modelId="{0C7161D7-6E82-4321-AE08-971B0F95DB64}" type="pres">
      <dgm:prSet presAssocID="{60BF810F-51B0-4D81-9558-3139EB033A1C}" presName="composite" presStyleCnt="0"/>
      <dgm:spPr/>
    </dgm:pt>
    <dgm:pt modelId="{7B2FF99D-E51F-40F8-BC65-96BA78DD3A03}" type="pres">
      <dgm:prSet presAssocID="{60BF810F-51B0-4D81-9558-3139EB033A1C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319D26B-3131-4AE0-B3B2-B5ACC7B8BC73}" type="pres">
      <dgm:prSet presAssocID="{60BF810F-51B0-4D81-9558-3139EB033A1C}" presName="desTx" presStyleLbl="alignAccFollowNode1" presStyleIdx="0" presStyleCnt="4">
        <dgm:presLayoutVars>
          <dgm:bulletEnabled val="1"/>
        </dgm:presLayoutVars>
      </dgm:prSet>
      <dgm:spPr/>
    </dgm:pt>
    <dgm:pt modelId="{386307EE-078D-4A09-B533-AA7E1A37C66D}" type="pres">
      <dgm:prSet presAssocID="{9FA4FD84-A19A-4B13-8E25-6949A64637BF}" presName="space" presStyleCnt="0"/>
      <dgm:spPr/>
    </dgm:pt>
    <dgm:pt modelId="{1394C729-3D9E-43BE-BF8A-15E6CAF168FA}" type="pres">
      <dgm:prSet presAssocID="{7097455C-C7CF-4941-8BF6-A4239D95DE3C}" presName="composite" presStyleCnt="0"/>
      <dgm:spPr/>
    </dgm:pt>
    <dgm:pt modelId="{4D31C219-877A-4246-AD44-228B53DBD5C3}" type="pres">
      <dgm:prSet presAssocID="{7097455C-C7CF-4941-8BF6-A4239D95DE3C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2AD85B08-1A44-4DC3-9823-5C50F96C6E97}" type="pres">
      <dgm:prSet presAssocID="{7097455C-C7CF-4941-8BF6-A4239D95DE3C}" presName="desTx" presStyleLbl="alignAccFollowNode1" presStyleIdx="1" presStyleCnt="4">
        <dgm:presLayoutVars>
          <dgm:bulletEnabled val="1"/>
        </dgm:presLayoutVars>
      </dgm:prSet>
      <dgm:spPr/>
    </dgm:pt>
    <dgm:pt modelId="{B905A695-6278-451D-8796-3454AF11A1A4}" type="pres">
      <dgm:prSet presAssocID="{C3F01404-D9A0-4160-9CF8-627DFC7DA972}" presName="space" presStyleCnt="0"/>
      <dgm:spPr/>
    </dgm:pt>
    <dgm:pt modelId="{FD99C155-FEEF-4233-A0F7-CAF4157DEE50}" type="pres">
      <dgm:prSet presAssocID="{B2426F5B-CF23-4984-9D26-7976E6644A55}" presName="composite" presStyleCnt="0"/>
      <dgm:spPr/>
    </dgm:pt>
    <dgm:pt modelId="{C07C2EC2-F70F-4594-A4C8-B179FF9E107D}" type="pres">
      <dgm:prSet presAssocID="{B2426F5B-CF23-4984-9D26-7976E6644A55}" presName="parTx" presStyleLbl="alignNode1" presStyleIdx="2" presStyleCnt="4" custLinFactNeighborX="-349" custLinFactNeighborY="3140">
        <dgm:presLayoutVars>
          <dgm:chMax val="0"/>
          <dgm:chPref val="0"/>
          <dgm:bulletEnabled val="1"/>
        </dgm:presLayoutVars>
      </dgm:prSet>
      <dgm:spPr/>
    </dgm:pt>
    <dgm:pt modelId="{3741B061-AA29-407D-8249-EC5BE25D1F1D}" type="pres">
      <dgm:prSet presAssocID="{B2426F5B-CF23-4984-9D26-7976E6644A55}" presName="desTx" presStyleLbl="alignAccFollowNode1" presStyleIdx="2" presStyleCnt="4">
        <dgm:presLayoutVars>
          <dgm:bulletEnabled val="1"/>
        </dgm:presLayoutVars>
      </dgm:prSet>
      <dgm:spPr/>
    </dgm:pt>
    <dgm:pt modelId="{F8A2645F-5EC2-4FFB-9D69-18A541D06B56}" type="pres">
      <dgm:prSet presAssocID="{4AF6A355-6244-4B1F-BD1E-2F0646C24DF1}" presName="space" presStyleCnt="0"/>
      <dgm:spPr/>
    </dgm:pt>
    <dgm:pt modelId="{8C972BB3-07AA-4D96-80B9-0F298D130CE9}" type="pres">
      <dgm:prSet presAssocID="{718384C0-8850-405F-B29A-B6AB728FAD15}" presName="composite" presStyleCnt="0"/>
      <dgm:spPr/>
    </dgm:pt>
    <dgm:pt modelId="{519B31C0-F124-4EBB-A065-43F4CAB1897D}" type="pres">
      <dgm:prSet presAssocID="{718384C0-8850-405F-B29A-B6AB728FAD15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8F5C87B0-791C-4D36-8D05-1AB822B690AD}" type="pres">
      <dgm:prSet presAssocID="{718384C0-8850-405F-B29A-B6AB728FAD15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0A112C00-1462-4B6E-9513-519B51F3F88B}" type="presOf" srcId="{FB04A306-77C5-4E95-BE27-334C482E9323}" destId="{8F5C87B0-791C-4D36-8D05-1AB822B690AD}" srcOrd="0" destOrd="2" presId="urn:microsoft.com/office/officeart/2005/8/layout/hList1"/>
    <dgm:cxn modelId="{79692115-7C3D-4761-A63A-A0CBEFDC64F4}" srcId="{718384C0-8850-405F-B29A-B6AB728FAD15}" destId="{11C27D8D-3109-4609-BA91-5120F3F9A6E8}" srcOrd="0" destOrd="0" parTransId="{3728E67F-A09A-4F28-8FFC-433B125C929C}" sibTransId="{45372582-5A1E-4533-B64C-3C8C6F8D9DA5}"/>
    <dgm:cxn modelId="{B62D3224-D10E-4D54-B7F6-FF144443B34C}" type="presOf" srcId="{718384C0-8850-405F-B29A-B6AB728FAD15}" destId="{519B31C0-F124-4EBB-A065-43F4CAB1897D}" srcOrd="0" destOrd="0" presId="urn:microsoft.com/office/officeart/2005/8/layout/hList1"/>
    <dgm:cxn modelId="{34359834-69F6-4648-9D12-61DDE7CA3E42}" srcId="{60BF810F-51B0-4D81-9558-3139EB033A1C}" destId="{20828B10-F2CD-4A2A-9B85-A1555A4F42D5}" srcOrd="2" destOrd="0" parTransId="{5CDF9E4E-DFE3-409C-857A-9E5C8560E6AA}" sibTransId="{EBAC955A-79D6-482B-A8DE-6207228DBD52}"/>
    <dgm:cxn modelId="{B511C839-3180-4760-8866-E35B134400FA}" type="presOf" srcId="{7097455C-C7CF-4941-8BF6-A4239D95DE3C}" destId="{4D31C219-877A-4246-AD44-228B53DBD5C3}" srcOrd="0" destOrd="0" presId="urn:microsoft.com/office/officeart/2005/8/layout/hList1"/>
    <dgm:cxn modelId="{1A01B33A-6ED9-4457-A4F3-8D0DD6723CA0}" type="presOf" srcId="{B2426F5B-CF23-4984-9D26-7976E6644A55}" destId="{C07C2EC2-F70F-4594-A4C8-B179FF9E107D}" srcOrd="0" destOrd="0" presId="urn:microsoft.com/office/officeart/2005/8/layout/hList1"/>
    <dgm:cxn modelId="{11618B5D-D6A0-4AEA-9B51-8C124A879D9D}" srcId="{718384C0-8850-405F-B29A-B6AB728FAD15}" destId="{FB04A306-77C5-4E95-BE27-334C482E9323}" srcOrd="2" destOrd="0" parTransId="{7373A3B1-DA63-4D7E-BD09-EE559324174B}" sibTransId="{8E61AB74-5874-4581-B3FC-A0FC53BC9E81}"/>
    <dgm:cxn modelId="{E02D4061-A72F-4E18-9847-25389088B07D}" srcId="{6AE35966-2307-4A32-BEF7-58B57932CA7B}" destId="{B2426F5B-CF23-4984-9D26-7976E6644A55}" srcOrd="2" destOrd="0" parTransId="{78791EDA-8A3B-4A6E-AFC7-40C9960FAE37}" sibTransId="{4AF6A355-6244-4B1F-BD1E-2F0646C24DF1}"/>
    <dgm:cxn modelId="{B1692163-2C38-449D-8395-69EDC7CEDA61}" srcId="{7097455C-C7CF-4941-8BF6-A4239D95DE3C}" destId="{69F8EF43-3525-4A78-874F-6CD0F83C1E07}" srcOrd="1" destOrd="0" parTransId="{397EA322-00BE-4AEA-A088-B8E94861332B}" sibTransId="{CEBB77FE-5B96-450E-9750-A65BF61F64E1}"/>
    <dgm:cxn modelId="{47B11145-9D55-402A-80A1-21415ED37056}" type="presOf" srcId="{AB467730-EC6F-4204-A619-A6D5CB54F0AA}" destId="{3741B061-AA29-407D-8249-EC5BE25D1F1D}" srcOrd="0" destOrd="1" presId="urn:microsoft.com/office/officeart/2005/8/layout/hList1"/>
    <dgm:cxn modelId="{74486358-FD63-4E96-88D5-218F4BE93EA7}" type="presOf" srcId="{C2F509DE-C490-445A-9B0B-DEBD8E1EC938}" destId="{2AD85B08-1A44-4DC3-9823-5C50F96C6E97}" srcOrd="0" destOrd="0" presId="urn:microsoft.com/office/officeart/2005/8/layout/hList1"/>
    <dgm:cxn modelId="{CF998A7A-3CAD-4545-BE47-7F67B9614858}" type="presOf" srcId="{60BF810F-51B0-4D81-9558-3139EB033A1C}" destId="{7B2FF99D-E51F-40F8-BC65-96BA78DD3A03}" srcOrd="0" destOrd="0" presId="urn:microsoft.com/office/officeart/2005/8/layout/hList1"/>
    <dgm:cxn modelId="{42DD348A-AABE-4F9B-ACEC-64598BE766FA}" type="presOf" srcId="{C718A783-125B-470D-86B1-522D06613F81}" destId="{2AD85B08-1A44-4DC3-9823-5C50F96C6E97}" srcOrd="0" destOrd="2" presId="urn:microsoft.com/office/officeart/2005/8/layout/hList1"/>
    <dgm:cxn modelId="{D6A4A690-28B8-4CD4-BC64-CC2F777F1115}" srcId="{6AE35966-2307-4A32-BEF7-58B57932CA7B}" destId="{60BF810F-51B0-4D81-9558-3139EB033A1C}" srcOrd="0" destOrd="0" parTransId="{BD65F480-F312-4BC8-A0F1-7169DBF04FC5}" sibTransId="{9FA4FD84-A19A-4B13-8E25-6949A64637BF}"/>
    <dgm:cxn modelId="{C965BA93-426C-4200-A1C3-60BEFC687AB5}" type="presOf" srcId="{11C27D8D-3109-4609-BA91-5120F3F9A6E8}" destId="{8F5C87B0-791C-4D36-8D05-1AB822B690AD}" srcOrd="0" destOrd="0" presId="urn:microsoft.com/office/officeart/2005/8/layout/hList1"/>
    <dgm:cxn modelId="{0A81AD95-802A-4FDC-A36B-A79D44C09378}" srcId="{7097455C-C7CF-4941-8BF6-A4239D95DE3C}" destId="{C2F509DE-C490-445A-9B0B-DEBD8E1EC938}" srcOrd="0" destOrd="0" parTransId="{65EDFAF5-8E44-49AC-B4BC-6A1282DF070F}" sibTransId="{759F33F6-96DE-474C-BBC7-C73AB69A9542}"/>
    <dgm:cxn modelId="{F348CB9C-21AA-4C0B-878F-5C06FBE15963}" srcId="{6AE35966-2307-4A32-BEF7-58B57932CA7B}" destId="{718384C0-8850-405F-B29A-B6AB728FAD15}" srcOrd="3" destOrd="0" parTransId="{357B1C8C-B851-4AFB-84A5-0CE516E9CAD9}" sibTransId="{F752E756-68EA-4985-9057-CAACB80E2BD6}"/>
    <dgm:cxn modelId="{6729B4AD-1CF4-48C8-845D-DB878B781A4A}" type="presOf" srcId="{69F8EF43-3525-4A78-874F-6CD0F83C1E07}" destId="{2AD85B08-1A44-4DC3-9823-5C50F96C6E97}" srcOrd="0" destOrd="1" presId="urn:microsoft.com/office/officeart/2005/8/layout/hList1"/>
    <dgm:cxn modelId="{242F8CB2-E086-4689-BB47-672603990AE0}" type="presOf" srcId="{3E12653C-821D-43FD-AC1D-907ABDA45A7A}" destId="{A319D26B-3131-4AE0-B3B2-B5ACC7B8BC73}" srcOrd="0" destOrd="1" presId="urn:microsoft.com/office/officeart/2005/8/layout/hList1"/>
    <dgm:cxn modelId="{E558E6C0-E55B-49F2-9833-F233A47F2757}" srcId="{B2426F5B-CF23-4984-9D26-7976E6644A55}" destId="{253C7500-CA9A-406F-891C-7057B5ED33DA}" srcOrd="0" destOrd="0" parTransId="{57D2ED00-C436-4CAA-8A42-77C917B5915C}" sibTransId="{B8531DEB-A95A-4F3D-8976-34317618825D}"/>
    <dgm:cxn modelId="{FB0DBEC9-0083-4F6E-82AA-EA129B45B6E0}" type="presOf" srcId="{1930D298-BBD1-4BD2-984F-B6D61F34A43A}" destId="{8F5C87B0-791C-4D36-8D05-1AB822B690AD}" srcOrd="0" destOrd="1" presId="urn:microsoft.com/office/officeart/2005/8/layout/hList1"/>
    <dgm:cxn modelId="{20A624CB-B037-413B-924D-50693A1015EA}" srcId="{718384C0-8850-405F-B29A-B6AB728FAD15}" destId="{1930D298-BBD1-4BD2-984F-B6D61F34A43A}" srcOrd="1" destOrd="0" parTransId="{D220BA16-E0EC-42A6-BE17-247D140F38FF}" sibTransId="{6FCE4E0A-2A80-486B-A3E5-41F79E02742C}"/>
    <dgm:cxn modelId="{18A1F2D3-BC9E-4246-84AD-2C46C54B6B5B}" type="presOf" srcId="{6AE35966-2307-4A32-BEF7-58B57932CA7B}" destId="{35364500-F9FC-4082-9762-76102FFC3115}" srcOrd="0" destOrd="0" presId="urn:microsoft.com/office/officeart/2005/8/layout/hList1"/>
    <dgm:cxn modelId="{C1B770D4-B90F-4350-A863-34395CD5B92D}" srcId="{60BF810F-51B0-4D81-9558-3139EB033A1C}" destId="{DC9B57BE-122E-4EAA-B24A-262F59F113EA}" srcOrd="0" destOrd="0" parTransId="{35877088-2F6D-43E0-861B-AA1BCA2525E8}" sibTransId="{31D75CDE-F1C7-4096-81CE-417395AC4753}"/>
    <dgm:cxn modelId="{270147D8-65E6-489B-A33F-B763644DA167}" srcId="{B2426F5B-CF23-4984-9D26-7976E6644A55}" destId="{AB467730-EC6F-4204-A619-A6D5CB54F0AA}" srcOrd="1" destOrd="0" parTransId="{78C8C42A-4AF4-40BB-8A65-F011B74C9259}" sibTransId="{10673450-077D-4490-BED5-FA0D8913AAC6}"/>
    <dgm:cxn modelId="{490AC6DB-BC9D-4885-B6D3-D09B59E299C6}" type="presOf" srcId="{253C7500-CA9A-406F-891C-7057B5ED33DA}" destId="{3741B061-AA29-407D-8249-EC5BE25D1F1D}" srcOrd="0" destOrd="0" presId="urn:microsoft.com/office/officeart/2005/8/layout/hList1"/>
    <dgm:cxn modelId="{96A54CE0-53A0-4074-B608-3162F66859E0}" srcId="{6AE35966-2307-4A32-BEF7-58B57932CA7B}" destId="{7097455C-C7CF-4941-8BF6-A4239D95DE3C}" srcOrd="1" destOrd="0" parTransId="{8E5303D8-F72E-4C47-A169-2310074ADA73}" sibTransId="{C3F01404-D9A0-4160-9CF8-627DFC7DA972}"/>
    <dgm:cxn modelId="{401140E2-EAAC-473A-8C04-8459144D9942}" srcId="{60BF810F-51B0-4D81-9558-3139EB033A1C}" destId="{3E12653C-821D-43FD-AC1D-907ABDA45A7A}" srcOrd="1" destOrd="0" parTransId="{9F882FDE-6264-4551-814A-6287BC031918}" sibTransId="{98EE6F3C-6474-4C40-9EB0-9A52A533CEA5}"/>
    <dgm:cxn modelId="{BE9CF4EE-0D66-4263-A679-6CCF1CE17A62}" srcId="{7097455C-C7CF-4941-8BF6-A4239D95DE3C}" destId="{C718A783-125B-470D-86B1-522D06613F81}" srcOrd="2" destOrd="0" parTransId="{381EBC01-11C6-436F-9AB7-A70016548578}" sibTransId="{C0E54F64-DFC7-4799-A806-F9C8F8E4C14F}"/>
    <dgm:cxn modelId="{D1A6E4F0-D375-4ECC-B78A-998699E9AC60}" type="presOf" srcId="{DC9B57BE-122E-4EAA-B24A-262F59F113EA}" destId="{A319D26B-3131-4AE0-B3B2-B5ACC7B8BC73}" srcOrd="0" destOrd="0" presId="urn:microsoft.com/office/officeart/2005/8/layout/hList1"/>
    <dgm:cxn modelId="{4DF4D8F3-AE02-4098-9C6C-FD45BAD3777A}" type="presOf" srcId="{20828B10-F2CD-4A2A-9B85-A1555A4F42D5}" destId="{A319D26B-3131-4AE0-B3B2-B5ACC7B8BC73}" srcOrd="0" destOrd="2" presId="urn:microsoft.com/office/officeart/2005/8/layout/hList1"/>
    <dgm:cxn modelId="{C3789B55-09BC-4A90-A95F-792661334B5E}" type="presParOf" srcId="{35364500-F9FC-4082-9762-76102FFC3115}" destId="{0C7161D7-6E82-4321-AE08-971B0F95DB64}" srcOrd="0" destOrd="0" presId="urn:microsoft.com/office/officeart/2005/8/layout/hList1"/>
    <dgm:cxn modelId="{44889D63-6F4B-42F2-BEB7-4A588700E8A7}" type="presParOf" srcId="{0C7161D7-6E82-4321-AE08-971B0F95DB64}" destId="{7B2FF99D-E51F-40F8-BC65-96BA78DD3A03}" srcOrd="0" destOrd="0" presId="urn:microsoft.com/office/officeart/2005/8/layout/hList1"/>
    <dgm:cxn modelId="{C9DD92CD-8094-4DCA-8FD3-BA113578FBF3}" type="presParOf" srcId="{0C7161D7-6E82-4321-AE08-971B0F95DB64}" destId="{A319D26B-3131-4AE0-B3B2-B5ACC7B8BC73}" srcOrd="1" destOrd="0" presId="urn:microsoft.com/office/officeart/2005/8/layout/hList1"/>
    <dgm:cxn modelId="{23DF68BB-271D-4C00-A620-CC6AC259513C}" type="presParOf" srcId="{35364500-F9FC-4082-9762-76102FFC3115}" destId="{386307EE-078D-4A09-B533-AA7E1A37C66D}" srcOrd="1" destOrd="0" presId="urn:microsoft.com/office/officeart/2005/8/layout/hList1"/>
    <dgm:cxn modelId="{9DB957A5-7666-4A90-90E9-C9681C9AC709}" type="presParOf" srcId="{35364500-F9FC-4082-9762-76102FFC3115}" destId="{1394C729-3D9E-43BE-BF8A-15E6CAF168FA}" srcOrd="2" destOrd="0" presId="urn:microsoft.com/office/officeart/2005/8/layout/hList1"/>
    <dgm:cxn modelId="{5D103B6D-BE8D-4F3B-9EB6-267C1F43E44D}" type="presParOf" srcId="{1394C729-3D9E-43BE-BF8A-15E6CAF168FA}" destId="{4D31C219-877A-4246-AD44-228B53DBD5C3}" srcOrd="0" destOrd="0" presId="urn:microsoft.com/office/officeart/2005/8/layout/hList1"/>
    <dgm:cxn modelId="{05A99D3E-18EC-43E0-A94A-3673FA352374}" type="presParOf" srcId="{1394C729-3D9E-43BE-BF8A-15E6CAF168FA}" destId="{2AD85B08-1A44-4DC3-9823-5C50F96C6E97}" srcOrd="1" destOrd="0" presId="urn:microsoft.com/office/officeart/2005/8/layout/hList1"/>
    <dgm:cxn modelId="{0A2C2CE8-B9C3-4524-B860-BFFF6D4A1C20}" type="presParOf" srcId="{35364500-F9FC-4082-9762-76102FFC3115}" destId="{B905A695-6278-451D-8796-3454AF11A1A4}" srcOrd="3" destOrd="0" presId="urn:microsoft.com/office/officeart/2005/8/layout/hList1"/>
    <dgm:cxn modelId="{A5CE448D-E69A-45E4-99D0-E0B7F006E6FA}" type="presParOf" srcId="{35364500-F9FC-4082-9762-76102FFC3115}" destId="{FD99C155-FEEF-4233-A0F7-CAF4157DEE50}" srcOrd="4" destOrd="0" presId="urn:microsoft.com/office/officeart/2005/8/layout/hList1"/>
    <dgm:cxn modelId="{66FC360F-95E3-4185-B192-A9946822DE25}" type="presParOf" srcId="{FD99C155-FEEF-4233-A0F7-CAF4157DEE50}" destId="{C07C2EC2-F70F-4594-A4C8-B179FF9E107D}" srcOrd="0" destOrd="0" presId="urn:microsoft.com/office/officeart/2005/8/layout/hList1"/>
    <dgm:cxn modelId="{449435F4-69FB-420B-B54C-6BF642049748}" type="presParOf" srcId="{FD99C155-FEEF-4233-A0F7-CAF4157DEE50}" destId="{3741B061-AA29-407D-8249-EC5BE25D1F1D}" srcOrd="1" destOrd="0" presId="urn:microsoft.com/office/officeart/2005/8/layout/hList1"/>
    <dgm:cxn modelId="{6873375E-9B88-45D2-AF64-EF465B9D0B16}" type="presParOf" srcId="{35364500-F9FC-4082-9762-76102FFC3115}" destId="{F8A2645F-5EC2-4FFB-9D69-18A541D06B56}" srcOrd="5" destOrd="0" presId="urn:microsoft.com/office/officeart/2005/8/layout/hList1"/>
    <dgm:cxn modelId="{5B6FD8D2-E228-4458-AC04-B85195E1274B}" type="presParOf" srcId="{35364500-F9FC-4082-9762-76102FFC3115}" destId="{8C972BB3-07AA-4D96-80B9-0F298D130CE9}" srcOrd="6" destOrd="0" presId="urn:microsoft.com/office/officeart/2005/8/layout/hList1"/>
    <dgm:cxn modelId="{6CB2114F-2B90-4E28-AAC6-C2FD7F8787B5}" type="presParOf" srcId="{8C972BB3-07AA-4D96-80B9-0F298D130CE9}" destId="{519B31C0-F124-4EBB-A065-43F4CAB1897D}" srcOrd="0" destOrd="0" presId="urn:microsoft.com/office/officeart/2005/8/layout/hList1"/>
    <dgm:cxn modelId="{02271333-F1A6-4D4A-B470-88984B165112}" type="presParOf" srcId="{8C972BB3-07AA-4D96-80B9-0F298D130CE9}" destId="{8F5C87B0-791C-4D36-8D05-1AB822B690A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57D815-C0BE-4A5B-9268-167B7BE97D76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AFF7A20-7EDF-4AB6-BB17-8AF92DCB1AF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600" b="1" dirty="0"/>
            <a:t>REACT</a:t>
          </a:r>
        </a:p>
      </dgm:t>
    </dgm:pt>
    <dgm:pt modelId="{81A01285-FED8-4DCC-96B8-DCBC700926D7}" type="parTrans" cxnId="{F3C52A44-9E6A-46C7-9864-682C826F6410}">
      <dgm:prSet/>
      <dgm:spPr/>
      <dgm:t>
        <a:bodyPr/>
        <a:lstStyle/>
        <a:p>
          <a:endParaRPr lang="en-IN"/>
        </a:p>
      </dgm:t>
    </dgm:pt>
    <dgm:pt modelId="{E13BEB9F-2EE6-47C2-BA94-B37256D7267D}" type="sibTrans" cxnId="{F3C52A44-9E6A-46C7-9864-682C826F6410}">
      <dgm:prSet/>
      <dgm:spPr/>
      <dgm:t>
        <a:bodyPr/>
        <a:lstStyle/>
        <a:p>
          <a:endParaRPr lang="en-IN"/>
        </a:p>
      </dgm:t>
    </dgm:pt>
    <dgm:pt modelId="{2733311E-B0B6-49DD-A3FC-6434FB8C01D5}">
      <dgm:prSet phldrT="[Text]"/>
      <dgm:spPr/>
      <dgm:t>
        <a:bodyPr/>
        <a:lstStyle/>
        <a:p>
          <a:r>
            <a:rPr lang="en-IN" b="1" dirty="0"/>
            <a:t>REDUX</a:t>
          </a:r>
        </a:p>
      </dgm:t>
    </dgm:pt>
    <dgm:pt modelId="{E826A87A-763D-4733-AA08-577BFA491DE6}" type="parTrans" cxnId="{B348286F-C3F3-4C2A-BC20-1E45261BC0D9}">
      <dgm:prSet/>
      <dgm:spPr/>
      <dgm:t>
        <a:bodyPr/>
        <a:lstStyle/>
        <a:p>
          <a:endParaRPr lang="en-IN"/>
        </a:p>
      </dgm:t>
    </dgm:pt>
    <dgm:pt modelId="{E83C508B-EEA9-48B9-932B-4E093445706A}" type="sibTrans" cxnId="{B348286F-C3F3-4C2A-BC20-1E45261BC0D9}">
      <dgm:prSet/>
      <dgm:spPr/>
      <dgm:t>
        <a:bodyPr/>
        <a:lstStyle/>
        <a:p>
          <a:endParaRPr lang="en-IN"/>
        </a:p>
      </dgm:t>
    </dgm:pt>
    <dgm:pt modelId="{7FE52FE7-2BD5-42A4-A868-1A98B28D1AC3}">
      <dgm:prSet phldrT="[Text]"/>
      <dgm:spPr/>
      <dgm:t>
        <a:bodyPr/>
        <a:lstStyle/>
        <a:p>
          <a:r>
            <a:rPr lang="en-IN" b="1" dirty="0"/>
            <a:t>EXPRESS</a:t>
          </a:r>
        </a:p>
      </dgm:t>
    </dgm:pt>
    <dgm:pt modelId="{3895ADB0-2AC9-4EC3-A65D-70CCCC95CB65}" type="parTrans" cxnId="{6FAC7EB9-F578-47D5-BFA7-3A4DA86C01E4}">
      <dgm:prSet/>
      <dgm:spPr/>
      <dgm:t>
        <a:bodyPr/>
        <a:lstStyle/>
        <a:p>
          <a:endParaRPr lang="en-IN"/>
        </a:p>
      </dgm:t>
    </dgm:pt>
    <dgm:pt modelId="{6974751C-B52E-4657-B317-1BF1072990D0}" type="sibTrans" cxnId="{6FAC7EB9-F578-47D5-BFA7-3A4DA86C01E4}">
      <dgm:prSet/>
      <dgm:spPr/>
      <dgm:t>
        <a:bodyPr/>
        <a:lstStyle/>
        <a:p>
          <a:endParaRPr lang="en-IN"/>
        </a:p>
      </dgm:t>
    </dgm:pt>
    <dgm:pt modelId="{9EDBFD76-8DA6-43A8-9FE4-A7266FB188C7}">
      <dgm:prSet/>
      <dgm:spPr/>
      <dgm:t>
        <a:bodyPr/>
        <a:lstStyle/>
        <a:p>
          <a:r>
            <a:rPr lang="en-IN" b="1" dirty="0"/>
            <a:t>MONGOOSE</a:t>
          </a:r>
        </a:p>
      </dgm:t>
    </dgm:pt>
    <dgm:pt modelId="{FE812FDC-9555-4CF1-A9A3-42730B5673A1}" type="parTrans" cxnId="{FAF19657-FB31-4A8D-98A7-EFD217FB1AB2}">
      <dgm:prSet/>
      <dgm:spPr/>
      <dgm:t>
        <a:bodyPr/>
        <a:lstStyle/>
        <a:p>
          <a:endParaRPr lang="en-IN"/>
        </a:p>
      </dgm:t>
    </dgm:pt>
    <dgm:pt modelId="{11ADE34F-5509-490B-A9A4-DB3C71B290D4}" type="sibTrans" cxnId="{FAF19657-FB31-4A8D-98A7-EFD217FB1AB2}">
      <dgm:prSet/>
      <dgm:spPr/>
      <dgm:t>
        <a:bodyPr/>
        <a:lstStyle/>
        <a:p>
          <a:endParaRPr lang="en-IN"/>
        </a:p>
      </dgm:t>
    </dgm:pt>
    <dgm:pt modelId="{55CC7AF6-C7AE-4C4F-87DD-B077CCF78A25}">
      <dgm:prSet custT="1"/>
      <dgm:spPr/>
      <dgm:t>
        <a:bodyPr/>
        <a:lstStyle/>
        <a:p>
          <a:r>
            <a:rPr lang="en-IN" sz="1600" b="1" dirty="0"/>
            <a:t>NODE</a:t>
          </a:r>
          <a:endParaRPr lang="en-IN" sz="1100" b="1" dirty="0"/>
        </a:p>
      </dgm:t>
    </dgm:pt>
    <dgm:pt modelId="{D0100CE2-DA4F-4A1B-9955-395ED103EFE9}" type="parTrans" cxnId="{0FD46F95-8B4B-4067-9E70-63389D26DB03}">
      <dgm:prSet/>
      <dgm:spPr/>
      <dgm:t>
        <a:bodyPr/>
        <a:lstStyle/>
        <a:p>
          <a:endParaRPr lang="en-IN"/>
        </a:p>
      </dgm:t>
    </dgm:pt>
    <dgm:pt modelId="{988BC496-4157-43DD-882C-CEB1B6D3A305}" type="sibTrans" cxnId="{0FD46F95-8B4B-4067-9E70-63389D26DB03}">
      <dgm:prSet/>
      <dgm:spPr/>
      <dgm:t>
        <a:bodyPr/>
        <a:lstStyle/>
        <a:p>
          <a:endParaRPr lang="en-IN"/>
        </a:p>
      </dgm:t>
    </dgm:pt>
    <dgm:pt modelId="{0AD24B5D-4D6C-40D5-B0F3-055976315D87}">
      <dgm:prSet custT="1"/>
      <dgm:spPr/>
      <dgm:t>
        <a:bodyPr/>
        <a:lstStyle/>
        <a:p>
          <a:r>
            <a:rPr lang="en-IN" sz="1600" b="1" dirty="0"/>
            <a:t>SASS</a:t>
          </a:r>
        </a:p>
      </dgm:t>
    </dgm:pt>
    <dgm:pt modelId="{6885DB59-60E3-46DA-AE68-E14E105C0C1A}" type="parTrans" cxnId="{48155843-BA05-4616-A6C9-A1CA63F4A1DE}">
      <dgm:prSet/>
      <dgm:spPr/>
      <dgm:t>
        <a:bodyPr/>
        <a:lstStyle/>
        <a:p>
          <a:endParaRPr lang="en-IN"/>
        </a:p>
      </dgm:t>
    </dgm:pt>
    <dgm:pt modelId="{03A6BDD6-FD75-4172-B4CB-6BC6BAC175E5}" type="sibTrans" cxnId="{48155843-BA05-4616-A6C9-A1CA63F4A1DE}">
      <dgm:prSet/>
      <dgm:spPr/>
      <dgm:t>
        <a:bodyPr/>
        <a:lstStyle/>
        <a:p>
          <a:endParaRPr lang="en-IN"/>
        </a:p>
      </dgm:t>
    </dgm:pt>
    <dgm:pt modelId="{861335D3-96B4-49AE-994E-D1F1D797113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Dynamic and responsive UI using React.</a:t>
          </a:r>
          <a:endParaRPr lang="en-IN"/>
        </a:p>
      </dgm:t>
    </dgm:pt>
    <dgm:pt modelId="{8F233D9B-8CC9-49E0-9F7A-83B48E92BBAE}" type="parTrans" cxnId="{30A5B757-22E7-45E9-B58A-83520A4B9F09}">
      <dgm:prSet/>
      <dgm:spPr/>
      <dgm:t>
        <a:bodyPr/>
        <a:lstStyle/>
        <a:p>
          <a:endParaRPr lang="en-IN"/>
        </a:p>
      </dgm:t>
    </dgm:pt>
    <dgm:pt modelId="{2FF37165-2F7C-4D45-AF15-37C593285DD2}" type="sibTrans" cxnId="{30A5B757-22E7-45E9-B58A-83520A4B9F09}">
      <dgm:prSet/>
      <dgm:spPr/>
      <dgm:t>
        <a:bodyPr/>
        <a:lstStyle/>
        <a:p>
          <a:endParaRPr lang="en-IN"/>
        </a:p>
      </dgm:t>
    </dgm:pt>
    <dgm:pt modelId="{FFC8E7EA-A65D-4F7D-8C96-F3C27A0D82C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dirty="0"/>
            <a:t>Components-based architecture for modularity.</a:t>
          </a:r>
        </a:p>
      </dgm:t>
    </dgm:pt>
    <dgm:pt modelId="{6C5A5D08-2E9D-4E7A-A4AE-F77D43761F6E}" type="parTrans" cxnId="{4E216174-AA7E-401D-9A46-E987ADC0B9E9}">
      <dgm:prSet/>
      <dgm:spPr/>
      <dgm:t>
        <a:bodyPr/>
        <a:lstStyle/>
        <a:p>
          <a:endParaRPr lang="en-IN"/>
        </a:p>
      </dgm:t>
    </dgm:pt>
    <dgm:pt modelId="{8816EE57-4FF3-40F6-9540-5490C811CC6E}" type="sibTrans" cxnId="{4E216174-AA7E-401D-9A46-E987ADC0B9E9}">
      <dgm:prSet/>
      <dgm:spPr/>
      <dgm:t>
        <a:bodyPr/>
        <a:lstStyle/>
        <a:p>
          <a:endParaRPr lang="en-IN"/>
        </a:p>
      </dgm:t>
    </dgm:pt>
    <dgm:pt modelId="{732A8DE7-AAAE-4833-8756-6DBCB4C7472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Centralized state management with Redux.</a:t>
          </a:r>
          <a:endParaRPr lang="en-IN"/>
        </a:p>
      </dgm:t>
    </dgm:pt>
    <dgm:pt modelId="{291DB0BE-D717-4E29-909A-38D55EB28544}" type="parTrans" cxnId="{7CAA5584-67F0-4C73-9FBC-741E98985C67}">
      <dgm:prSet/>
      <dgm:spPr/>
      <dgm:t>
        <a:bodyPr/>
        <a:lstStyle/>
        <a:p>
          <a:endParaRPr lang="en-IN"/>
        </a:p>
      </dgm:t>
    </dgm:pt>
    <dgm:pt modelId="{7049438C-D9E7-4668-B733-06B64F1BB3B4}" type="sibTrans" cxnId="{7CAA5584-67F0-4C73-9FBC-741E98985C67}">
      <dgm:prSet/>
      <dgm:spPr/>
      <dgm:t>
        <a:bodyPr/>
        <a:lstStyle/>
        <a:p>
          <a:endParaRPr lang="en-IN"/>
        </a:p>
      </dgm:t>
    </dgm:pt>
    <dgm:pt modelId="{42935DB7-BD39-4B4D-AD42-D6C318BAB31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Predictable and scalable state handling.</a:t>
          </a:r>
        </a:p>
      </dgm:t>
    </dgm:pt>
    <dgm:pt modelId="{E31721F0-6394-49F0-A7BF-05F246792E85}" type="parTrans" cxnId="{2B790118-F598-4FEA-818B-9C026E664575}">
      <dgm:prSet/>
      <dgm:spPr/>
      <dgm:t>
        <a:bodyPr/>
        <a:lstStyle/>
        <a:p>
          <a:endParaRPr lang="en-IN"/>
        </a:p>
      </dgm:t>
    </dgm:pt>
    <dgm:pt modelId="{967C6BDC-CEA0-4FA5-AA0F-A86BA3F02395}" type="sibTrans" cxnId="{2B790118-F598-4FEA-818B-9C026E664575}">
      <dgm:prSet/>
      <dgm:spPr/>
      <dgm:t>
        <a:bodyPr/>
        <a:lstStyle/>
        <a:p>
          <a:endParaRPr lang="en-IN"/>
        </a:p>
      </dgm:t>
    </dgm:pt>
    <dgm:pt modelId="{4C57E0E3-018F-4320-A52B-CE6DF1E1288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Seamless communication between React components through a global state.</a:t>
          </a:r>
        </a:p>
      </dgm:t>
    </dgm:pt>
    <dgm:pt modelId="{8D7EABC1-FB75-48EA-BE8D-1C55B6F84AAD}" type="parTrans" cxnId="{1EE2B276-0EEA-478B-9214-DC4CEC1F49F9}">
      <dgm:prSet/>
      <dgm:spPr/>
      <dgm:t>
        <a:bodyPr/>
        <a:lstStyle/>
        <a:p>
          <a:endParaRPr lang="en-IN"/>
        </a:p>
      </dgm:t>
    </dgm:pt>
    <dgm:pt modelId="{C7EFFE09-4167-4936-A5A4-A90F75BE532C}" type="sibTrans" cxnId="{1EE2B276-0EEA-478B-9214-DC4CEC1F49F9}">
      <dgm:prSet/>
      <dgm:spPr/>
      <dgm:t>
        <a:bodyPr/>
        <a:lstStyle/>
        <a:p>
          <a:endParaRPr lang="en-IN"/>
        </a:p>
      </dgm:t>
    </dgm:pt>
    <dgm:pt modelId="{2AE172CD-884C-451F-AA52-C1BBE25F54B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Robust and scalable backend with Express.js.</a:t>
          </a:r>
          <a:endParaRPr lang="en-IN"/>
        </a:p>
      </dgm:t>
    </dgm:pt>
    <dgm:pt modelId="{BCB6C3AF-FC40-4E8A-894B-73127CB61122}" type="parTrans" cxnId="{AF9E82F2-1C22-41E2-B6AD-59B3E118C447}">
      <dgm:prSet/>
      <dgm:spPr/>
      <dgm:t>
        <a:bodyPr/>
        <a:lstStyle/>
        <a:p>
          <a:endParaRPr lang="en-IN"/>
        </a:p>
      </dgm:t>
    </dgm:pt>
    <dgm:pt modelId="{5C9A9C05-014A-4F4D-8F40-B9A7A34AC94A}" type="sibTrans" cxnId="{AF9E82F2-1C22-41E2-B6AD-59B3E118C447}">
      <dgm:prSet/>
      <dgm:spPr/>
      <dgm:t>
        <a:bodyPr/>
        <a:lstStyle/>
        <a:p>
          <a:endParaRPr lang="en-IN"/>
        </a:p>
      </dgm:t>
    </dgm:pt>
    <dgm:pt modelId="{A92B2566-4FAE-4EB7-AD01-0B3A5538B97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/>
            <a:t>Middleware for enhanced HTTP request handling.</a:t>
          </a:r>
        </a:p>
      </dgm:t>
    </dgm:pt>
    <dgm:pt modelId="{7AC84E3F-ADBC-480A-A6F6-75B3315B21F6}" type="parTrans" cxnId="{BE05178C-DB9F-49CD-B3D3-BF0E38D01A7A}">
      <dgm:prSet/>
      <dgm:spPr/>
      <dgm:t>
        <a:bodyPr/>
        <a:lstStyle/>
        <a:p>
          <a:endParaRPr lang="en-IN"/>
        </a:p>
      </dgm:t>
    </dgm:pt>
    <dgm:pt modelId="{E36B6E5D-76C0-43F8-94FB-A141EC5E04B4}" type="sibTrans" cxnId="{BE05178C-DB9F-49CD-B3D3-BF0E38D01A7A}">
      <dgm:prSet/>
      <dgm:spPr/>
      <dgm:t>
        <a:bodyPr/>
        <a:lstStyle/>
        <a:p>
          <a:endParaRPr lang="en-IN"/>
        </a:p>
      </dgm:t>
    </dgm:pt>
    <dgm:pt modelId="{E2F8B0EC-A6ED-4445-9D34-582B9E702F1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RESTful API architecture for efficient frontend-backend communication.</a:t>
          </a:r>
        </a:p>
      </dgm:t>
    </dgm:pt>
    <dgm:pt modelId="{F9B93385-7433-45F1-9748-0D261E72B9C9}" type="parTrans" cxnId="{61615F9A-FE08-4F59-997D-66ABD8A7299B}">
      <dgm:prSet/>
      <dgm:spPr/>
      <dgm:t>
        <a:bodyPr/>
        <a:lstStyle/>
        <a:p>
          <a:endParaRPr lang="en-IN"/>
        </a:p>
      </dgm:t>
    </dgm:pt>
    <dgm:pt modelId="{6DFE7F7F-B708-460D-B2C5-1F796BF3D5B6}" type="sibTrans" cxnId="{61615F9A-FE08-4F59-997D-66ABD8A7299B}">
      <dgm:prSet/>
      <dgm:spPr/>
      <dgm:t>
        <a:bodyPr/>
        <a:lstStyle/>
        <a:p>
          <a:endParaRPr lang="en-IN"/>
        </a:p>
      </dgm:t>
    </dgm:pt>
    <dgm:pt modelId="{0636AD62-B444-41FF-A22A-3FE4308B63B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Integration of Mongoose as an ODM for MongoDB.</a:t>
          </a:r>
          <a:endParaRPr lang="en-IN"/>
        </a:p>
      </dgm:t>
    </dgm:pt>
    <dgm:pt modelId="{FE48FFD7-4D59-4AFB-A8EE-FFC362D8C987}" type="parTrans" cxnId="{C5160A62-A724-4857-B813-25E0982CD2B2}">
      <dgm:prSet/>
      <dgm:spPr/>
      <dgm:t>
        <a:bodyPr/>
        <a:lstStyle/>
        <a:p>
          <a:endParaRPr lang="en-IN"/>
        </a:p>
      </dgm:t>
    </dgm:pt>
    <dgm:pt modelId="{DB5A8C90-B41E-4045-9472-E05ADCF5787F}" type="sibTrans" cxnId="{C5160A62-A724-4857-B813-25E0982CD2B2}">
      <dgm:prSet/>
      <dgm:spPr/>
      <dgm:t>
        <a:bodyPr/>
        <a:lstStyle/>
        <a:p>
          <a:endParaRPr lang="en-IN"/>
        </a:p>
      </dgm:t>
    </dgm:pt>
    <dgm:pt modelId="{DAD1851C-C6A0-4711-8AFB-C451B98A548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Design and management of consistent database schemas.</a:t>
          </a:r>
        </a:p>
      </dgm:t>
    </dgm:pt>
    <dgm:pt modelId="{833B69B4-AC20-4E4B-92BE-16A971E8DC6B}" type="parTrans" cxnId="{ABA752F1-2D81-4273-925E-63C9DDE0DFDA}">
      <dgm:prSet/>
      <dgm:spPr/>
      <dgm:t>
        <a:bodyPr/>
        <a:lstStyle/>
        <a:p>
          <a:endParaRPr lang="en-IN"/>
        </a:p>
      </dgm:t>
    </dgm:pt>
    <dgm:pt modelId="{41D33127-DE86-4F43-BBBC-52D16BD875F5}" type="sibTrans" cxnId="{ABA752F1-2D81-4273-925E-63C9DDE0DFDA}">
      <dgm:prSet/>
      <dgm:spPr/>
      <dgm:t>
        <a:bodyPr/>
        <a:lstStyle/>
        <a:p>
          <a:endParaRPr lang="en-IN"/>
        </a:p>
      </dgm:t>
    </dgm:pt>
    <dgm:pt modelId="{A4212F2C-DF52-48DB-A7B9-AD8FEB1BD0C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Utilizing MongoDB's flexibility and scalability for efficient data storage.</a:t>
          </a:r>
        </a:p>
      </dgm:t>
    </dgm:pt>
    <dgm:pt modelId="{AC5C26A5-DB4D-4109-85AE-117ED0348D05}" type="parTrans" cxnId="{E62298F4-B82B-49EB-8CAD-44E76BC38A4B}">
      <dgm:prSet/>
      <dgm:spPr/>
      <dgm:t>
        <a:bodyPr/>
        <a:lstStyle/>
        <a:p>
          <a:endParaRPr lang="en-IN"/>
        </a:p>
      </dgm:t>
    </dgm:pt>
    <dgm:pt modelId="{FA175735-1140-42B0-846A-C054ACF2D5C9}" type="sibTrans" cxnId="{E62298F4-B82B-49EB-8CAD-44E76BC38A4B}">
      <dgm:prSet/>
      <dgm:spPr/>
      <dgm:t>
        <a:bodyPr/>
        <a:lstStyle/>
        <a:p>
          <a:endParaRPr lang="en-IN"/>
        </a:p>
      </dgm:t>
    </dgm:pt>
    <dgm:pt modelId="{3A9175DB-B19D-499D-AFAD-780251A5FA6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Node.js as the server-side runtime for high performance.</a:t>
          </a:r>
          <a:endParaRPr lang="en-IN"/>
        </a:p>
      </dgm:t>
    </dgm:pt>
    <dgm:pt modelId="{240DF108-5222-4548-9441-D63912DC6DD1}" type="parTrans" cxnId="{CFF51882-6742-4320-BE68-4D8776CB069E}">
      <dgm:prSet/>
      <dgm:spPr/>
      <dgm:t>
        <a:bodyPr/>
        <a:lstStyle/>
        <a:p>
          <a:endParaRPr lang="en-IN"/>
        </a:p>
      </dgm:t>
    </dgm:pt>
    <dgm:pt modelId="{FE1CEAB5-73E6-49A8-A676-EC50B9412532}" type="sibTrans" cxnId="{CFF51882-6742-4320-BE68-4D8776CB069E}">
      <dgm:prSet/>
      <dgm:spPr/>
      <dgm:t>
        <a:bodyPr/>
        <a:lstStyle/>
        <a:p>
          <a:endParaRPr lang="en-IN"/>
        </a:p>
      </dgm:t>
    </dgm:pt>
    <dgm:pt modelId="{542A2A26-8BD6-4F4B-B01E-97C019F815C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/>
            <a:t>Non-blocking, event-driven architecture.</a:t>
          </a:r>
        </a:p>
      </dgm:t>
    </dgm:pt>
    <dgm:pt modelId="{4CFAA90E-B272-4B0E-8E44-1CB8F3937EB1}" type="parTrans" cxnId="{AF200469-B1D3-4EF7-A957-DBFF081C88F4}">
      <dgm:prSet/>
      <dgm:spPr/>
      <dgm:t>
        <a:bodyPr/>
        <a:lstStyle/>
        <a:p>
          <a:endParaRPr lang="en-IN"/>
        </a:p>
      </dgm:t>
    </dgm:pt>
    <dgm:pt modelId="{F3E7AA61-587A-45D4-9D1B-36C1C1A69D2F}" type="sibTrans" cxnId="{AF200469-B1D3-4EF7-A957-DBFF081C88F4}">
      <dgm:prSet/>
      <dgm:spPr/>
      <dgm:t>
        <a:bodyPr/>
        <a:lstStyle/>
        <a:p>
          <a:endParaRPr lang="en-IN"/>
        </a:p>
      </dgm:t>
    </dgm:pt>
    <dgm:pt modelId="{32D946E2-DBAB-4173-A726-AB07CC8AAC6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/>
            <a:t>Consistent JavaScript usage promoting code reusability.</a:t>
          </a:r>
        </a:p>
      </dgm:t>
    </dgm:pt>
    <dgm:pt modelId="{97D572C5-3AEE-41FC-821C-74222B6DB905}" type="parTrans" cxnId="{55AF6AC2-2058-4FAA-84D8-1ABD490131F6}">
      <dgm:prSet/>
      <dgm:spPr/>
      <dgm:t>
        <a:bodyPr/>
        <a:lstStyle/>
        <a:p>
          <a:endParaRPr lang="en-IN"/>
        </a:p>
      </dgm:t>
    </dgm:pt>
    <dgm:pt modelId="{47F8AB29-41FA-4C41-AA13-3D31962B93DC}" type="sibTrans" cxnId="{55AF6AC2-2058-4FAA-84D8-1ABD490131F6}">
      <dgm:prSet/>
      <dgm:spPr/>
      <dgm:t>
        <a:bodyPr/>
        <a:lstStyle/>
        <a:p>
          <a:endParaRPr lang="en-IN"/>
        </a:p>
      </dgm:t>
    </dgm:pt>
    <dgm:pt modelId="{27219EC0-A7FD-45C7-9121-0CD7718D8B8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Efficient and maintainable styling using Sass.</a:t>
          </a:r>
          <a:endParaRPr lang="en-IN"/>
        </a:p>
      </dgm:t>
    </dgm:pt>
    <dgm:pt modelId="{E19FF7E2-4A2A-48B2-838F-7C118C5D6821}" type="parTrans" cxnId="{3F1327A0-9090-4F30-AC63-4D947C64DAF1}">
      <dgm:prSet/>
      <dgm:spPr/>
      <dgm:t>
        <a:bodyPr/>
        <a:lstStyle/>
        <a:p>
          <a:endParaRPr lang="en-IN"/>
        </a:p>
      </dgm:t>
    </dgm:pt>
    <dgm:pt modelId="{62BECCC7-F801-4C1C-BF58-EB0FA1A20CCA}" type="sibTrans" cxnId="{3F1327A0-9090-4F30-AC63-4D947C64DAF1}">
      <dgm:prSet/>
      <dgm:spPr/>
      <dgm:t>
        <a:bodyPr/>
        <a:lstStyle/>
        <a:p>
          <a:endParaRPr lang="en-IN"/>
        </a:p>
      </dgm:t>
    </dgm:pt>
    <dgm:pt modelId="{A266EDA3-6A1C-4E67-8335-29C6172020D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Utilization of variables, mixins, and nesting for enhanced CSS authoring.</a:t>
          </a:r>
        </a:p>
      </dgm:t>
    </dgm:pt>
    <dgm:pt modelId="{46411169-973F-4762-8166-9F4160C2CAC4}" type="parTrans" cxnId="{820664A9-7610-4C0E-8499-0BAEEB17EA7C}">
      <dgm:prSet/>
      <dgm:spPr/>
      <dgm:t>
        <a:bodyPr/>
        <a:lstStyle/>
        <a:p>
          <a:endParaRPr lang="en-IN"/>
        </a:p>
      </dgm:t>
    </dgm:pt>
    <dgm:pt modelId="{E8D03E9F-B125-4E2A-AF13-AF07D336158F}" type="sibTrans" cxnId="{820664A9-7610-4C0E-8499-0BAEEB17EA7C}">
      <dgm:prSet/>
      <dgm:spPr/>
      <dgm:t>
        <a:bodyPr/>
        <a:lstStyle/>
        <a:p>
          <a:endParaRPr lang="en-IN"/>
        </a:p>
      </dgm:t>
    </dgm:pt>
    <dgm:pt modelId="{D9928328-2263-4C8A-8156-D81FFD4F247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Improved code readability and organization through Sass's modular approach.</a:t>
          </a:r>
        </a:p>
      </dgm:t>
    </dgm:pt>
    <dgm:pt modelId="{1E016C6B-5F02-42F9-943C-763676354BF7}" type="parTrans" cxnId="{E528757E-FEAC-494D-96C4-BA4E1D9A7CEF}">
      <dgm:prSet/>
      <dgm:spPr/>
      <dgm:t>
        <a:bodyPr/>
        <a:lstStyle/>
        <a:p>
          <a:endParaRPr lang="en-IN"/>
        </a:p>
      </dgm:t>
    </dgm:pt>
    <dgm:pt modelId="{65107CBE-6DEB-4F68-BE5C-1B5F8AD1BD27}" type="sibTrans" cxnId="{E528757E-FEAC-494D-96C4-BA4E1D9A7CEF}">
      <dgm:prSet/>
      <dgm:spPr/>
      <dgm:t>
        <a:bodyPr/>
        <a:lstStyle/>
        <a:p>
          <a:endParaRPr lang="en-IN"/>
        </a:p>
      </dgm:t>
    </dgm:pt>
    <dgm:pt modelId="{74D5A330-2E45-4126-AF0B-36A51A461F81}" type="pres">
      <dgm:prSet presAssocID="{3C57D815-C0BE-4A5B-9268-167B7BE97D76}" presName="linearFlow" presStyleCnt="0">
        <dgm:presLayoutVars>
          <dgm:dir/>
          <dgm:animLvl val="lvl"/>
          <dgm:resizeHandles val="exact"/>
        </dgm:presLayoutVars>
      </dgm:prSet>
      <dgm:spPr/>
    </dgm:pt>
    <dgm:pt modelId="{36324932-C9B0-4C45-B72F-6E31C6FD9D42}" type="pres">
      <dgm:prSet presAssocID="{EAFF7A20-7EDF-4AB6-BB17-8AF92DCB1AF8}" presName="composite" presStyleCnt="0"/>
      <dgm:spPr/>
    </dgm:pt>
    <dgm:pt modelId="{028BE2A9-0F93-4567-8217-733F14A56FC8}" type="pres">
      <dgm:prSet presAssocID="{EAFF7A20-7EDF-4AB6-BB17-8AF92DCB1AF8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91DD0F5A-7000-4C44-9310-39770EDEE195}" type="pres">
      <dgm:prSet presAssocID="{EAFF7A20-7EDF-4AB6-BB17-8AF92DCB1AF8}" presName="descendantText" presStyleLbl="alignAcc1" presStyleIdx="0" presStyleCnt="6">
        <dgm:presLayoutVars>
          <dgm:bulletEnabled val="1"/>
        </dgm:presLayoutVars>
      </dgm:prSet>
      <dgm:spPr/>
    </dgm:pt>
    <dgm:pt modelId="{8643585B-0F41-4CF5-A3BE-E300B438AFF9}" type="pres">
      <dgm:prSet presAssocID="{E13BEB9F-2EE6-47C2-BA94-B37256D7267D}" presName="sp" presStyleCnt="0"/>
      <dgm:spPr/>
    </dgm:pt>
    <dgm:pt modelId="{8A253539-A688-4FF1-B088-A4F6EE688E81}" type="pres">
      <dgm:prSet presAssocID="{2733311E-B0B6-49DD-A3FC-6434FB8C01D5}" presName="composite" presStyleCnt="0"/>
      <dgm:spPr/>
    </dgm:pt>
    <dgm:pt modelId="{91CC7AB2-E096-4B1D-807B-D4F58211B21D}" type="pres">
      <dgm:prSet presAssocID="{2733311E-B0B6-49DD-A3FC-6434FB8C01D5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03901BA4-2A74-457B-B334-E50374841D3A}" type="pres">
      <dgm:prSet presAssocID="{2733311E-B0B6-49DD-A3FC-6434FB8C01D5}" presName="descendantText" presStyleLbl="alignAcc1" presStyleIdx="1" presStyleCnt="6">
        <dgm:presLayoutVars>
          <dgm:bulletEnabled val="1"/>
        </dgm:presLayoutVars>
      </dgm:prSet>
      <dgm:spPr/>
    </dgm:pt>
    <dgm:pt modelId="{E98162E3-7B1A-4E31-9728-67EFB092D85A}" type="pres">
      <dgm:prSet presAssocID="{E83C508B-EEA9-48B9-932B-4E093445706A}" presName="sp" presStyleCnt="0"/>
      <dgm:spPr/>
    </dgm:pt>
    <dgm:pt modelId="{1E539900-9BF2-456C-A3F5-94E2FF73D46A}" type="pres">
      <dgm:prSet presAssocID="{7FE52FE7-2BD5-42A4-A868-1A98B28D1AC3}" presName="composite" presStyleCnt="0"/>
      <dgm:spPr/>
    </dgm:pt>
    <dgm:pt modelId="{198407D8-30E8-4233-A873-99CFC4C53B15}" type="pres">
      <dgm:prSet presAssocID="{7FE52FE7-2BD5-42A4-A868-1A98B28D1AC3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8A7FE59B-97C1-4AFC-84C1-68052A5A73D9}" type="pres">
      <dgm:prSet presAssocID="{7FE52FE7-2BD5-42A4-A868-1A98B28D1AC3}" presName="descendantText" presStyleLbl="alignAcc1" presStyleIdx="2" presStyleCnt="6">
        <dgm:presLayoutVars>
          <dgm:bulletEnabled val="1"/>
        </dgm:presLayoutVars>
      </dgm:prSet>
      <dgm:spPr/>
    </dgm:pt>
    <dgm:pt modelId="{F4D3CE9C-074E-4B99-A164-104BEE34844E}" type="pres">
      <dgm:prSet presAssocID="{6974751C-B52E-4657-B317-1BF1072990D0}" presName="sp" presStyleCnt="0"/>
      <dgm:spPr/>
    </dgm:pt>
    <dgm:pt modelId="{97D303A2-7953-4EDF-98F1-B5CCCD0A0A48}" type="pres">
      <dgm:prSet presAssocID="{9EDBFD76-8DA6-43A8-9FE4-A7266FB188C7}" presName="composite" presStyleCnt="0"/>
      <dgm:spPr/>
    </dgm:pt>
    <dgm:pt modelId="{E00F14D5-E01F-4059-89DC-7DFCF5BD6918}" type="pres">
      <dgm:prSet presAssocID="{9EDBFD76-8DA6-43A8-9FE4-A7266FB188C7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01EC8A47-6E92-487E-8E45-47F531748D34}" type="pres">
      <dgm:prSet presAssocID="{9EDBFD76-8DA6-43A8-9FE4-A7266FB188C7}" presName="descendantText" presStyleLbl="alignAcc1" presStyleIdx="3" presStyleCnt="6">
        <dgm:presLayoutVars>
          <dgm:bulletEnabled val="1"/>
        </dgm:presLayoutVars>
      </dgm:prSet>
      <dgm:spPr/>
    </dgm:pt>
    <dgm:pt modelId="{56365030-243A-4EB2-B7C6-9A4A58A12544}" type="pres">
      <dgm:prSet presAssocID="{11ADE34F-5509-490B-A9A4-DB3C71B290D4}" presName="sp" presStyleCnt="0"/>
      <dgm:spPr/>
    </dgm:pt>
    <dgm:pt modelId="{F336090C-D9D4-44C5-96DB-9E53D6FB6432}" type="pres">
      <dgm:prSet presAssocID="{55CC7AF6-C7AE-4C4F-87DD-B077CCF78A25}" presName="composite" presStyleCnt="0"/>
      <dgm:spPr/>
    </dgm:pt>
    <dgm:pt modelId="{DE459323-2F15-44DC-805C-40746B81689C}" type="pres">
      <dgm:prSet presAssocID="{55CC7AF6-C7AE-4C4F-87DD-B077CCF78A25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50E4C887-807F-4160-9A3C-51C6C6F7D1A7}" type="pres">
      <dgm:prSet presAssocID="{55CC7AF6-C7AE-4C4F-87DD-B077CCF78A25}" presName="descendantText" presStyleLbl="alignAcc1" presStyleIdx="4" presStyleCnt="6">
        <dgm:presLayoutVars>
          <dgm:bulletEnabled val="1"/>
        </dgm:presLayoutVars>
      </dgm:prSet>
      <dgm:spPr/>
    </dgm:pt>
    <dgm:pt modelId="{DD46E6DE-4A69-4861-B203-33F7C35A18FC}" type="pres">
      <dgm:prSet presAssocID="{988BC496-4157-43DD-882C-CEB1B6D3A305}" presName="sp" presStyleCnt="0"/>
      <dgm:spPr/>
    </dgm:pt>
    <dgm:pt modelId="{3127DE1E-B91E-4F81-9B74-E29A524B4425}" type="pres">
      <dgm:prSet presAssocID="{0AD24B5D-4D6C-40D5-B0F3-055976315D87}" presName="composite" presStyleCnt="0"/>
      <dgm:spPr/>
    </dgm:pt>
    <dgm:pt modelId="{171F59E5-7759-4014-AD09-C322CC9C115A}" type="pres">
      <dgm:prSet presAssocID="{0AD24B5D-4D6C-40D5-B0F3-055976315D87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400B7CDA-1C53-4BB5-B4FF-39896BC5C995}" type="pres">
      <dgm:prSet presAssocID="{0AD24B5D-4D6C-40D5-B0F3-055976315D87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3D331601-1BC7-4534-A305-049FA9BCFB42}" type="presOf" srcId="{A4212F2C-DF52-48DB-A7B9-AD8FEB1BD0C6}" destId="{01EC8A47-6E92-487E-8E45-47F531748D34}" srcOrd="0" destOrd="2" presId="urn:microsoft.com/office/officeart/2005/8/layout/chevron2"/>
    <dgm:cxn modelId="{CF9BB015-61E5-4C97-8F70-A4AB3D44A84D}" type="presOf" srcId="{55CC7AF6-C7AE-4C4F-87DD-B077CCF78A25}" destId="{DE459323-2F15-44DC-805C-40746B81689C}" srcOrd="0" destOrd="0" presId="urn:microsoft.com/office/officeart/2005/8/layout/chevron2"/>
    <dgm:cxn modelId="{2B790118-F598-4FEA-818B-9C026E664575}" srcId="{2733311E-B0B6-49DD-A3FC-6434FB8C01D5}" destId="{42935DB7-BD39-4B4D-AD42-D6C318BAB31B}" srcOrd="1" destOrd="0" parTransId="{E31721F0-6394-49F0-A7BF-05F246792E85}" sibTransId="{967C6BDC-CEA0-4FA5-AA0F-A86BA3F02395}"/>
    <dgm:cxn modelId="{A743B422-1B22-4E53-B6ED-7B0A8C035C0B}" type="presOf" srcId="{3A9175DB-B19D-499D-AFAD-780251A5FA61}" destId="{50E4C887-807F-4160-9A3C-51C6C6F7D1A7}" srcOrd="0" destOrd="0" presId="urn:microsoft.com/office/officeart/2005/8/layout/chevron2"/>
    <dgm:cxn modelId="{83F6F027-D4CB-4970-98D8-8E85E4BC54E0}" type="presOf" srcId="{DAD1851C-C6A0-4711-8AFB-C451B98A5489}" destId="{01EC8A47-6E92-487E-8E45-47F531748D34}" srcOrd="0" destOrd="1" presId="urn:microsoft.com/office/officeart/2005/8/layout/chevron2"/>
    <dgm:cxn modelId="{6DCDA52F-A667-40F5-90AB-5A0817788935}" type="presOf" srcId="{32D946E2-DBAB-4173-A726-AB07CC8AAC60}" destId="{50E4C887-807F-4160-9A3C-51C6C6F7D1A7}" srcOrd="0" destOrd="2" presId="urn:microsoft.com/office/officeart/2005/8/layout/chevron2"/>
    <dgm:cxn modelId="{20356661-FA9C-4728-98A0-9E20018519C0}" type="presOf" srcId="{861335D3-96B4-49AE-994E-D1F1D7971135}" destId="{91DD0F5A-7000-4C44-9310-39770EDEE195}" srcOrd="0" destOrd="0" presId="urn:microsoft.com/office/officeart/2005/8/layout/chevron2"/>
    <dgm:cxn modelId="{C5160A62-A724-4857-B813-25E0982CD2B2}" srcId="{9EDBFD76-8DA6-43A8-9FE4-A7266FB188C7}" destId="{0636AD62-B444-41FF-A22A-3FE4308B63B3}" srcOrd="0" destOrd="0" parTransId="{FE48FFD7-4D59-4AFB-A8EE-FFC362D8C987}" sibTransId="{DB5A8C90-B41E-4045-9472-E05ADCF5787F}"/>
    <dgm:cxn modelId="{F6725342-6FF1-4AF0-8514-B5D72329EB50}" type="presOf" srcId="{732A8DE7-AAAE-4833-8756-6DBCB4C74729}" destId="{03901BA4-2A74-457B-B334-E50374841D3A}" srcOrd="0" destOrd="0" presId="urn:microsoft.com/office/officeart/2005/8/layout/chevron2"/>
    <dgm:cxn modelId="{48155843-BA05-4616-A6C9-A1CA63F4A1DE}" srcId="{3C57D815-C0BE-4A5B-9268-167B7BE97D76}" destId="{0AD24B5D-4D6C-40D5-B0F3-055976315D87}" srcOrd="5" destOrd="0" parTransId="{6885DB59-60E3-46DA-AE68-E14E105C0C1A}" sibTransId="{03A6BDD6-FD75-4172-B4CB-6BC6BAC175E5}"/>
    <dgm:cxn modelId="{F3C52A44-9E6A-46C7-9864-682C826F6410}" srcId="{3C57D815-C0BE-4A5B-9268-167B7BE97D76}" destId="{EAFF7A20-7EDF-4AB6-BB17-8AF92DCB1AF8}" srcOrd="0" destOrd="0" parTransId="{81A01285-FED8-4DCC-96B8-DCBC700926D7}" sibTransId="{E13BEB9F-2EE6-47C2-BA94-B37256D7267D}"/>
    <dgm:cxn modelId="{B2421B65-FC41-41B7-B029-AF1C5794C051}" type="presOf" srcId="{2733311E-B0B6-49DD-A3FC-6434FB8C01D5}" destId="{91CC7AB2-E096-4B1D-807B-D4F58211B21D}" srcOrd="0" destOrd="0" presId="urn:microsoft.com/office/officeart/2005/8/layout/chevron2"/>
    <dgm:cxn modelId="{AF200469-B1D3-4EF7-A957-DBFF081C88F4}" srcId="{55CC7AF6-C7AE-4C4F-87DD-B077CCF78A25}" destId="{542A2A26-8BD6-4F4B-B01E-97C019F815C1}" srcOrd="1" destOrd="0" parTransId="{4CFAA90E-B272-4B0E-8E44-1CB8F3937EB1}" sibTransId="{F3E7AA61-587A-45D4-9D1B-36C1C1A69D2F}"/>
    <dgm:cxn modelId="{16AEB34A-62D9-4619-B40F-E6E8CC64B4C7}" type="presOf" srcId="{27219EC0-A7FD-45C7-9121-0CD7718D8B83}" destId="{400B7CDA-1C53-4BB5-B4FF-39896BC5C995}" srcOrd="0" destOrd="0" presId="urn:microsoft.com/office/officeart/2005/8/layout/chevron2"/>
    <dgm:cxn modelId="{B348286F-C3F3-4C2A-BC20-1E45261BC0D9}" srcId="{3C57D815-C0BE-4A5B-9268-167B7BE97D76}" destId="{2733311E-B0B6-49DD-A3FC-6434FB8C01D5}" srcOrd="1" destOrd="0" parTransId="{E826A87A-763D-4733-AA08-577BFA491DE6}" sibTransId="{E83C508B-EEA9-48B9-932B-4E093445706A}"/>
    <dgm:cxn modelId="{4E216174-AA7E-401D-9A46-E987ADC0B9E9}" srcId="{EAFF7A20-7EDF-4AB6-BB17-8AF92DCB1AF8}" destId="{FFC8E7EA-A65D-4F7D-8C96-F3C27A0D82C2}" srcOrd="1" destOrd="0" parTransId="{6C5A5D08-2E9D-4E7A-A4AE-F77D43761F6E}" sibTransId="{8816EE57-4FF3-40F6-9540-5490C811CC6E}"/>
    <dgm:cxn modelId="{1EE2B276-0EEA-478B-9214-DC4CEC1F49F9}" srcId="{2733311E-B0B6-49DD-A3FC-6434FB8C01D5}" destId="{4C57E0E3-018F-4320-A52B-CE6DF1E1288C}" srcOrd="2" destOrd="0" parTransId="{8D7EABC1-FB75-48EA-BE8D-1C55B6F84AAD}" sibTransId="{C7EFFE09-4167-4936-A5A4-A90F75BE532C}"/>
    <dgm:cxn modelId="{FAF19657-FB31-4A8D-98A7-EFD217FB1AB2}" srcId="{3C57D815-C0BE-4A5B-9268-167B7BE97D76}" destId="{9EDBFD76-8DA6-43A8-9FE4-A7266FB188C7}" srcOrd="3" destOrd="0" parTransId="{FE812FDC-9555-4CF1-A9A3-42730B5673A1}" sibTransId="{11ADE34F-5509-490B-A9A4-DB3C71B290D4}"/>
    <dgm:cxn modelId="{30A5B757-22E7-45E9-B58A-83520A4B9F09}" srcId="{EAFF7A20-7EDF-4AB6-BB17-8AF92DCB1AF8}" destId="{861335D3-96B4-49AE-994E-D1F1D7971135}" srcOrd="0" destOrd="0" parTransId="{8F233D9B-8CC9-49E0-9F7A-83B48E92BBAE}" sibTransId="{2FF37165-2F7C-4D45-AF15-37C593285DD2}"/>
    <dgm:cxn modelId="{CA0C8658-B82B-4DC3-9D83-45C1296FDFBC}" type="presOf" srcId="{EAFF7A20-7EDF-4AB6-BB17-8AF92DCB1AF8}" destId="{028BE2A9-0F93-4567-8217-733F14A56FC8}" srcOrd="0" destOrd="0" presId="urn:microsoft.com/office/officeart/2005/8/layout/chevron2"/>
    <dgm:cxn modelId="{F66B667B-F346-4CE2-B67B-D23C63A57566}" type="presOf" srcId="{7FE52FE7-2BD5-42A4-A868-1A98B28D1AC3}" destId="{198407D8-30E8-4233-A873-99CFC4C53B15}" srcOrd="0" destOrd="0" presId="urn:microsoft.com/office/officeart/2005/8/layout/chevron2"/>
    <dgm:cxn modelId="{E528757E-FEAC-494D-96C4-BA4E1D9A7CEF}" srcId="{0AD24B5D-4D6C-40D5-B0F3-055976315D87}" destId="{D9928328-2263-4C8A-8156-D81FFD4F2476}" srcOrd="2" destOrd="0" parTransId="{1E016C6B-5F02-42F9-943C-763676354BF7}" sibTransId="{65107CBE-6DEB-4F68-BE5C-1B5F8AD1BD27}"/>
    <dgm:cxn modelId="{CFF51882-6742-4320-BE68-4D8776CB069E}" srcId="{55CC7AF6-C7AE-4C4F-87DD-B077CCF78A25}" destId="{3A9175DB-B19D-499D-AFAD-780251A5FA61}" srcOrd="0" destOrd="0" parTransId="{240DF108-5222-4548-9441-D63912DC6DD1}" sibTransId="{FE1CEAB5-73E6-49A8-A676-EC50B9412532}"/>
    <dgm:cxn modelId="{7CAA5584-67F0-4C73-9FBC-741E98985C67}" srcId="{2733311E-B0B6-49DD-A3FC-6434FB8C01D5}" destId="{732A8DE7-AAAE-4833-8756-6DBCB4C74729}" srcOrd="0" destOrd="0" parTransId="{291DB0BE-D717-4E29-909A-38D55EB28544}" sibTransId="{7049438C-D9E7-4668-B733-06B64F1BB3B4}"/>
    <dgm:cxn modelId="{BE05178C-DB9F-49CD-B3D3-BF0E38D01A7A}" srcId="{7FE52FE7-2BD5-42A4-A868-1A98B28D1AC3}" destId="{A92B2566-4FAE-4EB7-AD01-0B3A5538B97B}" srcOrd="1" destOrd="0" parTransId="{7AC84E3F-ADBC-480A-A6F6-75B3315B21F6}" sibTransId="{E36B6E5D-76C0-43F8-94FB-A141EC5E04B4}"/>
    <dgm:cxn modelId="{0FD46F95-8B4B-4067-9E70-63389D26DB03}" srcId="{3C57D815-C0BE-4A5B-9268-167B7BE97D76}" destId="{55CC7AF6-C7AE-4C4F-87DD-B077CCF78A25}" srcOrd="4" destOrd="0" parTransId="{D0100CE2-DA4F-4A1B-9955-395ED103EFE9}" sibTransId="{988BC496-4157-43DD-882C-CEB1B6D3A305}"/>
    <dgm:cxn modelId="{F5821899-CE80-4C5C-BD6D-4405D80BAFFB}" type="presOf" srcId="{9EDBFD76-8DA6-43A8-9FE4-A7266FB188C7}" destId="{E00F14D5-E01F-4059-89DC-7DFCF5BD6918}" srcOrd="0" destOrd="0" presId="urn:microsoft.com/office/officeart/2005/8/layout/chevron2"/>
    <dgm:cxn modelId="{61615F9A-FE08-4F59-997D-66ABD8A7299B}" srcId="{7FE52FE7-2BD5-42A4-A868-1A98B28D1AC3}" destId="{E2F8B0EC-A6ED-4445-9D34-582B9E702F1D}" srcOrd="2" destOrd="0" parTransId="{F9B93385-7433-45F1-9748-0D261E72B9C9}" sibTransId="{6DFE7F7F-B708-460D-B2C5-1F796BF3D5B6}"/>
    <dgm:cxn modelId="{3F1327A0-9090-4F30-AC63-4D947C64DAF1}" srcId="{0AD24B5D-4D6C-40D5-B0F3-055976315D87}" destId="{27219EC0-A7FD-45C7-9121-0CD7718D8B83}" srcOrd="0" destOrd="0" parTransId="{E19FF7E2-4A2A-48B2-838F-7C118C5D6821}" sibTransId="{62BECCC7-F801-4C1C-BF58-EB0FA1A20CCA}"/>
    <dgm:cxn modelId="{C45274A4-C607-4046-A963-CE045153B919}" type="presOf" srcId="{D9928328-2263-4C8A-8156-D81FFD4F2476}" destId="{400B7CDA-1C53-4BB5-B4FF-39896BC5C995}" srcOrd="0" destOrd="2" presId="urn:microsoft.com/office/officeart/2005/8/layout/chevron2"/>
    <dgm:cxn modelId="{163945A8-0DB3-49FF-A7AF-2D70530EA308}" type="presOf" srcId="{2AE172CD-884C-451F-AA52-C1BBE25F54B5}" destId="{8A7FE59B-97C1-4AFC-84C1-68052A5A73D9}" srcOrd="0" destOrd="0" presId="urn:microsoft.com/office/officeart/2005/8/layout/chevron2"/>
    <dgm:cxn modelId="{820664A9-7610-4C0E-8499-0BAEEB17EA7C}" srcId="{0AD24B5D-4D6C-40D5-B0F3-055976315D87}" destId="{A266EDA3-6A1C-4E67-8335-29C6172020DF}" srcOrd="1" destOrd="0" parTransId="{46411169-973F-4762-8166-9F4160C2CAC4}" sibTransId="{E8D03E9F-B125-4E2A-AF13-AF07D336158F}"/>
    <dgm:cxn modelId="{AFBCC9A9-9757-4B0A-9C94-52D2A23AC96D}" type="presOf" srcId="{0AD24B5D-4D6C-40D5-B0F3-055976315D87}" destId="{171F59E5-7759-4014-AD09-C322CC9C115A}" srcOrd="0" destOrd="0" presId="urn:microsoft.com/office/officeart/2005/8/layout/chevron2"/>
    <dgm:cxn modelId="{2EC9D0AB-A651-4F25-9D4B-71115C42C7E0}" type="presOf" srcId="{E2F8B0EC-A6ED-4445-9D34-582B9E702F1D}" destId="{8A7FE59B-97C1-4AFC-84C1-68052A5A73D9}" srcOrd="0" destOrd="2" presId="urn:microsoft.com/office/officeart/2005/8/layout/chevron2"/>
    <dgm:cxn modelId="{6FAC7EB9-F578-47D5-BFA7-3A4DA86C01E4}" srcId="{3C57D815-C0BE-4A5B-9268-167B7BE97D76}" destId="{7FE52FE7-2BD5-42A4-A868-1A98B28D1AC3}" srcOrd="2" destOrd="0" parTransId="{3895ADB0-2AC9-4EC3-A65D-70CCCC95CB65}" sibTransId="{6974751C-B52E-4657-B317-1BF1072990D0}"/>
    <dgm:cxn modelId="{064825C2-A7FB-4C72-9DC8-C978CE851963}" type="presOf" srcId="{A266EDA3-6A1C-4E67-8335-29C6172020DF}" destId="{400B7CDA-1C53-4BB5-B4FF-39896BC5C995}" srcOrd="0" destOrd="1" presId="urn:microsoft.com/office/officeart/2005/8/layout/chevron2"/>
    <dgm:cxn modelId="{55AF6AC2-2058-4FAA-84D8-1ABD490131F6}" srcId="{55CC7AF6-C7AE-4C4F-87DD-B077CCF78A25}" destId="{32D946E2-DBAB-4173-A726-AB07CC8AAC60}" srcOrd="2" destOrd="0" parTransId="{97D572C5-3AEE-41FC-821C-74222B6DB905}" sibTransId="{47F8AB29-41FA-4C41-AA13-3D31962B93DC}"/>
    <dgm:cxn modelId="{9D938ACC-AB85-45EA-9620-488171DEAF8C}" type="presOf" srcId="{4C57E0E3-018F-4320-A52B-CE6DF1E1288C}" destId="{03901BA4-2A74-457B-B334-E50374841D3A}" srcOrd="0" destOrd="2" presId="urn:microsoft.com/office/officeart/2005/8/layout/chevron2"/>
    <dgm:cxn modelId="{0930CCD3-96F4-441C-950E-38E44F9E83B3}" type="presOf" srcId="{FFC8E7EA-A65D-4F7D-8C96-F3C27A0D82C2}" destId="{91DD0F5A-7000-4C44-9310-39770EDEE195}" srcOrd="0" destOrd="1" presId="urn:microsoft.com/office/officeart/2005/8/layout/chevron2"/>
    <dgm:cxn modelId="{579C5BDB-A705-4470-8435-2A5D3CFB2EB2}" type="presOf" srcId="{A92B2566-4FAE-4EB7-AD01-0B3A5538B97B}" destId="{8A7FE59B-97C1-4AFC-84C1-68052A5A73D9}" srcOrd="0" destOrd="1" presId="urn:microsoft.com/office/officeart/2005/8/layout/chevron2"/>
    <dgm:cxn modelId="{BEBC36E4-E03B-41F9-B1AD-7AE51FB801F4}" type="presOf" srcId="{42935DB7-BD39-4B4D-AD42-D6C318BAB31B}" destId="{03901BA4-2A74-457B-B334-E50374841D3A}" srcOrd="0" destOrd="1" presId="urn:microsoft.com/office/officeart/2005/8/layout/chevron2"/>
    <dgm:cxn modelId="{9F92D4E4-AD2B-4186-9C04-5D20172B9FF9}" type="presOf" srcId="{0636AD62-B444-41FF-A22A-3FE4308B63B3}" destId="{01EC8A47-6E92-487E-8E45-47F531748D34}" srcOrd="0" destOrd="0" presId="urn:microsoft.com/office/officeart/2005/8/layout/chevron2"/>
    <dgm:cxn modelId="{11AA41EB-49AF-44E3-AEB5-61C7B17DDBE3}" type="presOf" srcId="{542A2A26-8BD6-4F4B-B01E-97C019F815C1}" destId="{50E4C887-807F-4160-9A3C-51C6C6F7D1A7}" srcOrd="0" destOrd="1" presId="urn:microsoft.com/office/officeart/2005/8/layout/chevron2"/>
    <dgm:cxn modelId="{ABA752F1-2D81-4273-925E-63C9DDE0DFDA}" srcId="{9EDBFD76-8DA6-43A8-9FE4-A7266FB188C7}" destId="{DAD1851C-C6A0-4711-8AFB-C451B98A5489}" srcOrd="1" destOrd="0" parTransId="{833B69B4-AC20-4E4B-92BE-16A971E8DC6B}" sibTransId="{41D33127-DE86-4F43-BBBC-52D16BD875F5}"/>
    <dgm:cxn modelId="{AF9E82F2-1C22-41E2-B6AD-59B3E118C447}" srcId="{7FE52FE7-2BD5-42A4-A868-1A98B28D1AC3}" destId="{2AE172CD-884C-451F-AA52-C1BBE25F54B5}" srcOrd="0" destOrd="0" parTransId="{BCB6C3AF-FC40-4E8A-894B-73127CB61122}" sibTransId="{5C9A9C05-014A-4F4D-8F40-B9A7A34AC94A}"/>
    <dgm:cxn modelId="{E62298F4-B82B-49EB-8CAD-44E76BC38A4B}" srcId="{9EDBFD76-8DA6-43A8-9FE4-A7266FB188C7}" destId="{A4212F2C-DF52-48DB-A7B9-AD8FEB1BD0C6}" srcOrd="2" destOrd="0" parTransId="{AC5C26A5-DB4D-4109-85AE-117ED0348D05}" sibTransId="{FA175735-1140-42B0-846A-C054ACF2D5C9}"/>
    <dgm:cxn modelId="{C1ADF9FE-EC19-4D25-9FED-F6B64D202981}" type="presOf" srcId="{3C57D815-C0BE-4A5B-9268-167B7BE97D76}" destId="{74D5A330-2E45-4126-AF0B-36A51A461F81}" srcOrd="0" destOrd="0" presId="urn:microsoft.com/office/officeart/2005/8/layout/chevron2"/>
    <dgm:cxn modelId="{336DB59B-B500-474A-B122-02F1FB7DEA62}" type="presParOf" srcId="{74D5A330-2E45-4126-AF0B-36A51A461F81}" destId="{36324932-C9B0-4C45-B72F-6E31C6FD9D42}" srcOrd="0" destOrd="0" presId="urn:microsoft.com/office/officeart/2005/8/layout/chevron2"/>
    <dgm:cxn modelId="{150F28A2-F890-47F8-8B23-92877A013B3A}" type="presParOf" srcId="{36324932-C9B0-4C45-B72F-6E31C6FD9D42}" destId="{028BE2A9-0F93-4567-8217-733F14A56FC8}" srcOrd="0" destOrd="0" presId="urn:microsoft.com/office/officeart/2005/8/layout/chevron2"/>
    <dgm:cxn modelId="{3E404761-7355-404F-997E-618B4C9576BE}" type="presParOf" srcId="{36324932-C9B0-4C45-B72F-6E31C6FD9D42}" destId="{91DD0F5A-7000-4C44-9310-39770EDEE195}" srcOrd="1" destOrd="0" presId="urn:microsoft.com/office/officeart/2005/8/layout/chevron2"/>
    <dgm:cxn modelId="{F8928BC5-39AF-48C8-A480-BF0EFC7EB233}" type="presParOf" srcId="{74D5A330-2E45-4126-AF0B-36A51A461F81}" destId="{8643585B-0F41-4CF5-A3BE-E300B438AFF9}" srcOrd="1" destOrd="0" presId="urn:microsoft.com/office/officeart/2005/8/layout/chevron2"/>
    <dgm:cxn modelId="{C373E3DA-0697-414B-9C72-46E46132205E}" type="presParOf" srcId="{74D5A330-2E45-4126-AF0B-36A51A461F81}" destId="{8A253539-A688-4FF1-B088-A4F6EE688E81}" srcOrd="2" destOrd="0" presId="urn:microsoft.com/office/officeart/2005/8/layout/chevron2"/>
    <dgm:cxn modelId="{E8077008-CAA4-441E-BD7F-23189C6A6F04}" type="presParOf" srcId="{8A253539-A688-4FF1-B088-A4F6EE688E81}" destId="{91CC7AB2-E096-4B1D-807B-D4F58211B21D}" srcOrd="0" destOrd="0" presId="urn:microsoft.com/office/officeart/2005/8/layout/chevron2"/>
    <dgm:cxn modelId="{19C3EB45-8A5F-4271-9F15-C6D7E7CE7F9A}" type="presParOf" srcId="{8A253539-A688-4FF1-B088-A4F6EE688E81}" destId="{03901BA4-2A74-457B-B334-E50374841D3A}" srcOrd="1" destOrd="0" presId="urn:microsoft.com/office/officeart/2005/8/layout/chevron2"/>
    <dgm:cxn modelId="{700DD7A7-7593-4557-855E-FC596669C768}" type="presParOf" srcId="{74D5A330-2E45-4126-AF0B-36A51A461F81}" destId="{E98162E3-7B1A-4E31-9728-67EFB092D85A}" srcOrd="3" destOrd="0" presId="urn:microsoft.com/office/officeart/2005/8/layout/chevron2"/>
    <dgm:cxn modelId="{8C862C68-ED08-443F-B079-B601486A5DA7}" type="presParOf" srcId="{74D5A330-2E45-4126-AF0B-36A51A461F81}" destId="{1E539900-9BF2-456C-A3F5-94E2FF73D46A}" srcOrd="4" destOrd="0" presId="urn:microsoft.com/office/officeart/2005/8/layout/chevron2"/>
    <dgm:cxn modelId="{81EECDD5-47BC-4DFA-A528-D00CE81ECBE5}" type="presParOf" srcId="{1E539900-9BF2-456C-A3F5-94E2FF73D46A}" destId="{198407D8-30E8-4233-A873-99CFC4C53B15}" srcOrd="0" destOrd="0" presId="urn:microsoft.com/office/officeart/2005/8/layout/chevron2"/>
    <dgm:cxn modelId="{CADD78E9-B33E-4C88-9515-7E92B5C75492}" type="presParOf" srcId="{1E539900-9BF2-456C-A3F5-94E2FF73D46A}" destId="{8A7FE59B-97C1-4AFC-84C1-68052A5A73D9}" srcOrd="1" destOrd="0" presId="urn:microsoft.com/office/officeart/2005/8/layout/chevron2"/>
    <dgm:cxn modelId="{71BF61EE-46B3-44FF-84CD-16C15D09BF66}" type="presParOf" srcId="{74D5A330-2E45-4126-AF0B-36A51A461F81}" destId="{F4D3CE9C-074E-4B99-A164-104BEE34844E}" srcOrd="5" destOrd="0" presId="urn:microsoft.com/office/officeart/2005/8/layout/chevron2"/>
    <dgm:cxn modelId="{E8FC4E03-D284-4B81-B3F5-F965FD81DEBC}" type="presParOf" srcId="{74D5A330-2E45-4126-AF0B-36A51A461F81}" destId="{97D303A2-7953-4EDF-98F1-B5CCCD0A0A48}" srcOrd="6" destOrd="0" presId="urn:microsoft.com/office/officeart/2005/8/layout/chevron2"/>
    <dgm:cxn modelId="{005339A2-30D7-4819-B9CE-BD43F16E5C49}" type="presParOf" srcId="{97D303A2-7953-4EDF-98F1-B5CCCD0A0A48}" destId="{E00F14D5-E01F-4059-89DC-7DFCF5BD6918}" srcOrd="0" destOrd="0" presId="urn:microsoft.com/office/officeart/2005/8/layout/chevron2"/>
    <dgm:cxn modelId="{6A72E4A4-D3FE-4B3E-ACEF-D177D008CD44}" type="presParOf" srcId="{97D303A2-7953-4EDF-98F1-B5CCCD0A0A48}" destId="{01EC8A47-6E92-487E-8E45-47F531748D34}" srcOrd="1" destOrd="0" presId="urn:microsoft.com/office/officeart/2005/8/layout/chevron2"/>
    <dgm:cxn modelId="{E0B80565-DCB7-46B1-A62F-7EA08189EA79}" type="presParOf" srcId="{74D5A330-2E45-4126-AF0B-36A51A461F81}" destId="{56365030-243A-4EB2-B7C6-9A4A58A12544}" srcOrd="7" destOrd="0" presId="urn:microsoft.com/office/officeart/2005/8/layout/chevron2"/>
    <dgm:cxn modelId="{3730B286-BD0F-4CEA-9581-40A7A9FD4847}" type="presParOf" srcId="{74D5A330-2E45-4126-AF0B-36A51A461F81}" destId="{F336090C-D9D4-44C5-96DB-9E53D6FB6432}" srcOrd="8" destOrd="0" presId="urn:microsoft.com/office/officeart/2005/8/layout/chevron2"/>
    <dgm:cxn modelId="{6B0E8ED7-AE72-4B28-9EDF-7B564DE5B6BE}" type="presParOf" srcId="{F336090C-D9D4-44C5-96DB-9E53D6FB6432}" destId="{DE459323-2F15-44DC-805C-40746B81689C}" srcOrd="0" destOrd="0" presId="urn:microsoft.com/office/officeart/2005/8/layout/chevron2"/>
    <dgm:cxn modelId="{3DA38139-3668-4E5F-8DCD-3015AA1A49D2}" type="presParOf" srcId="{F336090C-D9D4-44C5-96DB-9E53D6FB6432}" destId="{50E4C887-807F-4160-9A3C-51C6C6F7D1A7}" srcOrd="1" destOrd="0" presId="urn:microsoft.com/office/officeart/2005/8/layout/chevron2"/>
    <dgm:cxn modelId="{AFE62DCA-CFD3-4D5D-A0D5-40C0336E0DB7}" type="presParOf" srcId="{74D5A330-2E45-4126-AF0B-36A51A461F81}" destId="{DD46E6DE-4A69-4861-B203-33F7C35A18FC}" srcOrd="9" destOrd="0" presId="urn:microsoft.com/office/officeart/2005/8/layout/chevron2"/>
    <dgm:cxn modelId="{9C598F4D-C851-4355-96F6-AF675B267C04}" type="presParOf" srcId="{74D5A330-2E45-4126-AF0B-36A51A461F81}" destId="{3127DE1E-B91E-4F81-9B74-E29A524B4425}" srcOrd="10" destOrd="0" presId="urn:microsoft.com/office/officeart/2005/8/layout/chevron2"/>
    <dgm:cxn modelId="{BFCDB811-152D-4418-92B8-A2828CF5B9FA}" type="presParOf" srcId="{3127DE1E-B91E-4F81-9B74-E29A524B4425}" destId="{171F59E5-7759-4014-AD09-C322CC9C115A}" srcOrd="0" destOrd="0" presId="urn:microsoft.com/office/officeart/2005/8/layout/chevron2"/>
    <dgm:cxn modelId="{3AF21C1B-91A0-438E-8FB1-45D123A0516F}" type="presParOf" srcId="{3127DE1E-B91E-4F81-9B74-E29A524B4425}" destId="{400B7CDA-1C53-4BB5-B4FF-39896BC5C995}" srcOrd="1" destOrd="0" presId="urn:microsoft.com/office/officeart/2005/8/layout/chevron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2FF99D-E51F-40F8-BC65-96BA78DD3A03}">
      <dsp:nvSpPr>
        <dsp:cNvPr id="0" name=""/>
        <dsp:cNvSpPr/>
      </dsp:nvSpPr>
      <dsp:spPr>
        <a:xfrm>
          <a:off x="3422" y="26527"/>
          <a:ext cx="2057764" cy="651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Administrator Empowerment</a:t>
          </a:r>
        </a:p>
      </dsp:txBody>
      <dsp:txXfrm>
        <a:off x="3422" y="26527"/>
        <a:ext cx="2057764" cy="651708"/>
      </dsp:txXfrm>
    </dsp:sp>
    <dsp:sp modelId="{A319D26B-3131-4AE0-B3B2-B5ACC7B8BC73}">
      <dsp:nvSpPr>
        <dsp:cNvPr id="0" name=""/>
        <dsp:cNvSpPr/>
      </dsp:nvSpPr>
      <dsp:spPr>
        <a:xfrm>
          <a:off x="3422" y="678236"/>
          <a:ext cx="2057764" cy="34046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/>
            <a:t>Streamlined car management for administrators.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/>
            <a:t>Effortless addition of new cars with pricing details.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/>
            <a:t>Maintenance of an up-to-date and dynamic inventory.</a:t>
          </a:r>
        </a:p>
      </dsp:txBody>
      <dsp:txXfrm>
        <a:off x="3422" y="678236"/>
        <a:ext cx="2057764" cy="3404657"/>
      </dsp:txXfrm>
    </dsp:sp>
    <dsp:sp modelId="{4D31C219-877A-4246-AD44-228B53DBD5C3}">
      <dsp:nvSpPr>
        <dsp:cNvPr id="0" name=""/>
        <dsp:cNvSpPr/>
      </dsp:nvSpPr>
      <dsp:spPr>
        <a:xfrm>
          <a:off x="2349274" y="26527"/>
          <a:ext cx="2057764" cy="651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User-Centric Design</a:t>
          </a:r>
        </a:p>
      </dsp:txBody>
      <dsp:txXfrm>
        <a:off x="2349274" y="26527"/>
        <a:ext cx="2057764" cy="651708"/>
      </dsp:txXfrm>
    </dsp:sp>
    <dsp:sp modelId="{2AD85B08-1A44-4DC3-9823-5C50F96C6E97}">
      <dsp:nvSpPr>
        <dsp:cNvPr id="0" name=""/>
        <dsp:cNvSpPr/>
      </dsp:nvSpPr>
      <dsp:spPr>
        <a:xfrm>
          <a:off x="2349274" y="678236"/>
          <a:ext cx="2057764" cy="34046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/>
            <a:t>Prioritizing user experience for seamless interactions.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/>
            <a:t>Secure authentication process for user accounts.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/>
            <a:t>Intuitive booking processes for user convenience.</a:t>
          </a:r>
        </a:p>
      </dsp:txBody>
      <dsp:txXfrm>
        <a:off x="2349274" y="678236"/>
        <a:ext cx="2057764" cy="3404657"/>
      </dsp:txXfrm>
    </dsp:sp>
    <dsp:sp modelId="{C07C2EC2-F70F-4594-A4C8-B179FF9E107D}">
      <dsp:nvSpPr>
        <dsp:cNvPr id="0" name=""/>
        <dsp:cNvSpPr/>
      </dsp:nvSpPr>
      <dsp:spPr>
        <a:xfrm>
          <a:off x="4687944" y="46990"/>
          <a:ext cx="2057764" cy="651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Dynamic Map Feature</a:t>
          </a:r>
        </a:p>
      </dsp:txBody>
      <dsp:txXfrm>
        <a:off x="4687944" y="46990"/>
        <a:ext cx="2057764" cy="651708"/>
      </dsp:txXfrm>
    </dsp:sp>
    <dsp:sp modelId="{3741B061-AA29-407D-8249-EC5BE25D1F1D}">
      <dsp:nvSpPr>
        <dsp:cNvPr id="0" name=""/>
        <dsp:cNvSpPr/>
      </dsp:nvSpPr>
      <dsp:spPr>
        <a:xfrm>
          <a:off x="4695126" y="678236"/>
          <a:ext cx="2057764" cy="34046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/>
            <a:t>Enhancing user experience with a dynamic map for location tracking.</a:t>
          </a:r>
          <a:endParaRPr lang="en-IN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/>
            <a:t>Visual exploration and selection of cars based on geographical preferences.</a:t>
          </a:r>
        </a:p>
      </dsp:txBody>
      <dsp:txXfrm>
        <a:off x="4695126" y="678236"/>
        <a:ext cx="2057764" cy="3404657"/>
      </dsp:txXfrm>
    </dsp:sp>
    <dsp:sp modelId="{519B31C0-F124-4EBB-A065-43F4CAB1897D}">
      <dsp:nvSpPr>
        <dsp:cNvPr id="0" name=""/>
        <dsp:cNvSpPr/>
      </dsp:nvSpPr>
      <dsp:spPr>
        <a:xfrm>
          <a:off x="7040977" y="26527"/>
          <a:ext cx="2057764" cy="651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Payment Integration </a:t>
          </a:r>
        </a:p>
      </dsp:txBody>
      <dsp:txXfrm>
        <a:off x="7040977" y="26527"/>
        <a:ext cx="2057764" cy="651708"/>
      </dsp:txXfrm>
    </dsp:sp>
    <dsp:sp modelId="{8F5C87B0-791C-4D36-8D05-1AB822B690AD}">
      <dsp:nvSpPr>
        <dsp:cNvPr id="0" name=""/>
        <dsp:cNvSpPr/>
      </dsp:nvSpPr>
      <dsp:spPr>
        <a:xfrm>
          <a:off x="7040977" y="678236"/>
          <a:ext cx="2057764" cy="34046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/>
            <a:t>Secure and reliable payment processing.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/>
            <a:t>Seamless integration of Stripe for transparent and efficient transactions.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/>
            <a:t>Used Stripe for payment Integration</a:t>
          </a:r>
        </a:p>
      </dsp:txBody>
      <dsp:txXfrm>
        <a:off x="7040977" y="678236"/>
        <a:ext cx="2057764" cy="34046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8BE2A9-0F93-4567-8217-733F14A56FC8}">
      <dsp:nvSpPr>
        <dsp:cNvPr id="0" name=""/>
        <dsp:cNvSpPr/>
      </dsp:nvSpPr>
      <dsp:spPr>
        <a:xfrm rot="5400000">
          <a:off x="-155092" y="156714"/>
          <a:ext cx="1033952" cy="723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600" b="1" kern="1200" dirty="0"/>
            <a:t>REACT</a:t>
          </a:r>
        </a:p>
      </dsp:txBody>
      <dsp:txXfrm rot="-5400000">
        <a:off x="1" y="363504"/>
        <a:ext cx="723766" cy="310186"/>
      </dsp:txXfrm>
    </dsp:sp>
    <dsp:sp modelId="{91DD0F5A-7000-4C44-9310-39770EDEE195}">
      <dsp:nvSpPr>
        <dsp:cNvPr id="0" name=""/>
        <dsp:cNvSpPr/>
      </dsp:nvSpPr>
      <dsp:spPr>
        <a:xfrm rot="5400000">
          <a:off x="4089848" y="-3364460"/>
          <a:ext cx="672069" cy="74042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/>
            <a:t>Dynamic and responsive UI using React.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200" kern="1200" dirty="0"/>
            <a:t>Components-based architecture for modularity.</a:t>
          </a:r>
        </a:p>
      </dsp:txBody>
      <dsp:txXfrm rot="-5400000">
        <a:off x="723766" y="34430"/>
        <a:ext cx="7371425" cy="606453"/>
      </dsp:txXfrm>
    </dsp:sp>
    <dsp:sp modelId="{91CC7AB2-E096-4B1D-807B-D4F58211B21D}">
      <dsp:nvSpPr>
        <dsp:cNvPr id="0" name=""/>
        <dsp:cNvSpPr/>
      </dsp:nvSpPr>
      <dsp:spPr>
        <a:xfrm rot="5400000">
          <a:off x="-155092" y="1093888"/>
          <a:ext cx="1033952" cy="723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/>
            <a:t>REDUX</a:t>
          </a:r>
        </a:p>
      </dsp:txBody>
      <dsp:txXfrm rot="-5400000">
        <a:off x="1" y="1300678"/>
        <a:ext cx="723766" cy="310186"/>
      </dsp:txXfrm>
    </dsp:sp>
    <dsp:sp modelId="{03901BA4-2A74-457B-B334-E50374841D3A}">
      <dsp:nvSpPr>
        <dsp:cNvPr id="0" name=""/>
        <dsp:cNvSpPr/>
      </dsp:nvSpPr>
      <dsp:spPr>
        <a:xfrm rot="5400000">
          <a:off x="4089848" y="-2427286"/>
          <a:ext cx="672069" cy="74042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/>
            <a:t>Centralized state management with Redux.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/>
            <a:t>Predictable and scalable state handling.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/>
            <a:t>Seamless communication between React components through a global state.</a:t>
          </a:r>
        </a:p>
      </dsp:txBody>
      <dsp:txXfrm rot="-5400000">
        <a:off x="723766" y="971604"/>
        <a:ext cx="7371425" cy="606453"/>
      </dsp:txXfrm>
    </dsp:sp>
    <dsp:sp modelId="{198407D8-30E8-4233-A873-99CFC4C53B15}">
      <dsp:nvSpPr>
        <dsp:cNvPr id="0" name=""/>
        <dsp:cNvSpPr/>
      </dsp:nvSpPr>
      <dsp:spPr>
        <a:xfrm rot="5400000">
          <a:off x="-155092" y="2031063"/>
          <a:ext cx="1033952" cy="723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/>
            <a:t>EXPRESS</a:t>
          </a:r>
        </a:p>
      </dsp:txBody>
      <dsp:txXfrm rot="-5400000">
        <a:off x="1" y="2237853"/>
        <a:ext cx="723766" cy="310186"/>
      </dsp:txXfrm>
    </dsp:sp>
    <dsp:sp modelId="{8A7FE59B-97C1-4AFC-84C1-68052A5A73D9}">
      <dsp:nvSpPr>
        <dsp:cNvPr id="0" name=""/>
        <dsp:cNvSpPr/>
      </dsp:nvSpPr>
      <dsp:spPr>
        <a:xfrm rot="5400000">
          <a:off x="4089848" y="-1490111"/>
          <a:ext cx="672069" cy="74042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/>
            <a:t>Robust and scalable backend with Express.js.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200" kern="1200"/>
            <a:t>Middleware for enhanced HTTP request handling.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/>
            <a:t>RESTful API architecture for efficient frontend-backend communication.</a:t>
          </a:r>
        </a:p>
      </dsp:txBody>
      <dsp:txXfrm rot="-5400000">
        <a:off x="723766" y="1908779"/>
        <a:ext cx="7371425" cy="606453"/>
      </dsp:txXfrm>
    </dsp:sp>
    <dsp:sp modelId="{E00F14D5-E01F-4059-89DC-7DFCF5BD6918}">
      <dsp:nvSpPr>
        <dsp:cNvPr id="0" name=""/>
        <dsp:cNvSpPr/>
      </dsp:nvSpPr>
      <dsp:spPr>
        <a:xfrm rot="5400000">
          <a:off x="-155092" y="2968237"/>
          <a:ext cx="1033952" cy="723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/>
            <a:t>MONGOOSE</a:t>
          </a:r>
        </a:p>
      </dsp:txBody>
      <dsp:txXfrm rot="-5400000">
        <a:off x="1" y="3175027"/>
        <a:ext cx="723766" cy="310186"/>
      </dsp:txXfrm>
    </dsp:sp>
    <dsp:sp modelId="{01EC8A47-6E92-487E-8E45-47F531748D34}">
      <dsp:nvSpPr>
        <dsp:cNvPr id="0" name=""/>
        <dsp:cNvSpPr/>
      </dsp:nvSpPr>
      <dsp:spPr>
        <a:xfrm rot="5400000">
          <a:off x="4089848" y="-552936"/>
          <a:ext cx="672069" cy="74042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/>
            <a:t>Integration of Mongoose as an ODM for MongoDB.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/>
            <a:t>Design and management of consistent database schemas.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/>
            <a:t>Utilizing MongoDB's flexibility and scalability for efficient data storage.</a:t>
          </a:r>
        </a:p>
      </dsp:txBody>
      <dsp:txXfrm rot="-5400000">
        <a:off x="723766" y="2845954"/>
        <a:ext cx="7371425" cy="606453"/>
      </dsp:txXfrm>
    </dsp:sp>
    <dsp:sp modelId="{DE459323-2F15-44DC-805C-40746B81689C}">
      <dsp:nvSpPr>
        <dsp:cNvPr id="0" name=""/>
        <dsp:cNvSpPr/>
      </dsp:nvSpPr>
      <dsp:spPr>
        <a:xfrm rot="5400000">
          <a:off x="-155092" y="3905412"/>
          <a:ext cx="1033952" cy="723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NODE</a:t>
          </a:r>
          <a:endParaRPr lang="en-IN" sz="1100" b="1" kern="1200" dirty="0"/>
        </a:p>
      </dsp:txBody>
      <dsp:txXfrm rot="-5400000">
        <a:off x="1" y="4112202"/>
        <a:ext cx="723766" cy="310186"/>
      </dsp:txXfrm>
    </dsp:sp>
    <dsp:sp modelId="{50E4C887-807F-4160-9A3C-51C6C6F7D1A7}">
      <dsp:nvSpPr>
        <dsp:cNvPr id="0" name=""/>
        <dsp:cNvSpPr/>
      </dsp:nvSpPr>
      <dsp:spPr>
        <a:xfrm rot="5400000">
          <a:off x="4089848" y="384237"/>
          <a:ext cx="672069" cy="74042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/>
            <a:t>Node.js as the server-side runtime for high performance.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200" kern="1200"/>
            <a:t>Non-blocking, event-driven architecture.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FR" sz="1200" kern="1200"/>
            <a:t>Consistent JavaScript usage promoting code reusability.</a:t>
          </a:r>
        </a:p>
      </dsp:txBody>
      <dsp:txXfrm rot="-5400000">
        <a:off x="723766" y="3783127"/>
        <a:ext cx="7371425" cy="606453"/>
      </dsp:txXfrm>
    </dsp:sp>
    <dsp:sp modelId="{171F59E5-7759-4014-AD09-C322CC9C115A}">
      <dsp:nvSpPr>
        <dsp:cNvPr id="0" name=""/>
        <dsp:cNvSpPr/>
      </dsp:nvSpPr>
      <dsp:spPr>
        <a:xfrm rot="5400000">
          <a:off x="-155092" y="4842587"/>
          <a:ext cx="1033952" cy="723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SASS</a:t>
          </a:r>
        </a:p>
      </dsp:txBody>
      <dsp:txXfrm rot="-5400000">
        <a:off x="1" y="5049377"/>
        <a:ext cx="723766" cy="310186"/>
      </dsp:txXfrm>
    </dsp:sp>
    <dsp:sp modelId="{400B7CDA-1C53-4BB5-B4FF-39896BC5C995}">
      <dsp:nvSpPr>
        <dsp:cNvPr id="0" name=""/>
        <dsp:cNvSpPr/>
      </dsp:nvSpPr>
      <dsp:spPr>
        <a:xfrm rot="5400000">
          <a:off x="4089848" y="1321412"/>
          <a:ext cx="672069" cy="74042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/>
            <a:t>Efficient and maintainable styling using Sass.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/>
            <a:t>Utilization of variables, mixins, and nesting for enhanced CSS authoring.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/>
            <a:t>Improved code readability and organization through Sass's modular approach.</a:t>
          </a:r>
        </a:p>
      </dsp:txBody>
      <dsp:txXfrm rot="-5400000">
        <a:off x="723766" y="4720302"/>
        <a:ext cx="7371425" cy="606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12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97C4BC0-B8C9-1F63-2E8F-CF39F63B9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-1"/>
            <a:ext cx="11636187" cy="685800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A31459C-14B8-443D-FCEA-370143199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69060"/>
            <a:ext cx="3560781" cy="88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71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CA3FF-65B7-8567-5E67-C0C880A5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FUTURE ENHANCEMENTS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DC96F-AB62-C6FF-693B-42D77F876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1692" y="750177"/>
            <a:ext cx="7315200" cy="5348502"/>
          </a:xfrm>
        </p:spPr>
        <p:txBody>
          <a:bodyPr>
            <a:norm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sz="1600" b="1" dirty="0">
                <a:effectLst/>
              </a:rPr>
              <a:t>Additional Features:</a:t>
            </a:r>
            <a:endParaRPr lang="en-US" sz="1600" dirty="0">
              <a:effectLst/>
            </a:endParaRP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Explore integration of user reviews and ratings.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Implement advanced analytics for user behavior.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600" b="1" dirty="0">
                <a:effectLst/>
              </a:rPr>
              <a:t>Continuous Improvements:</a:t>
            </a:r>
            <a:endParaRPr lang="en-US" sz="1600" dirty="0">
              <a:effectLst/>
            </a:endParaRP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Enhance user interface for a more intuitive experience.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Regular updates for security and performance optimizations.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600" b="1" dirty="0">
                <a:effectLst/>
              </a:rPr>
              <a:t>Scalability Planning:</a:t>
            </a:r>
            <a:endParaRPr lang="en-US" sz="1600" dirty="0">
              <a:effectLst/>
            </a:endParaRP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Prepare for increased user base and transaction volume.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Evaluate technologies for seamless scalability.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600" b="1" dirty="0">
                <a:effectLst/>
              </a:rPr>
              <a:t>Feedback Integration:</a:t>
            </a:r>
            <a:endParaRPr lang="en-US" sz="1600" dirty="0">
              <a:effectLst/>
            </a:endParaRP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Welcome user feedback for ongoing improvements.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Establish channels for user suggestions and concerns.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600" b="1" dirty="0">
                <a:effectLst/>
              </a:rPr>
              <a:t>Collaboration Opportunities:</a:t>
            </a:r>
            <a:endParaRPr lang="en-US" sz="1600" dirty="0">
              <a:effectLst/>
            </a:endParaRP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Open to collaborative efforts with other platforms.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Seek partnerships for expanding service offerings.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78CAC3-3B69-494B-60CA-18589B462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1219" y="6199445"/>
            <a:ext cx="3560781" cy="65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02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86CE02-7CBA-1760-0694-F71FCF2EC4B8}"/>
              </a:ext>
            </a:extLst>
          </p:cNvPr>
          <p:cNvSpPr txBox="1"/>
          <p:nvPr/>
        </p:nvSpPr>
        <p:spPr>
          <a:xfrm>
            <a:off x="1762261" y="328842"/>
            <a:ext cx="8530814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2800" b="1" dirty="0"/>
              <a:t>SCREENSHOT :Landing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0726D5-BF32-D6D1-387F-C309F3EC4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61156"/>
            <a:ext cx="12192000" cy="579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85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6AD7A3-8234-B888-097B-CA2B5AD40DDD}"/>
              </a:ext>
            </a:extLst>
          </p:cNvPr>
          <p:cNvSpPr txBox="1"/>
          <p:nvPr/>
        </p:nvSpPr>
        <p:spPr>
          <a:xfrm>
            <a:off x="1762261" y="328842"/>
            <a:ext cx="8530814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2800" b="1" dirty="0"/>
              <a:t>SCREENSHOT Language Change to Spanish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9AE36A-9EEA-1428-707B-5D32506F7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" y="1072444"/>
            <a:ext cx="12185789" cy="578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03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98A112-522E-4A9E-68B5-6803AC1CE183}"/>
              </a:ext>
            </a:extLst>
          </p:cNvPr>
          <p:cNvSpPr txBox="1"/>
          <p:nvPr/>
        </p:nvSpPr>
        <p:spPr>
          <a:xfrm>
            <a:off x="1762261" y="328842"/>
            <a:ext cx="8530814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2800" b="1" dirty="0"/>
              <a:t>SCREENSHOT: User Car Fleet And Admin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53682C-12D5-C2D1-25C6-2DC8302A4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7223"/>
            <a:ext cx="5700889" cy="58007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24E92C-2F3A-5591-899B-14E3E9183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57223"/>
            <a:ext cx="6096000" cy="56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38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A01A48-62E2-E02E-7F23-667F24F9719D}"/>
              </a:ext>
            </a:extLst>
          </p:cNvPr>
          <p:cNvSpPr txBox="1"/>
          <p:nvPr/>
        </p:nvSpPr>
        <p:spPr>
          <a:xfrm>
            <a:off x="1762261" y="328842"/>
            <a:ext cx="8530814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2800" b="1" dirty="0" err="1"/>
              <a:t>SCREENSHOT:User</a:t>
            </a:r>
            <a:r>
              <a:rPr lang="en-IN" sz="2800" b="1" dirty="0"/>
              <a:t> Payment Gateway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874DA-0FD2-FF5D-9E6C-B79587C6D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0800"/>
            <a:ext cx="5633156" cy="553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DAA736-95E1-7EAB-AAAE-EAFE18A8E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244" y="1320800"/>
            <a:ext cx="6242756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DB484-7630-399F-B028-2DD4FC2A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37B9B-BD24-D4F0-50F9-4FF6C9868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PROJECT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TECHNOLOGY STACK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ADMIN DASHBOARD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USER AUTHENTICATION AND BOOKING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PAYMENT INTEGRATION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MAP FEATURE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CHART FEATURE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FUTURE ENHANCEMENTS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SCREENSHOTS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FC5238-C6BF-AB91-2D8B-71DCCF53F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1219" y="5969060"/>
            <a:ext cx="3560781" cy="88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3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88206BE-FFE3-2DF4-42D9-C92D0F4E98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0819122"/>
              </p:ext>
            </p:extLst>
          </p:nvPr>
        </p:nvGraphicFramePr>
        <p:xfrm>
          <a:off x="1408055" y="1506071"/>
          <a:ext cx="9102165" cy="410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A6B9493-0486-4D69-E3D9-1AB285807CC8}"/>
              </a:ext>
            </a:extLst>
          </p:cNvPr>
          <p:cNvSpPr txBox="1"/>
          <p:nvPr/>
        </p:nvSpPr>
        <p:spPr>
          <a:xfrm>
            <a:off x="1693730" y="532041"/>
            <a:ext cx="8530814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2800" b="1" dirty="0"/>
              <a:t>PROJECT OVERVIEW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126C29-F75A-2DB1-177B-8F8DEDBE37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3694" y="5993892"/>
            <a:ext cx="3560781" cy="88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6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6ADA33C-AFFE-3BE6-EA38-36383CCA57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0374554"/>
              </p:ext>
            </p:extLst>
          </p:nvPr>
        </p:nvGraphicFramePr>
        <p:xfrm>
          <a:off x="3484283" y="892885"/>
          <a:ext cx="8128000" cy="5723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3A8502F-1B39-8AC2-E7C8-334196E219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33" y="12994"/>
            <a:ext cx="2259105" cy="18791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0692F1-14AB-31F2-B95B-4AA232F1B4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7489" y="1590944"/>
            <a:ext cx="1723134" cy="16424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97BAEA-3E00-E2D4-A3B6-FE8ECCE340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809" y="3233435"/>
            <a:ext cx="1917616" cy="1436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835D9C-8D5D-450A-B66A-49A9B93BE6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00394" y="4476158"/>
            <a:ext cx="1983889" cy="17481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3B84A0-BC7E-A042-A378-84177EA1A2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5758667"/>
            <a:ext cx="1086339" cy="10863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380567-D7A1-4905-7CD6-BBA40F2C745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13694" y="6224276"/>
            <a:ext cx="3560781" cy="6585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8DE1AB-13D0-6023-CFBE-E5657FA55AB8}"/>
              </a:ext>
            </a:extLst>
          </p:cNvPr>
          <p:cNvSpPr txBox="1"/>
          <p:nvPr/>
        </p:nvSpPr>
        <p:spPr>
          <a:xfrm>
            <a:off x="2549056" y="102787"/>
            <a:ext cx="8530814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2800" b="1" dirty="0"/>
              <a:t>TECHNOLOGY STACK</a:t>
            </a:r>
          </a:p>
        </p:txBody>
      </p:sp>
    </p:spTree>
    <p:extLst>
      <p:ext uri="{BB962C8B-B14F-4D97-AF65-F5344CB8AC3E}">
        <p14:creationId xmlns:p14="http://schemas.microsoft.com/office/powerpoint/2010/main" val="3501927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44791-92FD-4C7D-F5D4-4EFD1ECB4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ADMIN DASH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51E56-7C6F-4A63-FBA0-1CBAFA415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2447" y="747118"/>
            <a:ext cx="6088828" cy="5354619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/>
              <a:t> Effortless Car Management:</a:t>
            </a:r>
          </a:p>
          <a:p>
            <a:pPr marL="1143000" lvl="1" indent="-685800"/>
            <a:r>
              <a:rPr lang="en-US" sz="2600" dirty="0"/>
              <a:t>Add new cars seamlessly.</a:t>
            </a:r>
          </a:p>
          <a:p>
            <a:pPr marL="1143000" lvl="1" indent="-685800"/>
            <a:r>
              <a:rPr lang="en-US" sz="2600" dirty="0"/>
              <a:t>Set and update prices effortlessly.</a:t>
            </a:r>
          </a:p>
          <a:p>
            <a:r>
              <a:rPr lang="en-US" sz="2600" dirty="0"/>
              <a:t> Intuitive Interface:</a:t>
            </a:r>
          </a:p>
          <a:p>
            <a:pPr marL="1143000" lvl="1" indent="-685800"/>
            <a:r>
              <a:rPr lang="en-US" sz="2600" dirty="0"/>
              <a:t>User-friendly design for easy navigation.</a:t>
            </a:r>
          </a:p>
          <a:p>
            <a:pPr marL="1143000" lvl="1" indent="-685800"/>
            <a:r>
              <a:rPr lang="en-US" sz="2600" dirty="0"/>
              <a:t>Clear visuals for an intuitive experience.</a:t>
            </a:r>
          </a:p>
          <a:p>
            <a:r>
              <a:rPr lang="en-US" sz="2600" dirty="0"/>
              <a:t> Comprehensive Inventory Control:</a:t>
            </a:r>
          </a:p>
          <a:p>
            <a:pPr marL="1143000" lvl="1" indent="-685800"/>
            <a:r>
              <a:rPr lang="en-US" sz="2600" dirty="0"/>
              <a:t>Manage the entire car inventory centrally.</a:t>
            </a:r>
          </a:p>
          <a:p>
            <a:pPr marL="1143000" lvl="1" indent="-685800"/>
            <a:r>
              <a:rPr lang="en-US" sz="2600" dirty="0"/>
              <a:t>Quick updates for real-time information.</a:t>
            </a:r>
          </a:p>
          <a:p>
            <a:r>
              <a:rPr lang="en-US" sz="2600" dirty="0"/>
              <a:t>Data Security Measures:</a:t>
            </a:r>
          </a:p>
          <a:p>
            <a:pPr marL="1143000" lvl="1" indent="-685800"/>
            <a:r>
              <a:rPr lang="en-US" sz="2600" dirty="0"/>
              <a:t>Secure access controls.</a:t>
            </a:r>
          </a:p>
          <a:p>
            <a:pPr marL="1143000" lvl="1" indent="-685800"/>
            <a:r>
              <a:rPr lang="en-US" sz="2600" dirty="0"/>
              <a:t>Authentication protocols for data protection.</a:t>
            </a:r>
          </a:p>
          <a:p>
            <a:r>
              <a:rPr lang="en-US" sz="2600" dirty="0"/>
              <a:t>Analytics and Reporting:</a:t>
            </a:r>
          </a:p>
          <a:p>
            <a:pPr marL="1143000" lvl="1" indent="-685800"/>
            <a:r>
              <a:rPr lang="en-US" sz="2600" dirty="0"/>
              <a:t>Insightful analytics for trends.</a:t>
            </a:r>
          </a:p>
          <a:p>
            <a:pPr marL="1143000" lvl="1" indent="-685800"/>
            <a:r>
              <a:rPr lang="en-US" sz="2600" dirty="0"/>
              <a:t>Customizable reports for analysis.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0ABEF6-FB2A-84BC-CF34-C689DC727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1219" y="6199445"/>
            <a:ext cx="3560781" cy="65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3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7C47-200F-6EBF-9119-81112DBED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2985133" cy="4601183"/>
          </a:xfrm>
        </p:spPr>
        <p:txBody>
          <a:bodyPr>
            <a:normAutofit/>
          </a:bodyPr>
          <a:lstStyle/>
          <a:p>
            <a:r>
              <a:rPr lang="en-IN" sz="2700" b="1" dirty="0"/>
              <a:t>USER AUTHENTICATION </a:t>
            </a:r>
            <a:br>
              <a:rPr lang="en-IN" sz="2700" b="1" dirty="0"/>
            </a:br>
            <a:r>
              <a:rPr lang="en-IN" sz="2700" b="1" dirty="0"/>
              <a:t>AND BOOKING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26B90-A37D-8963-032C-D06068612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811" y="1123837"/>
            <a:ext cx="5500643" cy="5007887"/>
          </a:xfrm>
        </p:spPr>
        <p:txBody>
          <a:bodyPr>
            <a:normAutofit fontScale="925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User Registration: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Seamless sign-up process for new users.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Capture essential information for personalized experiences.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User Login: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Secure login procedure for authenticated access.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Protection of user data through robust authentication protocols.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Intuitive Booking: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User-friendly interface for browsing available cars.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Effortless selection and confirmation of car bookings.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Booking History: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Accessible overview of past transactions.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Convenient tracking of upcoming reservations for users.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C3DB7F-55D8-3174-A127-310BB238C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1219" y="6199445"/>
            <a:ext cx="3560781" cy="6585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7235D0-ECDE-45B7-0350-47266C1F2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951" y="0"/>
            <a:ext cx="3238049" cy="602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37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489ED-18B3-5534-736B-54B03310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PAYMENT </a:t>
            </a:r>
            <a:br>
              <a:rPr lang="en-IN" sz="3200" b="1" dirty="0"/>
            </a:br>
            <a:r>
              <a:rPr lang="en-IN" sz="3200" b="1" dirty="0"/>
              <a:t>INTEGRRATION </a:t>
            </a:r>
            <a:br>
              <a:rPr lang="en-IN" sz="3200" b="1" dirty="0"/>
            </a:br>
            <a:r>
              <a:rPr lang="en-IN" sz="3200" b="1" dirty="0"/>
              <a:t>WITH </a:t>
            </a:r>
            <a:br>
              <a:rPr lang="en-IN" sz="3200" b="1" dirty="0"/>
            </a:br>
            <a:r>
              <a:rPr lang="en-IN" sz="3200" b="1" dirty="0"/>
              <a:t>STRIPE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940EF-6BC8-DCB2-5358-4CA85F484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4834" y="864108"/>
            <a:ext cx="4403363" cy="5120640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Stripe Integration:</a:t>
            </a:r>
            <a:endParaRPr lang="en-US" dirty="0">
              <a:effectLst/>
            </a:endParaRP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Secure and reliable payment gateway.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Facilitates various payment methods.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Payment Flow Overview:</a:t>
            </a:r>
            <a:endParaRPr lang="en-US" dirty="0">
              <a:effectLst/>
            </a:endParaRP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Smooth checkout process for users.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Real-time payment verification for transparency.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001AD0-8588-58EC-8774-25E11C830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637" y="347740"/>
            <a:ext cx="4403363" cy="57445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962A45-3B5D-9563-E51A-B6B05ACBE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1219" y="6199445"/>
            <a:ext cx="3560781" cy="65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06C5-D794-25D4-273D-561151C7D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074" y="1128408"/>
            <a:ext cx="2947482" cy="4601183"/>
          </a:xfrm>
        </p:spPr>
        <p:txBody>
          <a:bodyPr/>
          <a:lstStyle/>
          <a:p>
            <a:r>
              <a:rPr lang="en-IN" b="1" dirty="0"/>
              <a:t>MAP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A60F2-9311-5737-2F1B-4C52DDB56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3940784" cy="5120640"/>
          </a:xfrm>
        </p:spPr>
        <p:txBody>
          <a:bodyPr/>
          <a:lstStyle/>
          <a:p>
            <a:pPr algn="just" rtl="0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Geolocation for Cars:</a:t>
            </a:r>
            <a:endParaRPr lang="en-US" dirty="0">
              <a:effectLst/>
            </a:endParaRPr>
          </a:p>
          <a:p>
            <a:pPr marL="742950" lvl="1" indent="-285750" algn="just" rtl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Real-time tracking of available cars.</a:t>
            </a:r>
          </a:p>
          <a:p>
            <a:pPr marL="742950" lvl="1" indent="-285750" algn="just" rtl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Enhanced visibility for users.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User-Friendly Map Interface:</a:t>
            </a:r>
            <a:endParaRPr lang="en-US" dirty="0">
              <a:effectLst/>
            </a:endParaRPr>
          </a:p>
          <a:p>
            <a:pPr marL="742950" lvl="1" indent="-285750" algn="just" rtl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Intuitive map interface for effortless exploration.</a:t>
            </a:r>
          </a:p>
          <a:p>
            <a:pPr marL="742950" lvl="1" indent="-285750" algn="just" rtl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Simplified selection and tracking of desired locations.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A27903-549F-5527-F1DC-6B90F8DCF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1219" y="6199445"/>
            <a:ext cx="3560781" cy="6585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4C4538-C0D2-9ABA-3874-97E2137F75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36" t="30483" r="12454" b="11264"/>
          <a:stretch/>
        </p:blipFill>
        <p:spPr>
          <a:xfrm>
            <a:off x="8631219" y="745067"/>
            <a:ext cx="3560781" cy="537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36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A1BA2-9C46-8EF3-47C9-E327F7F1E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CHART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7AA60-5AA7-D979-749C-B46EC7DFF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185" y="864108"/>
            <a:ext cx="4486904" cy="5039981"/>
          </a:xfrm>
        </p:spPr>
        <p:txBody>
          <a:bodyPr>
            <a:normAutofit fontScale="32500" lnSpcReduction="20000"/>
          </a:bodyPr>
          <a:lstStyle/>
          <a:p>
            <a:pPr algn="just"/>
            <a:r>
              <a:rPr lang="en-IN" sz="5000" dirty="0"/>
              <a:t>JavaScript library for creating dynamic, interactive charts. Seamless integration with the MERN stack (MongoDB, Express, React, Node.js).</a:t>
            </a:r>
          </a:p>
          <a:p>
            <a:pPr marL="0" indent="0" algn="just">
              <a:buNone/>
            </a:pPr>
            <a:r>
              <a:rPr lang="en-US" sz="5000" b="1" dirty="0"/>
              <a:t>Chart 1: Availability of Cars</a:t>
            </a:r>
          </a:p>
          <a:p>
            <a:pPr algn="just"/>
            <a:r>
              <a:rPr lang="en-US" sz="5000" dirty="0"/>
              <a:t>Visual representation of the distribution of available cars.</a:t>
            </a:r>
          </a:p>
          <a:p>
            <a:pPr algn="just"/>
            <a:r>
              <a:rPr lang="en-US" sz="5000" dirty="0"/>
              <a:t>Helps in strategic planning for fleet management.</a:t>
            </a:r>
          </a:p>
          <a:p>
            <a:pPr marL="0" indent="0" algn="just">
              <a:buNone/>
            </a:pPr>
            <a:r>
              <a:rPr lang="en-US" sz="5000" b="1" dirty="0"/>
              <a:t>Chart 2: Types of Fuel Used</a:t>
            </a:r>
          </a:p>
          <a:p>
            <a:pPr algn="just"/>
            <a:r>
              <a:rPr lang="en-US" sz="5000" dirty="0"/>
              <a:t>Understanding the types of fuel used by rented cars.</a:t>
            </a:r>
          </a:p>
          <a:p>
            <a:pPr algn="just"/>
            <a:r>
              <a:rPr lang="en-US" sz="5000" dirty="0"/>
              <a:t>Categories include Petrol, Diesel, Electric (EV), Compressed Natural Gas (CNG).</a:t>
            </a:r>
          </a:p>
          <a:p>
            <a:pPr algn="just"/>
            <a:r>
              <a:rPr lang="en-US" sz="5000" dirty="0"/>
              <a:t>Key information on the distribution of fuel types.</a:t>
            </a:r>
          </a:p>
          <a:p>
            <a:pPr algn="just"/>
            <a:r>
              <a:rPr lang="en-US" sz="5000" dirty="0"/>
              <a:t>Aids in sustainability analysis and catering to diverse customer preferences.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92F528-3999-0D48-A141-DBD9AB82B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1219" y="6199445"/>
            <a:ext cx="3560781" cy="6585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07E1E6-5E30-D767-FE9D-081B5C57A1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75" t="18968" r="47639" b="17055"/>
          <a:stretch/>
        </p:blipFill>
        <p:spPr>
          <a:xfrm>
            <a:off x="9200873" y="0"/>
            <a:ext cx="2991127" cy="31437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6298FF-07C9-CDCF-0CB3-439D4B85CF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480" t="19135" r="20093" b="14611"/>
          <a:stretch/>
        </p:blipFill>
        <p:spPr>
          <a:xfrm>
            <a:off x="9200872" y="3143788"/>
            <a:ext cx="2991127" cy="305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5994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163</TotalTime>
  <Words>715</Words>
  <Application>Microsoft Office PowerPoint</Application>
  <PresentationFormat>Widescreen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Corbel</vt:lpstr>
      <vt:lpstr>Wingdings 2</vt:lpstr>
      <vt:lpstr>Frame</vt:lpstr>
      <vt:lpstr>PowerPoint Presentation</vt:lpstr>
      <vt:lpstr>CONTENTS</vt:lpstr>
      <vt:lpstr>PowerPoint Presentation</vt:lpstr>
      <vt:lpstr>PowerPoint Presentation</vt:lpstr>
      <vt:lpstr>ADMIN DASH BOARD</vt:lpstr>
      <vt:lpstr>USER AUTHENTICATION  AND BOOKING</vt:lpstr>
      <vt:lpstr>PAYMENT  INTEGRRATION  WITH  STRIPE</vt:lpstr>
      <vt:lpstr>MAP FEATURE</vt:lpstr>
      <vt:lpstr>CHART FEATURE</vt:lpstr>
      <vt:lpstr>FUTURE ENHANCEMENTS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Atharv Joshi</dc:creator>
  <cp:lastModifiedBy>Atharv Joshi</cp:lastModifiedBy>
  <cp:revision>7</cp:revision>
  <dcterms:created xsi:type="dcterms:W3CDTF">2023-12-13T22:50:08Z</dcterms:created>
  <dcterms:modified xsi:type="dcterms:W3CDTF">2023-12-14T03:11:37Z</dcterms:modified>
</cp:coreProperties>
</file>